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59" r:id="rId7"/>
    <p:sldId id="257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5576"/>
    <a:srgbClr val="F08339"/>
    <a:srgbClr val="397099"/>
    <a:srgbClr val="23618E"/>
    <a:srgbClr val="2971A7"/>
    <a:srgbClr val="D68008"/>
    <a:srgbClr val="F7A431"/>
    <a:srgbClr val="8F6885"/>
    <a:srgbClr val="BF560F"/>
    <a:srgbClr val="94C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 showGuides="1">
      <p:cViewPr varScale="1">
        <p:scale>
          <a:sx n="87" d="100"/>
          <a:sy n="87" d="100"/>
        </p:scale>
        <p:origin x="52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2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EBA1B-7F80-4727-BE40-BB411F45D044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B559-713B-4E96-84FF-05D9243E8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2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7406F-B900-4342-8BCB-9C4F95F164A2}" type="datetimeFigureOut">
              <a:rPr lang="en-IE" smtClean="0"/>
              <a:t>01/03/2018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4F941-CA63-4497-9FC5-B8CC453FAB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1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4F941-CA63-4497-9FC5-B8CC453FABDA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592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15939" y="549275"/>
            <a:ext cx="11160124" cy="5759450"/>
          </a:xfrm>
          <a:prstGeom prst="rect">
            <a:avLst/>
          </a:prstGeom>
          <a:solidFill>
            <a:srgbClr val="034F8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794933" y="5584775"/>
            <a:ext cx="86191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794933" y="2002342"/>
            <a:ext cx="8753895" cy="1470288"/>
          </a:xfrm>
        </p:spPr>
        <p:txBody>
          <a:bodyPr/>
          <a:lstStyle>
            <a:lvl1pPr algn="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TITLE OF THE PRESENTATION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 hasCustomPrompt="1"/>
          </p:nvPr>
        </p:nvSpPr>
        <p:spPr>
          <a:xfrm>
            <a:off x="6163092" y="3778245"/>
            <a:ext cx="4326467" cy="946155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lang="en-US" sz="2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Name of the presenter</a:t>
            </a:r>
          </a:p>
          <a:p>
            <a:r>
              <a:rPr lang="en-US" sz="2400" b="0" dirty="0"/>
              <a:t>Title of the presenter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162675" y="4724400"/>
            <a:ext cx="4327525" cy="787400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400" b="1" i="0" kern="1200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/>
              <a:t>Name of the event</a:t>
            </a:r>
          </a:p>
          <a:p>
            <a:r>
              <a:rPr lang="en-US" sz="1400" b="0" dirty="0"/>
              <a:t>Date of the event</a:t>
            </a:r>
          </a:p>
        </p:txBody>
      </p:sp>
    </p:spTree>
    <p:extLst>
      <p:ext uri="{BB962C8B-B14F-4D97-AF65-F5344CB8AC3E}">
        <p14:creationId xmlns:p14="http://schemas.microsoft.com/office/powerpoint/2010/main" val="1732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rgum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717506" y="928233"/>
            <a:ext cx="4958107" cy="322710"/>
          </a:xfrm>
          <a:solidFill>
            <a:srgbClr val="39709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7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17506" y="2775088"/>
            <a:ext cx="4958107" cy="322710"/>
          </a:xfrm>
          <a:solidFill>
            <a:srgbClr val="F08339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2</a:t>
            </a:r>
            <a:endParaRPr lang="en-IE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717505" y="4630410"/>
            <a:ext cx="4958107" cy="322710"/>
          </a:xfrm>
          <a:solidFill>
            <a:srgbClr val="815576"/>
          </a:solidFill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ITEM 1</a:t>
            </a:r>
            <a:endParaRPr lang="en-IE" dirty="0"/>
          </a:p>
        </p:txBody>
      </p:sp>
      <p:sp>
        <p:nvSpPr>
          <p:cNvPr id="29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6717505" y="1324123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6709037" y="5028248"/>
            <a:ext cx="4967025" cy="110109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6717505" y="3157852"/>
            <a:ext cx="4967025" cy="1038077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ontent Placeholder 5"/>
          <p:cNvSpPr>
            <a:spLocks noGrp="1" noChangeAspect="1"/>
          </p:cNvSpPr>
          <p:nvPr>
            <p:ph sz="quarter" idx="26" hasCustomPrompt="1"/>
          </p:nvPr>
        </p:nvSpPr>
        <p:spPr>
          <a:xfrm>
            <a:off x="483028" y="3153663"/>
            <a:ext cx="2818800" cy="2818800"/>
          </a:xfrm>
          <a:prstGeom prst="ellipse">
            <a:avLst/>
          </a:prstGeom>
          <a:solidFill>
            <a:srgbClr val="C56727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5" name="Content Placeholder 5"/>
          <p:cNvSpPr>
            <a:spLocks noGrp="1" noChangeAspect="1"/>
          </p:cNvSpPr>
          <p:nvPr>
            <p:ph sz="quarter" idx="27" hasCustomPrompt="1"/>
          </p:nvPr>
        </p:nvSpPr>
        <p:spPr>
          <a:xfrm>
            <a:off x="2942992" y="3145047"/>
            <a:ext cx="2818800" cy="2818800"/>
          </a:xfrm>
          <a:prstGeom prst="ellipse">
            <a:avLst/>
          </a:prstGeom>
          <a:solidFill>
            <a:srgbClr val="815576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  <p:sp>
        <p:nvSpPr>
          <p:cNvPr id="36" name="Content Placeholder 5"/>
          <p:cNvSpPr>
            <a:spLocks noGrp="1" noChangeAspect="1"/>
          </p:cNvSpPr>
          <p:nvPr>
            <p:ph sz="quarter" idx="25" hasCustomPrompt="1"/>
          </p:nvPr>
        </p:nvSpPr>
        <p:spPr>
          <a:xfrm>
            <a:off x="1687423" y="1053737"/>
            <a:ext cx="2818800" cy="2818800"/>
          </a:xfrm>
          <a:prstGeom prst="ellipse">
            <a:avLst/>
          </a:prstGeom>
          <a:solidFill>
            <a:srgbClr val="397099">
              <a:alpha val="90000"/>
            </a:srgb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KEY WORD</a:t>
            </a:r>
          </a:p>
        </p:txBody>
      </p:sp>
    </p:spTree>
    <p:extLst>
      <p:ext uri="{BB962C8B-B14F-4D97-AF65-F5344CB8AC3E}">
        <p14:creationId xmlns:p14="http://schemas.microsoft.com/office/powerpoint/2010/main" val="31423354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64007" y="1356824"/>
            <a:ext cx="7456940" cy="1260002"/>
          </a:xfrm>
          <a:solidFill>
            <a:srgbClr val="F7A431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2"/>
          </p:nvPr>
        </p:nvSpPr>
        <p:spPr>
          <a:xfrm>
            <a:off x="2964007" y="2800302"/>
            <a:ext cx="7456940" cy="1260002"/>
          </a:xfrm>
          <a:solidFill>
            <a:srgbClr val="815576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3"/>
          </p:nvPr>
        </p:nvSpPr>
        <p:spPr>
          <a:xfrm>
            <a:off x="2964007" y="4241173"/>
            <a:ext cx="7456940" cy="1260002"/>
          </a:xfrm>
          <a:solidFill>
            <a:srgbClr val="397099"/>
          </a:solidFill>
        </p:spPr>
        <p:txBody>
          <a:bodyPr wrap="square" lIns="180000" tIns="360000" rIns="360000" bIns="360000" anchor="ctr" anchorCtr="0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70063" y="1357313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770063" y="280141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1770063" y="4240547"/>
            <a:ext cx="1192212" cy="1258887"/>
          </a:xfrm>
          <a:solidFill>
            <a:schemeClr val="bg1">
              <a:lumMod val="95000"/>
            </a:schemeClr>
          </a:solidFill>
        </p:spPr>
        <p:txBody>
          <a:bodyPr wrap="square" lIns="0" tIns="0" rIns="0" bIns="0" anchor="ctr" anchorCtr="1">
            <a:noAutofit/>
          </a:bodyPr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033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9738" y="297709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27148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8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1A496A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1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6016583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2971A7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4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8793765" y="2709069"/>
            <a:ext cx="2809455" cy="1439862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584822" y="0"/>
                </a:lnTo>
                <a:lnTo>
                  <a:pt x="2809455" y="719931"/>
                </a:lnTo>
                <a:lnTo>
                  <a:pt x="2584822" y="1439862"/>
                </a:lnTo>
                <a:lnTo>
                  <a:pt x="0" y="1439862"/>
                </a:lnTo>
                <a:cubicBezTo>
                  <a:pt x="238734" y="790657"/>
                  <a:pt x="201852" y="902101"/>
                  <a:pt x="252055" y="700213"/>
                </a:cubicBezTo>
                <a:cubicBezTo>
                  <a:pt x="156530" y="441550"/>
                  <a:pt x="84018" y="233404"/>
                  <a:pt x="0" y="0"/>
                </a:cubicBezTo>
                <a:close/>
              </a:path>
            </a:pathLst>
          </a:custGeom>
          <a:solidFill>
            <a:srgbClr val="94C3E5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281741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5938" y="549275"/>
            <a:ext cx="5597525" cy="5759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6731646" y="1836052"/>
            <a:ext cx="4693592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0" hasCustomPrompt="1"/>
          </p:nvPr>
        </p:nvSpPr>
        <p:spPr>
          <a:xfrm>
            <a:off x="6723178" y="3770467"/>
            <a:ext cx="4702060" cy="1181621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2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argum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724851" y="710673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3724851" y="2332143"/>
            <a:ext cx="6156280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3733317" y="3761205"/>
            <a:ext cx="6147813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24" name="Content Placeholder 5"/>
          <p:cNvSpPr>
            <a:spLocks noGrp="1"/>
          </p:cNvSpPr>
          <p:nvPr>
            <p:ph sz="quarter" idx="19" hasCustomPrompt="1"/>
          </p:nvPr>
        </p:nvSpPr>
        <p:spPr>
          <a:xfrm>
            <a:off x="3733318" y="5465489"/>
            <a:ext cx="6147812" cy="606612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 HERE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2562225" y="711200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2562225" y="2328441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2562225" y="3761205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2562225" y="5465676"/>
            <a:ext cx="657225" cy="606425"/>
          </a:xfrm>
        </p:spPr>
        <p:txBody>
          <a:bodyPr>
            <a:no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IE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166518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720" y="549276"/>
            <a:ext cx="10693400" cy="962025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Bent Arrow 3"/>
          <p:cNvSpPr/>
          <p:nvPr userDrawn="1"/>
        </p:nvSpPr>
        <p:spPr>
          <a:xfrm flipV="1">
            <a:off x="6281510" y="1522910"/>
            <a:ext cx="1127539" cy="3373940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 userDrawn="1"/>
        </p:nvSpPr>
        <p:spPr>
          <a:xfrm flipV="1">
            <a:off x="605280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 userDrawn="1"/>
        </p:nvSpPr>
        <p:spPr>
          <a:xfrm flipH="1" flipV="1">
            <a:off x="4905553" y="1522910"/>
            <a:ext cx="1127539" cy="4606427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 userDrawn="1"/>
        </p:nvSpPr>
        <p:spPr>
          <a:xfrm flipH="1" flipV="1">
            <a:off x="4675107" y="1522909"/>
            <a:ext cx="1127539" cy="3373941"/>
          </a:xfrm>
          <a:prstGeom prst="bentArrow">
            <a:avLst>
              <a:gd name="adj1" fmla="val 18536"/>
              <a:gd name="adj2" fmla="val 18435"/>
              <a:gd name="adj3" fmla="val 25000"/>
              <a:gd name="adj4" fmla="val 1699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91175" y="0"/>
            <a:ext cx="235126" cy="549276"/>
          </a:xfrm>
          <a:prstGeom prst="rect">
            <a:avLst/>
          </a:prstGeom>
          <a:solidFill>
            <a:srgbClr val="BF5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 userDrawn="1"/>
        </p:nvSpPr>
        <p:spPr>
          <a:xfrm>
            <a:off x="5821620" y="0"/>
            <a:ext cx="235126" cy="549276"/>
          </a:xfrm>
          <a:prstGeom prst="rect">
            <a:avLst/>
          </a:prstGeom>
          <a:solidFill>
            <a:srgbClr val="D68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 userDrawn="1"/>
        </p:nvSpPr>
        <p:spPr>
          <a:xfrm>
            <a:off x="6046384" y="0"/>
            <a:ext cx="235126" cy="549276"/>
          </a:xfrm>
          <a:prstGeom prst="rect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 userDrawn="1"/>
        </p:nvSpPr>
        <p:spPr>
          <a:xfrm>
            <a:off x="6275967" y="0"/>
            <a:ext cx="235126" cy="549276"/>
          </a:xfrm>
          <a:prstGeom prst="rect">
            <a:avLst/>
          </a:prstGeom>
          <a:solidFill>
            <a:srgbClr val="FAC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7486650" y="4515850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239000" y="5738812"/>
            <a:ext cx="2609850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3004802" y="4515850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3291813" y="5720762"/>
            <a:ext cx="1555082" cy="361950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448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5845" y="294527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520257" y="2436813"/>
            <a:ext cx="3158762" cy="2847975"/>
          </a:xfrm>
          <a:solidFill>
            <a:srgbClr val="BF560F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4485743" y="2436813"/>
            <a:ext cx="3158762" cy="2847975"/>
          </a:xfrm>
          <a:solidFill>
            <a:srgbClr val="D68008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8484265" y="2436813"/>
            <a:ext cx="3158762" cy="2847975"/>
          </a:xfrm>
          <a:solidFill>
            <a:srgbClr val="F7A431"/>
          </a:solidFill>
        </p:spPr>
        <p:txBody>
          <a:bodyPr lIns="216000" tIns="252000" rIns="216000" anchor="t" anchorCtr="1"/>
          <a:lstStyle>
            <a:lvl3pPr marL="0">
              <a:spcBef>
                <a:spcPts val="0"/>
              </a:spcBef>
              <a:defRPr b="1"/>
            </a:lvl3pPr>
          </a:lstStyle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235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792139" y="1591733"/>
            <a:ext cx="8627768" cy="35780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5938" y="6303962"/>
            <a:ext cx="2607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3270011" y="1974076"/>
            <a:ext cx="831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411110" y="2458894"/>
            <a:ext cx="5688013" cy="1946275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b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 Insert quote here</a:t>
            </a:r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  <a:p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r>
              <a:rPr lang="en-IE" sz="2600" i="1" dirty="0"/>
              <a:t> </a:t>
            </a:r>
            <a:r>
              <a:rPr lang="en-GB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quote here</a:t>
            </a:r>
            <a:endParaRPr lang="en-IE" sz="26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15938" y="5526757"/>
            <a:ext cx="2754073" cy="781967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Name of the person cited</a:t>
            </a:r>
          </a:p>
          <a:p>
            <a:r>
              <a:rPr lang="en-IE" sz="1400" dirty="0">
                <a:latin typeface="Arial" panose="020B0604020202020204" pitchFamily="34" charset="0"/>
                <a:cs typeface="Arial" panose="020B0604020202020204" pitchFamily="34" charset="0"/>
              </a:rPr>
              <a:t>His title</a:t>
            </a:r>
          </a:p>
        </p:txBody>
      </p:sp>
    </p:spTree>
    <p:extLst>
      <p:ext uri="{BB962C8B-B14F-4D97-AF65-F5344CB8AC3E}">
        <p14:creationId xmlns:p14="http://schemas.microsoft.com/office/powerpoint/2010/main" val="2599307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arguments and main arg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15938" y="549275"/>
            <a:ext cx="7020982" cy="5759450"/>
          </a:xfrm>
          <a:prstGeom prst="rect">
            <a:avLst/>
          </a:prstGeom>
          <a:solidFill>
            <a:srgbClr val="034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69087" y="303571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54799" y="5559976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65143" y="183380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58406" y="4299470"/>
            <a:ext cx="64949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77515" y="1464901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960540" y="5197957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59969" y="3925934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970140" y="2666749"/>
            <a:ext cx="3454929" cy="33186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IE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Subargument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7762875" y="563073"/>
            <a:ext cx="3913188" cy="5759450"/>
          </a:xfrm>
        </p:spPr>
        <p:txBody>
          <a:bodyPr anchor="ctr" anchorCtr="0">
            <a:normAutofit/>
          </a:bodyPr>
          <a:lstStyle>
            <a:lvl1pPr>
              <a:defRPr sz="4000" b="1">
                <a:latin typeface="Century Gothic" panose="020B0502020202020204" pitchFamily="34" charset="0"/>
              </a:defRPr>
            </a:lvl1pPr>
          </a:lstStyle>
          <a:p>
            <a:r>
              <a:rPr lang="en-IE" dirty="0"/>
              <a:t>INSERT MAIN ARGUMENT HERE</a:t>
            </a:r>
          </a:p>
        </p:txBody>
      </p:sp>
    </p:spTree>
    <p:extLst>
      <p:ext uri="{BB962C8B-B14F-4D97-AF65-F5344CB8AC3E}">
        <p14:creationId xmlns:p14="http://schemas.microsoft.com/office/powerpoint/2010/main" val="278868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oint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3" name="Content Placeholder 24"/>
          <p:cNvSpPr>
            <a:spLocks noGrp="1"/>
          </p:cNvSpPr>
          <p:nvPr>
            <p:ph sz="quarter" idx="23" hasCustomPrompt="1"/>
          </p:nvPr>
        </p:nvSpPr>
        <p:spPr>
          <a:xfrm>
            <a:off x="4369594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4" name="Content Placeholder 24"/>
          <p:cNvSpPr>
            <a:spLocks noGrp="1"/>
          </p:cNvSpPr>
          <p:nvPr>
            <p:ph sz="quarter" idx="24" hasCustomPrompt="1"/>
          </p:nvPr>
        </p:nvSpPr>
        <p:spPr>
          <a:xfrm>
            <a:off x="538162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5" name="Content Placeholder 24"/>
          <p:cNvSpPr>
            <a:spLocks noGrp="1"/>
          </p:cNvSpPr>
          <p:nvPr>
            <p:ph sz="quarter" idx="25" hasCustomPrompt="1"/>
          </p:nvPr>
        </p:nvSpPr>
        <p:spPr>
          <a:xfrm>
            <a:off x="8201026" y="17875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6" name="Content Placeholder 24"/>
          <p:cNvSpPr>
            <a:spLocks noGrp="1"/>
          </p:cNvSpPr>
          <p:nvPr>
            <p:ph sz="quarter" idx="26" hasCustomPrompt="1"/>
          </p:nvPr>
        </p:nvSpPr>
        <p:spPr>
          <a:xfrm>
            <a:off x="4369594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7" name="Content Placeholder 24"/>
          <p:cNvSpPr>
            <a:spLocks noGrp="1"/>
          </p:cNvSpPr>
          <p:nvPr>
            <p:ph sz="quarter" idx="27" hasCustomPrompt="1"/>
          </p:nvPr>
        </p:nvSpPr>
        <p:spPr>
          <a:xfrm>
            <a:off x="538162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  <p:sp>
        <p:nvSpPr>
          <p:cNvPr id="38" name="Content Placeholder 24"/>
          <p:cNvSpPr>
            <a:spLocks noGrp="1"/>
          </p:cNvSpPr>
          <p:nvPr>
            <p:ph sz="quarter" idx="28" hasCustomPrompt="1"/>
          </p:nvPr>
        </p:nvSpPr>
        <p:spPr>
          <a:xfrm>
            <a:off x="8201026" y="4229325"/>
            <a:ext cx="3475037" cy="2060575"/>
          </a:xfrm>
          <a:solidFill>
            <a:srgbClr val="8F6885"/>
          </a:solidFill>
        </p:spPr>
        <p:txBody>
          <a:bodyPr anchor="ctr" anchorCtr="1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0">
              <a:defRPr b="1">
                <a:solidFill>
                  <a:schemeClr val="bg1"/>
                </a:solidFill>
              </a:defRPr>
            </a:lvl3pPr>
            <a:lvl4pPr marL="360000">
              <a:defRPr b="1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6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25237" y="6189133"/>
            <a:ext cx="480817" cy="307245"/>
          </a:xfrm>
        </p:spPr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Rectangle 13" title="WHAT WE ARE"/>
          <p:cNvSpPr/>
          <p:nvPr userDrawn="1"/>
        </p:nvSpPr>
        <p:spPr>
          <a:xfrm>
            <a:off x="515938" y="1438275"/>
            <a:ext cx="11160125" cy="4066651"/>
          </a:xfrm>
          <a:prstGeom prst="rect">
            <a:avLst/>
          </a:prstGeom>
          <a:solidFill>
            <a:srgbClr val="034F84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786467" y="4960363"/>
            <a:ext cx="862315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1655723" y="2096730"/>
            <a:ext cx="8753895" cy="739608"/>
          </a:xfr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sz="6000" dirty="0"/>
              <a:t>CHAPTER’S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68" y="3022049"/>
            <a:ext cx="8737450" cy="193536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 OF THE CHAPTER</a:t>
            </a:r>
          </a:p>
        </p:txBody>
      </p:sp>
    </p:spTree>
    <p:extLst>
      <p:ext uri="{BB962C8B-B14F-4D97-AF65-F5344CB8AC3E}">
        <p14:creationId xmlns:p14="http://schemas.microsoft.com/office/powerpoint/2010/main" val="13293221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386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584561"/>
            <a:ext cx="2231411" cy="405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 userDrawn="1"/>
        </p:nvSpPr>
        <p:spPr>
          <a:xfrm>
            <a:off x="2231412" y="3584561"/>
            <a:ext cx="1836039" cy="405238"/>
          </a:xfrm>
          <a:prstGeom prst="rect">
            <a:avLst/>
          </a:prstGeom>
          <a:solidFill>
            <a:srgbClr val="C05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 userDrawn="1"/>
        </p:nvSpPr>
        <p:spPr>
          <a:xfrm>
            <a:off x="4065620" y="3584561"/>
            <a:ext cx="1872358" cy="405238"/>
          </a:xfrm>
          <a:prstGeom prst="rect">
            <a:avLst/>
          </a:prstGeom>
          <a:solidFill>
            <a:srgbClr val="D46D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5937979" y="3584561"/>
            <a:ext cx="1836039" cy="405238"/>
          </a:xfrm>
          <a:prstGeom prst="rect">
            <a:avLst/>
          </a:prstGeom>
          <a:solidFill>
            <a:srgbClr val="E77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 userDrawn="1"/>
        </p:nvSpPr>
        <p:spPr>
          <a:xfrm>
            <a:off x="7772186" y="3584561"/>
            <a:ext cx="1872358" cy="405238"/>
          </a:xfrm>
          <a:prstGeom prst="rect">
            <a:avLst/>
          </a:prstGeom>
          <a:solidFill>
            <a:srgbClr val="F18E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Pentagon 8"/>
          <p:cNvSpPr/>
          <p:nvPr userDrawn="1"/>
        </p:nvSpPr>
        <p:spPr>
          <a:xfrm>
            <a:off x="9644544" y="3584561"/>
            <a:ext cx="2019096" cy="405238"/>
          </a:xfrm>
          <a:prstGeom prst="homePlate">
            <a:avLst/>
          </a:prstGeom>
          <a:solidFill>
            <a:srgbClr val="F7A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15938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2348919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216510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057931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7928457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9644544" y="3584575"/>
            <a:ext cx="1716087" cy="404813"/>
          </a:xfrm>
        </p:spPr>
        <p:txBody>
          <a:bodyPr/>
          <a:lstStyle>
            <a:lvl4pPr marL="1371600" indent="0">
              <a:buNone/>
              <a:defRPr/>
            </a:lvl4pPr>
          </a:lstStyle>
          <a:p>
            <a:pPr lvl="3"/>
            <a:r>
              <a:rPr lang="en-US" dirty="0"/>
              <a:t>Insert date</a:t>
            </a:r>
          </a:p>
        </p:txBody>
      </p:sp>
    </p:spTree>
    <p:extLst>
      <p:ext uri="{BB962C8B-B14F-4D97-AF65-F5344CB8AC3E}">
        <p14:creationId xmlns:p14="http://schemas.microsoft.com/office/powerpoint/2010/main" val="403885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4" name="Chord 3"/>
          <p:cNvSpPr/>
          <p:nvPr userDrawn="1"/>
        </p:nvSpPr>
        <p:spPr>
          <a:xfrm rot="16200000">
            <a:off x="3933603" y="1431826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hevron 5"/>
          <p:cNvSpPr/>
          <p:nvPr userDrawn="1"/>
        </p:nvSpPr>
        <p:spPr>
          <a:xfrm rot="5400000" flipV="1">
            <a:off x="8064502" y="36208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 flipH="1">
            <a:off x="5981699" y="5513426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9" name="Chord 8"/>
          <p:cNvSpPr/>
          <p:nvPr userDrawn="1"/>
        </p:nvSpPr>
        <p:spPr>
          <a:xfrm rot="5400000" flipV="1">
            <a:off x="3933602" y="1324493"/>
            <a:ext cx="4324796" cy="4203702"/>
          </a:xfrm>
          <a:prstGeom prst="chord">
            <a:avLst>
              <a:gd name="adj1" fmla="val 5404928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hevron 4"/>
          <p:cNvSpPr/>
          <p:nvPr userDrawn="1"/>
        </p:nvSpPr>
        <p:spPr>
          <a:xfrm rot="16200000">
            <a:off x="3898898" y="2992310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 userDrawn="1"/>
        </p:nvSpPr>
        <p:spPr>
          <a:xfrm>
            <a:off x="5981699" y="1096701"/>
            <a:ext cx="228600" cy="365296"/>
          </a:xfrm>
          <a:prstGeom prst="chevron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886325" y="1790700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4886325" y="3765498"/>
            <a:ext cx="2486025" cy="1419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090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ou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3721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5981" y="664973"/>
            <a:ext cx="4812769" cy="14785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IE" sz="6000" b="1" dirty="0"/>
              <a:t>THANK YOU</a:t>
            </a:r>
            <a:br>
              <a:rPr lang="en-IE" sz="2800" b="1" dirty="0"/>
            </a:br>
            <a:r>
              <a:rPr lang="en-IE" sz="3200" b="1" dirty="0"/>
              <a:t>FOR YOUR ATTENTION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152650"/>
            <a:ext cx="12192000" cy="415607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515938" y="4853425"/>
            <a:ext cx="806806" cy="806806"/>
            <a:chOff x="515938" y="4680169"/>
            <a:chExt cx="806806" cy="806806"/>
          </a:xfrm>
        </p:grpSpPr>
        <p:sp>
          <p:nvSpPr>
            <p:cNvPr id="12" name="Oval 11"/>
            <p:cNvSpPr/>
            <p:nvPr/>
          </p:nvSpPr>
          <p:spPr>
            <a:xfrm>
              <a:off x="515938" y="4680169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982" y="4757489"/>
              <a:ext cx="589534" cy="649247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6096000" y="4847193"/>
            <a:ext cx="809646" cy="809646"/>
            <a:chOff x="6096000" y="4586862"/>
            <a:chExt cx="809646" cy="809646"/>
          </a:xfrm>
        </p:grpSpPr>
        <p:sp>
          <p:nvSpPr>
            <p:cNvPr id="15" name="Oval 14"/>
            <p:cNvSpPr/>
            <p:nvPr/>
          </p:nvSpPr>
          <p:spPr>
            <a:xfrm>
              <a:off x="6096000" y="4586862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14233" y="4697483"/>
              <a:ext cx="367500" cy="588402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6093160" y="2783341"/>
            <a:ext cx="809646" cy="809646"/>
            <a:chOff x="6093160" y="3148587"/>
            <a:chExt cx="809646" cy="809646"/>
          </a:xfrm>
        </p:grpSpPr>
        <p:sp>
          <p:nvSpPr>
            <p:cNvPr id="18" name="Oval 17"/>
            <p:cNvSpPr/>
            <p:nvPr/>
          </p:nvSpPr>
          <p:spPr>
            <a:xfrm>
              <a:off x="6093160" y="3148587"/>
              <a:ext cx="809646" cy="809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204" y="3343173"/>
              <a:ext cx="625956" cy="418686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515938" y="2783341"/>
            <a:ext cx="806806" cy="806806"/>
            <a:chOff x="515938" y="3148587"/>
            <a:chExt cx="806806" cy="806806"/>
          </a:xfrm>
        </p:grpSpPr>
        <p:sp>
          <p:nvSpPr>
            <p:cNvPr id="21" name="Oval 20"/>
            <p:cNvSpPr/>
            <p:nvPr/>
          </p:nvSpPr>
          <p:spPr>
            <a:xfrm>
              <a:off x="515938" y="3148587"/>
              <a:ext cx="806806" cy="8068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393" y="3384057"/>
              <a:ext cx="632684" cy="377802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91" y="486411"/>
            <a:ext cx="2395136" cy="236325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400175" y="2978150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1400175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5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999864" y="5042465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6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6999864" y="2998162"/>
            <a:ext cx="3325813" cy="419100"/>
          </a:xfrm>
        </p:spPr>
        <p:txBody>
          <a:bodyPr/>
          <a:lstStyle/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0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 logo and page n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7" y="456139"/>
            <a:ext cx="11160125" cy="708025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550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12186148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6" name="Title 36"/>
          <p:cNvSpPr>
            <a:spLocks noGrp="1"/>
          </p:cNvSpPr>
          <p:nvPr>
            <p:ph type="title" hasCustomPrompt="1"/>
          </p:nvPr>
        </p:nvSpPr>
        <p:spPr>
          <a:xfrm>
            <a:off x="406320" y="297663"/>
            <a:ext cx="10874986" cy="94628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 FOR KEY SLIDE</a:t>
            </a:r>
            <a:endParaRPr lang="en-IE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985873" y="2695575"/>
            <a:ext cx="5439365" cy="343376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</a:lstStyle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Use bullet points here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7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53278" y="549276"/>
            <a:ext cx="4285444" cy="1772920"/>
          </a:xfrm>
          <a:prstGeom prst="trapezoid">
            <a:avLst>
              <a:gd name="adj" fmla="val 24983"/>
            </a:avLst>
          </a:prstGeom>
          <a:solidFill>
            <a:srgbClr val="397099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3390900" y="2528888"/>
            <a:ext cx="5372100" cy="1728787"/>
          </a:xfrm>
          <a:prstGeom prst="trapezoid">
            <a:avLst>
              <a:gd name="adj" fmla="val 26525"/>
            </a:avLst>
          </a:prstGeom>
          <a:solidFill>
            <a:srgbClr val="815576"/>
          </a:solidFill>
        </p:spPr>
        <p:txBody>
          <a:bodyPr lIns="432000" tIns="144000" rIns="432000" bIns="14400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6" hasCustomPrompt="1"/>
          </p:nvPr>
        </p:nvSpPr>
        <p:spPr>
          <a:xfrm>
            <a:off x="2846867" y="4508500"/>
            <a:ext cx="6524625" cy="1800225"/>
          </a:xfrm>
          <a:prstGeom prst="trapezoid">
            <a:avLst>
              <a:gd name="adj" fmla="val 25409"/>
            </a:avLst>
          </a:prstGeom>
          <a:solidFill>
            <a:srgbClr val="F08339"/>
          </a:solidFill>
        </p:spPr>
        <p:txBody>
          <a:bodyPr wrap="square" lIns="432000" tIns="144000" rIns="432000" bIns="21600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5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rgu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320" y="291352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INSERT TITLE HERE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22" hasCustomPrompt="1"/>
          </p:nvPr>
        </p:nvSpPr>
        <p:spPr>
          <a:xfrm>
            <a:off x="1504950" y="1497880"/>
            <a:ext cx="10171112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3113909" y="4157591"/>
            <a:ext cx="8562153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5"/>
          <p:cNvSpPr>
            <a:spLocks noGrp="1"/>
          </p:cNvSpPr>
          <p:nvPr>
            <p:ph sz="quarter" idx="24" hasCustomPrompt="1"/>
          </p:nvPr>
        </p:nvSpPr>
        <p:spPr>
          <a:xfrm>
            <a:off x="2289921" y="2813213"/>
            <a:ext cx="9386141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936824" y="5501969"/>
            <a:ext cx="7739240" cy="80507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1252538" y="271828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2183224" y="4062661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2914538" y="5422523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465138" y="1373905"/>
            <a:ext cx="900000" cy="900000"/>
          </a:xfrm>
          <a:prstGeom prst="ellipse">
            <a:avLst/>
          </a:prstGeom>
          <a:solidFill>
            <a:srgbClr val="397099"/>
          </a:solidFill>
        </p:spPr>
        <p:txBody>
          <a:bodyPr lIns="0" tIns="0" rIns="0" bIns="0" anchor="ctr" anchorCtr="1">
            <a:noAutofit/>
          </a:bodyPr>
          <a:lstStyle>
            <a:lvl1pPr marL="0" algn="ctr">
              <a:spcBef>
                <a:spcPts val="0"/>
              </a:spcBef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427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5370" y="287518"/>
            <a:ext cx="10693400" cy="962025"/>
          </a:xfrm>
        </p:spPr>
        <p:txBody>
          <a:bodyPr/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28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515936" y="1727983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2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843081" y="1722442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2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515936" y="2802515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3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843081" y="2796974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4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515936" y="3888130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4843081" y="3882589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6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515936" y="4973744"/>
            <a:ext cx="4412870" cy="939525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332098 w 3141553"/>
              <a:gd name="connsiteY0" fmla="*/ 0 h 1439862"/>
              <a:gd name="connsiteX1" fmla="*/ 2990489 w 3141553"/>
              <a:gd name="connsiteY1" fmla="*/ 7699 h 1439862"/>
              <a:gd name="connsiteX2" fmla="*/ 3141553 w 3141553"/>
              <a:gd name="connsiteY2" fmla="*/ 719931 h 1439862"/>
              <a:gd name="connsiteX3" fmla="*/ 2987289 w 3141553"/>
              <a:gd name="connsiteY3" fmla="*/ 1439862 h 1439862"/>
              <a:gd name="connsiteX4" fmla="*/ 332098 w 3141553"/>
              <a:gd name="connsiteY4" fmla="*/ 1439862 h 1439862"/>
              <a:gd name="connsiteX5" fmla="*/ 332098 w 3141553"/>
              <a:gd name="connsiteY5" fmla="*/ 0 h 1439862"/>
              <a:gd name="connsiteX0" fmla="*/ 355040 w 3164495"/>
              <a:gd name="connsiteY0" fmla="*/ 2 h 1439864"/>
              <a:gd name="connsiteX1" fmla="*/ 3013431 w 3164495"/>
              <a:gd name="connsiteY1" fmla="*/ 7701 h 1439864"/>
              <a:gd name="connsiteX2" fmla="*/ 3164495 w 3164495"/>
              <a:gd name="connsiteY2" fmla="*/ 719933 h 1439864"/>
              <a:gd name="connsiteX3" fmla="*/ 3010231 w 3164495"/>
              <a:gd name="connsiteY3" fmla="*/ 1439864 h 1439864"/>
              <a:gd name="connsiteX4" fmla="*/ 355040 w 3164495"/>
              <a:gd name="connsiteY4" fmla="*/ 1439864 h 1439864"/>
              <a:gd name="connsiteX5" fmla="*/ 355040 w 3164495"/>
              <a:gd name="connsiteY5" fmla="*/ 2 h 1439864"/>
              <a:gd name="connsiteX0" fmla="*/ 222507 w 3031962"/>
              <a:gd name="connsiteY0" fmla="*/ 2 h 1439864"/>
              <a:gd name="connsiteX1" fmla="*/ 2880898 w 3031962"/>
              <a:gd name="connsiteY1" fmla="*/ 7701 h 1439864"/>
              <a:gd name="connsiteX2" fmla="*/ 3031962 w 3031962"/>
              <a:gd name="connsiteY2" fmla="*/ 719933 h 1439864"/>
              <a:gd name="connsiteX3" fmla="*/ 2877698 w 3031962"/>
              <a:gd name="connsiteY3" fmla="*/ 1439864 h 1439864"/>
              <a:gd name="connsiteX4" fmla="*/ 222507 w 3031962"/>
              <a:gd name="connsiteY4" fmla="*/ 1439864 h 1439864"/>
              <a:gd name="connsiteX5" fmla="*/ 222507 w 3031962"/>
              <a:gd name="connsiteY5" fmla="*/ 2 h 1439864"/>
              <a:gd name="connsiteX0" fmla="*/ 0 w 2809455"/>
              <a:gd name="connsiteY0" fmla="*/ 0 h 1439862"/>
              <a:gd name="connsiteX1" fmla="*/ 2658391 w 2809455"/>
              <a:gd name="connsiteY1" fmla="*/ 7699 h 1439862"/>
              <a:gd name="connsiteX2" fmla="*/ 2809455 w 2809455"/>
              <a:gd name="connsiteY2" fmla="*/ 719931 h 1439862"/>
              <a:gd name="connsiteX3" fmla="*/ 2655191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455" h="1439862">
                <a:moveTo>
                  <a:pt x="0" y="0"/>
                </a:moveTo>
                <a:lnTo>
                  <a:pt x="2658391" y="7699"/>
                </a:lnTo>
                <a:lnTo>
                  <a:pt x="2809455" y="719931"/>
                </a:lnTo>
                <a:lnTo>
                  <a:pt x="2655191" y="1439862"/>
                </a:lnTo>
                <a:lnTo>
                  <a:pt x="0" y="1439862"/>
                </a:lnTo>
                <a:cubicBezTo>
                  <a:pt x="5278" y="884196"/>
                  <a:pt x="5315" y="576027"/>
                  <a:pt x="0" y="0"/>
                </a:cubicBezTo>
                <a:close/>
              </a:path>
            </a:pathLst>
          </a:custGeom>
          <a:solidFill>
            <a:srgbClr val="23618E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  <p:sp>
        <p:nvSpPr>
          <p:cNvPr id="37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843081" y="4968203"/>
            <a:ext cx="6832982" cy="950608"/>
          </a:xfrm>
          <a:custGeom>
            <a:avLst/>
            <a:gdLst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0 w 2809455"/>
              <a:gd name="connsiteY5" fmla="*/ 0 h 1439862"/>
              <a:gd name="connsiteX0" fmla="*/ 353064 w 3162519"/>
              <a:gd name="connsiteY0" fmla="*/ 0 h 1439862"/>
              <a:gd name="connsiteX1" fmla="*/ 2937886 w 3162519"/>
              <a:gd name="connsiteY1" fmla="*/ 0 h 1439862"/>
              <a:gd name="connsiteX2" fmla="*/ 3162519 w 3162519"/>
              <a:gd name="connsiteY2" fmla="*/ 719931 h 1439862"/>
              <a:gd name="connsiteX3" fmla="*/ 2937886 w 3162519"/>
              <a:gd name="connsiteY3" fmla="*/ 1439862 h 1439862"/>
              <a:gd name="connsiteX4" fmla="*/ 353064 w 3162519"/>
              <a:gd name="connsiteY4" fmla="*/ 1439862 h 1439862"/>
              <a:gd name="connsiteX5" fmla="*/ 1 w 3162519"/>
              <a:gd name="connsiteY5" fmla="*/ 734578 h 1439862"/>
              <a:gd name="connsiteX6" fmla="*/ 353064 w 3162519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67637 w 2809455"/>
              <a:gd name="connsiteY5" fmla="*/ 6329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42237 w 2809455"/>
              <a:gd name="connsiteY5" fmla="*/ 9631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193037 w 2809455"/>
              <a:gd name="connsiteY5" fmla="*/ 7218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83537 w 2809455"/>
              <a:gd name="connsiteY5" fmla="*/ 65837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395490 w 2809455"/>
              <a:gd name="connsiteY5" fmla="*/ 676308 h 1439862"/>
              <a:gd name="connsiteX6" fmla="*/ 0 w 2809455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15740 w 2925195"/>
              <a:gd name="connsiteY0" fmla="*/ 0 h 1439862"/>
              <a:gd name="connsiteX1" fmla="*/ 2700562 w 2925195"/>
              <a:gd name="connsiteY1" fmla="*/ 0 h 1439862"/>
              <a:gd name="connsiteX2" fmla="*/ 2925195 w 2925195"/>
              <a:gd name="connsiteY2" fmla="*/ 719931 h 1439862"/>
              <a:gd name="connsiteX3" fmla="*/ 2700562 w 2925195"/>
              <a:gd name="connsiteY3" fmla="*/ 1439862 h 1439862"/>
              <a:gd name="connsiteX4" fmla="*/ 115740 w 2925195"/>
              <a:gd name="connsiteY4" fmla="*/ 1439862 h 1439862"/>
              <a:gd name="connsiteX5" fmla="*/ 367795 w 2925195"/>
              <a:gd name="connsiteY5" fmla="*/ 700213 h 1439862"/>
              <a:gd name="connsiteX6" fmla="*/ 115740 w 2925195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131742 w 2941197"/>
              <a:gd name="connsiteY0" fmla="*/ 0 h 1439862"/>
              <a:gd name="connsiteX1" fmla="*/ 2716564 w 2941197"/>
              <a:gd name="connsiteY1" fmla="*/ 0 h 1439862"/>
              <a:gd name="connsiteX2" fmla="*/ 2941197 w 2941197"/>
              <a:gd name="connsiteY2" fmla="*/ 719931 h 1439862"/>
              <a:gd name="connsiteX3" fmla="*/ 2716564 w 2941197"/>
              <a:gd name="connsiteY3" fmla="*/ 1439862 h 1439862"/>
              <a:gd name="connsiteX4" fmla="*/ 131742 w 2941197"/>
              <a:gd name="connsiteY4" fmla="*/ 1439862 h 1439862"/>
              <a:gd name="connsiteX5" fmla="*/ 383797 w 2941197"/>
              <a:gd name="connsiteY5" fmla="*/ 700213 h 1439862"/>
              <a:gd name="connsiteX6" fmla="*/ 131742 w 2941197"/>
              <a:gd name="connsiteY6" fmla="*/ 0 h 1439862"/>
              <a:gd name="connsiteX0" fmla="*/ 0 w 2809455"/>
              <a:gd name="connsiteY0" fmla="*/ 0 h 1439862"/>
              <a:gd name="connsiteX1" fmla="*/ 2584822 w 2809455"/>
              <a:gd name="connsiteY1" fmla="*/ 0 h 1439862"/>
              <a:gd name="connsiteX2" fmla="*/ 2809455 w 2809455"/>
              <a:gd name="connsiteY2" fmla="*/ 719931 h 1439862"/>
              <a:gd name="connsiteX3" fmla="*/ 2584822 w 2809455"/>
              <a:gd name="connsiteY3" fmla="*/ 1439862 h 1439862"/>
              <a:gd name="connsiteX4" fmla="*/ 0 w 2809455"/>
              <a:gd name="connsiteY4" fmla="*/ 1439862 h 1439862"/>
              <a:gd name="connsiteX5" fmla="*/ 252055 w 2809455"/>
              <a:gd name="connsiteY5" fmla="*/ 700213 h 1439862"/>
              <a:gd name="connsiteX6" fmla="*/ 0 w 2809455"/>
              <a:gd name="connsiteY6" fmla="*/ 0 h 1439862"/>
              <a:gd name="connsiteX0" fmla="*/ 0 w 2809455"/>
              <a:gd name="connsiteY0" fmla="*/ 8492 h 1448354"/>
              <a:gd name="connsiteX1" fmla="*/ 2707866 w 2809455"/>
              <a:gd name="connsiteY1" fmla="*/ 0 h 1448354"/>
              <a:gd name="connsiteX2" fmla="*/ 2809455 w 2809455"/>
              <a:gd name="connsiteY2" fmla="*/ 728423 h 1448354"/>
              <a:gd name="connsiteX3" fmla="*/ 2584822 w 2809455"/>
              <a:gd name="connsiteY3" fmla="*/ 1448354 h 1448354"/>
              <a:gd name="connsiteX4" fmla="*/ 0 w 2809455"/>
              <a:gd name="connsiteY4" fmla="*/ 1448354 h 1448354"/>
              <a:gd name="connsiteX5" fmla="*/ 252055 w 2809455"/>
              <a:gd name="connsiteY5" fmla="*/ 708705 h 1448354"/>
              <a:gd name="connsiteX6" fmla="*/ 0 w 2809455"/>
              <a:gd name="connsiteY6" fmla="*/ 8492 h 1448354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252055 w 2809455"/>
              <a:gd name="connsiteY5" fmla="*/ 708705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  <a:gd name="connsiteX0" fmla="*/ 0 w 2809455"/>
              <a:gd name="connsiteY0" fmla="*/ 8492 h 1456847"/>
              <a:gd name="connsiteX1" fmla="*/ 2707866 w 2809455"/>
              <a:gd name="connsiteY1" fmla="*/ 0 h 1456847"/>
              <a:gd name="connsiteX2" fmla="*/ 2809455 w 2809455"/>
              <a:gd name="connsiteY2" fmla="*/ 728423 h 1456847"/>
              <a:gd name="connsiteX3" fmla="*/ 2707865 w 2809455"/>
              <a:gd name="connsiteY3" fmla="*/ 1456847 h 1456847"/>
              <a:gd name="connsiteX4" fmla="*/ 0 w 2809455"/>
              <a:gd name="connsiteY4" fmla="*/ 1448354 h 1456847"/>
              <a:gd name="connsiteX5" fmla="*/ 103948 w 2809455"/>
              <a:gd name="connsiteY5" fmla="*/ 708704 h 1456847"/>
              <a:gd name="connsiteX6" fmla="*/ 0 w 2809455"/>
              <a:gd name="connsiteY6" fmla="*/ 8492 h 145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455" h="1456847">
                <a:moveTo>
                  <a:pt x="0" y="8492"/>
                </a:moveTo>
                <a:lnTo>
                  <a:pt x="2707866" y="0"/>
                </a:lnTo>
                <a:lnTo>
                  <a:pt x="2809455" y="728423"/>
                </a:lnTo>
                <a:lnTo>
                  <a:pt x="2707865" y="1456847"/>
                </a:lnTo>
                <a:lnTo>
                  <a:pt x="0" y="1448354"/>
                </a:lnTo>
                <a:cubicBezTo>
                  <a:pt x="58726" y="1036955"/>
                  <a:pt x="49188" y="1080453"/>
                  <a:pt x="103948" y="708704"/>
                </a:cubicBezTo>
                <a:cubicBezTo>
                  <a:pt x="53994" y="416070"/>
                  <a:pt x="31610" y="241896"/>
                  <a:pt x="0" y="8492"/>
                </a:cubicBezTo>
                <a:close/>
              </a:path>
            </a:pathLst>
          </a:custGeom>
          <a:solidFill>
            <a:srgbClr val="D68008"/>
          </a:solidFill>
        </p:spPr>
        <p:txBody>
          <a:bodyPr lIns="360000" rIns="360000" anchor="ctr" anchorCtr="1">
            <a:noAutofit/>
          </a:bodyPr>
          <a:lstStyle>
            <a:lvl1pPr algn="ctr"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42906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e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5276850" y="131445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467475" y="4610101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71247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105275" y="4610102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3467100" y="2714626"/>
            <a:ext cx="1609725" cy="4953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item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63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es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‹#›</a:t>
            </a:fld>
            <a:endParaRPr lang="en-IE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5476873" y="108965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7" hasCustomPrompt="1"/>
          </p:nvPr>
        </p:nvSpPr>
        <p:spPr>
          <a:xfrm>
            <a:off x="5476872" y="2916714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21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5476871" y="4672338"/>
            <a:ext cx="3995739" cy="108092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LOREM IPSUM DOLOR SIT AMET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298825" y="1089025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18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3298825" y="2918142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  <p:sp>
        <p:nvSpPr>
          <p:cNvPr id="22" name="Content Placeholder 8"/>
          <p:cNvSpPr>
            <a:spLocks noGrp="1"/>
          </p:cNvSpPr>
          <p:nvPr>
            <p:ph sz="quarter" idx="21" hasCustomPrompt="1"/>
          </p:nvPr>
        </p:nvSpPr>
        <p:spPr>
          <a:xfrm>
            <a:off x="3298825" y="4672338"/>
            <a:ext cx="1957388" cy="1079500"/>
          </a:xfrm>
        </p:spPr>
        <p:txBody>
          <a:bodyPr>
            <a:noAutofit/>
          </a:bodyPr>
          <a:lstStyle>
            <a:lvl1pPr marL="0" indent="0" algn="ctr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111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0171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18" userDrawn="1">
          <p15:clr>
            <a:srgbClr val="FBAE40"/>
          </p15:clr>
        </p15:guide>
        <p15:guide id="2" orient="horz" pos="13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254" y="283937"/>
            <a:ext cx="10693400" cy="962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53" y="1998481"/>
            <a:ext cx="11252809" cy="4310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76063" y="6322523"/>
            <a:ext cx="445028" cy="3227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E6D71C-ACD7-49D2-9689-F9C4024FAC38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835" y="6386963"/>
            <a:ext cx="778960" cy="21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72" r:id="rId3"/>
    <p:sldLayoutId id="2147483661" r:id="rId4"/>
    <p:sldLayoutId id="2147483670" r:id="rId5"/>
    <p:sldLayoutId id="2147483674" r:id="rId6"/>
    <p:sldLayoutId id="2147483677" r:id="rId7"/>
    <p:sldLayoutId id="2147483671" r:id="rId8"/>
    <p:sldLayoutId id="2147483651" r:id="rId9"/>
    <p:sldLayoutId id="2147483668" r:id="rId10"/>
    <p:sldLayoutId id="2147483678" r:id="rId11"/>
    <p:sldLayoutId id="2147483679" r:id="rId12"/>
    <p:sldLayoutId id="2147483654" r:id="rId13"/>
    <p:sldLayoutId id="2147483663" r:id="rId14"/>
    <p:sldLayoutId id="2147483675" r:id="rId15"/>
    <p:sldLayoutId id="2147483676" r:id="rId16"/>
    <p:sldLayoutId id="2147483657" r:id="rId17"/>
    <p:sldLayoutId id="2147483660" r:id="rId18"/>
    <p:sldLayoutId id="2147483680" r:id="rId19"/>
    <p:sldLayoutId id="2147483681" r:id="rId20"/>
    <p:sldLayoutId id="2147483682" r:id="rId21"/>
    <p:sldLayoutId id="2147483673" r:id="rId22"/>
    <p:sldLayoutId id="2147483665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7355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t>1</a:t>
            </a:fld>
            <a:endParaRPr lang="en-IE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EB Reporting PT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David Gerbec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EBSG 5</a:t>
            </a:r>
            <a:r>
              <a:rPr lang="en-GB" baseline="30000" dirty="0"/>
              <a:t>th</a:t>
            </a:r>
            <a:r>
              <a:rPr lang="en-GB" dirty="0"/>
              <a:t> of March 2018 </a:t>
            </a:r>
          </a:p>
        </p:txBody>
      </p:sp>
    </p:spTree>
    <p:extLst>
      <p:ext uri="{BB962C8B-B14F-4D97-AF65-F5344CB8AC3E}">
        <p14:creationId xmlns:p14="http://schemas.microsoft.com/office/powerpoint/2010/main" val="317993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0A66D6-C720-4325-B27E-38417D2291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2</a:t>
            </a:fld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858E7-AEB1-4B20-BA82-1D7ECECA28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Legal requirements: GLEB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2682A-7B49-43F4-85AC-CFA0796A7707}"/>
              </a:ext>
            </a:extLst>
          </p:cNvPr>
          <p:cNvSpPr txBox="1"/>
          <p:nvPr/>
        </p:nvSpPr>
        <p:spPr>
          <a:xfrm>
            <a:off x="720969" y="15562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5E9295-EF58-4AD1-8CA9-5784B2FDF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185421"/>
            <a:ext cx="10870110" cy="521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8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DAAF88-E667-41BF-87F0-3ECEC24F7E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5A70B-A113-4835-B6C0-0996CF5FF4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Legal requirements: GLEB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4735B1-079C-46B1-B21E-F95AECE1770F}"/>
              </a:ext>
            </a:extLst>
          </p:cNvPr>
          <p:cNvSpPr txBox="1"/>
          <p:nvPr/>
        </p:nvSpPr>
        <p:spPr>
          <a:xfrm>
            <a:off x="552019" y="1470212"/>
            <a:ext cx="10399059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r>
              <a:rPr lang="en-GB" sz="2400" b="1">
                <a:solidFill>
                  <a:srgbClr val="7F7F7F">
                    <a:lumMod val="50000"/>
                  </a:srgbClr>
                </a:solidFill>
              </a:rPr>
              <a:t>GLEB Art. 63. </a:t>
            </a:r>
            <a:r>
              <a:rPr lang="en-GB" sz="2000">
                <a:solidFill>
                  <a:srgbClr val="7F7F7F">
                    <a:lumMod val="50000"/>
                  </a:srgbClr>
                </a:solidFill>
              </a:rPr>
              <a:t>Monitoring</a:t>
            </a:r>
          </a:p>
          <a:p>
            <a:pPr marL="360000" lvl="1" indent="-180000">
              <a:buClr>
                <a:srgbClr val="26316D"/>
              </a:buClr>
              <a:buSzPct val="74000"/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rgbClr val="26316D"/>
                </a:solidFill>
                <a:latin typeface="Calibri Light" panose="020F0302020204030204" pitchFamily="34" charset="0"/>
              </a:rPr>
              <a:t>Focus</a:t>
            </a:r>
            <a:r>
              <a:rPr lang="en-GB" sz="2000">
                <a:solidFill>
                  <a:srgbClr val="26316D"/>
                </a:solidFill>
                <a:latin typeface="Calibri Light" panose="020F0302020204030204" pitchFamily="34" charset="0"/>
              </a:rPr>
              <a:t>: Monitoring of the implementation and effects of the GLEB.</a:t>
            </a:r>
          </a:p>
          <a:p>
            <a:pPr marL="180000" lvl="1">
              <a:buClr>
                <a:srgbClr val="26316D"/>
              </a:buClr>
              <a:buSzPct val="74000"/>
            </a:pPr>
            <a:endParaRPr lang="en-GB" sz="1600">
              <a:solidFill>
                <a:srgbClr val="26316D"/>
              </a:solidFill>
              <a:latin typeface="Calibri Light" panose="020F0302020204030204" pitchFamily="34" charset="0"/>
            </a:endParaRPr>
          </a:p>
          <a:p>
            <a:pPr marL="360000" lvl="1" indent="-180000">
              <a:buClr>
                <a:srgbClr val="26316D"/>
              </a:buClr>
              <a:buSzPct val="74000"/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rgbClr val="26316D"/>
                </a:solidFill>
                <a:latin typeface="Calibri Light" panose="020F0302020204030204" pitchFamily="34" charset="0"/>
              </a:rPr>
              <a:t>Content</a:t>
            </a:r>
            <a:r>
              <a:rPr lang="en-GB" sz="2000">
                <a:solidFill>
                  <a:srgbClr val="26316D"/>
                </a:solidFill>
                <a:latin typeface="Calibri Light" panose="020F0302020204030204" pitchFamily="34" charset="0"/>
              </a:rPr>
              <a:t> of report (at least):</a:t>
            </a:r>
          </a:p>
          <a:p>
            <a:pPr marL="666900" lvl="3" indent="-342900">
              <a:buClr>
                <a:srgbClr val="26316D"/>
              </a:buClr>
              <a:buSzPct val="74000"/>
              <a:buFont typeface="+mj-lt"/>
              <a:buAutoNum type="arabicPeriod"/>
            </a:pPr>
            <a:r>
              <a:rPr lang="en-US" sz="1600">
                <a:solidFill>
                  <a:srgbClr val="26316D"/>
                </a:solidFill>
                <a:latin typeface="Calibri Light" panose="020F0302020204030204" pitchFamily="34" charset="0"/>
              </a:rPr>
              <a:t>Preparation of the European report (Art. 59).</a:t>
            </a:r>
            <a:endParaRPr lang="en-GB" sz="1600">
              <a:solidFill>
                <a:srgbClr val="26316D"/>
              </a:solidFill>
              <a:latin typeface="Calibri Light" panose="020F0302020204030204" pitchFamily="34" charset="0"/>
            </a:endParaRPr>
          </a:p>
          <a:p>
            <a:pPr marL="666900" lvl="3" indent="-342900">
              <a:buClr>
                <a:srgbClr val="26316D"/>
              </a:buClr>
              <a:buSzPct val="74000"/>
              <a:buFont typeface="+mj-lt"/>
              <a:buAutoNum type="arabicPeriod"/>
            </a:pPr>
            <a:r>
              <a:rPr lang="en-GB" sz="1600">
                <a:solidFill>
                  <a:srgbClr val="26316D"/>
                </a:solidFill>
                <a:latin typeface="Calibri Light" panose="020F0302020204030204" pitchFamily="34" charset="0"/>
              </a:rPr>
              <a:t>Preparation of a report on monitoring of the implementation of GLEB and effect </a:t>
            </a:r>
            <a:r>
              <a:rPr lang="en-US" sz="1600">
                <a:solidFill>
                  <a:srgbClr val="26316D"/>
                </a:solidFill>
                <a:latin typeface="Calibri Light" panose="020F0302020204030204" pitchFamily="34" charset="0"/>
              </a:rPr>
              <a:t>on the harmonisation of applicable rules aimed at facilitating market integration</a:t>
            </a:r>
          </a:p>
          <a:p>
            <a:pPr marL="715963" lvl="4" indent="-179388">
              <a:buClr>
                <a:srgbClr val="26316D"/>
              </a:buClr>
              <a:buSzPct val="74000"/>
              <a:buFont typeface="Wingdings" panose="05000000000000000000" pitchFamily="2" charset="2"/>
              <a:buChar char="§"/>
            </a:pPr>
            <a:r>
              <a:rPr lang="en-GB" sz="1600">
                <a:solidFill>
                  <a:srgbClr val="26316D"/>
                </a:solidFill>
                <a:latin typeface="Calibri Light" panose="020F0302020204030204" pitchFamily="34" charset="0"/>
              </a:rPr>
              <a:t>N.B.: same scope than ENTSO-E general monitoring obligations under Art. 8(8) Reg. 714/2009</a:t>
            </a:r>
          </a:p>
          <a:p>
            <a:pPr marL="396000" lvl="4">
              <a:buClr>
                <a:srgbClr val="26316D"/>
              </a:buClr>
              <a:buSzPct val="74000"/>
            </a:pPr>
            <a:endParaRPr lang="en-GB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marL="360000" lvl="1" indent="-180000">
              <a:buClr>
                <a:srgbClr val="26316D"/>
              </a:buClr>
              <a:buSzPct val="74000"/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rgbClr val="26316D"/>
                </a:solidFill>
                <a:latin typeface="Calibri Light" panose="020F0302020204030204" pitchFamily="34" charset="0"/>
              </a:rPr>
              <a:t>Preparation monitoring</a:t>
            </a:r>
            <a:r>
              <a:rPr lang="en-GB" sz="2000">
                <a:solidFill>
                  <a:srgbClr val="26316D"/>
                </a:solidFill>
                <a:latin typeface="Calibri Light" panose="020F0302020204030204" pitchFamily="34" charset="0"/>
              </a:rPr>
              <a:t>: ENTSO-E to prepare a monitoring plan, for ACER opinion </a:t>
            </a:r>
            <a:r>
              <a:rPr lang="en-GB" sz="2000" b="1">
                <a:solidFill>
                  <a:srgbClr val="26316D"/>
                </a:solidFill>
                <a:latin typeface="Calibri Light" panose="020F0302020204030204" pitchFamily="34" charset="0"/>
              </a:rPr>
              <a:t>EiF + 6m</a:t>
            </a:r>
            <a:r>
              <a:rPr lang="sl-SI" sz="2000">
                <a:solidFill>
                  <a:srgbClr val="26316D"/>
                </a:solidFill>
                <a:latin typeface="Calibri Light" panose="020F0302020204030204" pitchFamily="34" charset="0"/>
              </a:rPr>
              <a:t>; </a:t>
            </a:r>
            <a:r>
              <a:rPr lang="en-US" sz="2000" b="1">
                <a:solidFill>
                  <a:srgbClr val="26316D"/>
                </a:solidFill>
                <a:latin typeface="Calibri Light" panose="020F0302020204030204" pitchFamily="34" charset="0"/>
              </a:rPr>
              <a:t>18 </a:t>
            </a:r>
            <a:r>
              <a:rPr lang="sl-SI" sz="2000" b="1">
                <a:solidFill>
                  <a:srgbClr val="26316D"/>
                </a:solidFill>
                <a:latin typeface="Calibri Light" panose="020F0302020204030204" pitchFamily="34" charset="0"/>
              </a:rPr>
              <a:t>June</a:t>
            </a:r>
            <a:r>
              <a:rPr lang="en-US" sz="2000" b="1">
                <a:solidFill>
                  <a:srgbClr val="26316D"/>
                </a:solidFill>
                <a:latin typeface="Calibri Light" panose="020F0302020204030204" pitchFamily="34" charset="0"/>
              </a:rPr>
              <a:t> </a:t>
            </a:r>
            <a:r>
              <a:rPr lang="sl-SI" sz="2000" b="1">
                <a:solidFill>
                  <a:srgbClr val="26316D"/>
                </a:solidFill>
                <a:latin typeface="Calibri Light" panose="020F0302020204030204" pitchFamily="34" charset="0"/>
              </a:rPr>
              <a:t>2018</a:t>
            </a:r>
            <a:endParaRPr lang="en-GB" sz="2000" b="1">
              <a:solidFill>
                <a:srgbClr val="26316D"/>
              </a:solidFill>
              <a:latin typeface="Calibri Light" panose="020F0302020204030204" pitchFamily="34" charset="0"/>
            </a:endParaRPr>
          </a:p>
          <a:p>
            <a:pPr marL="180000" lvl="1">
              <a:buClr>
                <a:srgbClr val="26316D"/>
              </a:buClr>
              <a:buSzPct val="74000"/>
            </a:pPr>
            <a:endParaRPr lang="en-GB" sz="1600" b="1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marL="360000" lvl="1" indent="-180000">
              <a:buClr>
                <a:srgbClr val="26316D"/>
              </a:buClr>
              <a:buSzPct val="74000"/>
              <a:buFont typeface="Arial" panose="020B0604020202020204" pitchFamily="34" charset="0"/>
              <a:buChar char="•"/>
            </a:pPr>
            <a:r>
              <a:rPr lang="en-GB" sz="2000" b="1">
                <a:solidFill>
                  <a:srgbClr val="26316D"/>
                </a:solidFill>
                <a:latin typeface="Calibri Light" panose="020F0302020204030204" pitchFamily="34" charset="0"/>
              </a:rPr>
              <a:t>Data provision </a:t>
            </a:r>
            <a:r>
              <a:rPr lang="en-GB" sz="1600">
                <a:solidFill>
                  <a:srgbClr val="26316D"/>
                </a:solidFill>
                <a:latin typeface="Calibri Light" panose="020F0302020204030204" pitchFamily="34" charset="0"/>
              </a:rPr>
              <a:t>for monitoring:</a:t>
            </a:r>
          </a:p>
          <a:p>
            <a:pPr marL="504000" lvl="3" indent="-180000">
              <a:buClr>
                <a:srgbClr val="26316D"/>
              </a:buClr>
              <a:buSzPct val="74000"/>
              <a:buFont typeface="Courier New" panose="02070309020205020404" pitchFamily="49" charset="0"/>
              <a:buChar char="o"/>
            </a:pPr>
            <a:r>
              <a:rPr lang="en-US" sz="1600">
                <a:solidFill>
                  <a:srgbClr val="26316D"/>
                </a:solidFill>
                <a:latin typeface="Calibri Light" panose="020F0302020204030204" pitchFamily="34" charset="0"/>
              </a:rPr>
              <a:t>A</a:t>
            </a:r>
            <a:r>
              <a:rPr lang="en-GB" sz="1600">
                <a:solidFill>
                  <a:srgbClr val="26316D"/>
                </a:solidFill>
                <a:latin typeface="Calibri Light" panose="020F0302020204030204" pitchFamily="34" charset="0"/>
              </a:rPr>
              <a:t>CER (in cooperation with ENTSO-E) will make a list of relevant information to be communicated by ENTSO-E, </a:t>
            </a:r>
            <a:r>
              <a:rPr lang="en-GB" sz="1600" b="1">
                <a:solidFill>
                  <a:srgbClr val="26316D"/>
                </a:solidFill>
                <a:latin typeface="Calibri Light" panose="020F0302020204030204" pitchFamily="34" charset="0"/>
              </a:rPr>
              <a:t>EiF +12m</a:t>
            </a:r>
            <a:r>
              <a:rPr lang="en-GB" sz="1600">
                <a:solidFill>
                  <a:srgbClr val="26316D"/>
                </a:solidFill>
                <a:latin typeface="Calibri Light" panose="020F0302020204030204" pitchFamily="34" charset="0"/>
              </a:rPr>
              <a:t>.</a:t>
            </a:r>
            <a:r>
              <a:rPr lang="sl-SI" sz="1600">
                <a:solidFill>
                  <a:srgbClr val="26316D"/>
                </a:solidFill>
                <a:latin typeface="Calibri Light" panose="020F0302020204030204" pitchFamily="34" charset="0"/>
              </a:rPr>
              <a:t> </a:t>
            </a:r>
            <a:r>
              <a:rPr lang="en-US" sz="1600">
                <a:solidFill>
                  <a:srgbClr val="26316D"/>
                </a:solidFill>
                <a:latin typeface="Calibri Light" panose="020F0302020204030204" pitchFamily="34" charset="0"/>
              </a:rPr>
              <a:t>(</a:t>
            </a:r>
            <a:r>
              <a:rPr lang="en-US" sz="1600" b="1">
                <a:solidFill>
                  <a:srgbClr val="26316D"/>
                </a:solidFill>
                <a:latin typeface="Calibri Light" panose="020F0302020204030204" pitchFamily="34" charset="0"/>
              </a:rPr>
              <a:t>18 </a:t>
            </a:r>
            <a:r>
              <a:rPr lang="sl-SI" sz="1600" b="1">
                <a:solidFill>
                  <a:srgbClr val="26316D"/>
                </a:solidFill>
                <a:latin typeface="Calibri Light" panose="020F0302020204030204" pitchFamily="34" charset="0"/>
              </a:rPr>
              <a:t>December 2018</a:t>
            </a:r>
            <a:r>
              <a:rPr lang="en-US" sz="1600">
                <a:solidFill>
                  <a:srgbClr val="26316D"/>
                </a:solidFill>
                <a:latin typeface="Calibri Light" panose="020F0302020204030204" pitchFamily="34" charset="0"/>
              </a:rPr>
              <a:t>)</a:t>
            </a:r>
            <a:endParaRPr lang="en-GB" sz="1600">
              <a:solidFill>
                <a:srgbClr val="26316D"/>
              </a:solidFill>
              <a:latin typeface="Calibri Light" panose="020F0302020204030204" pitchFamily="34" charset="0"/>
            </a:endParaRPr>
          </a:p>
          <a:p>
            <a:pPr marL="504000" lvl="3" indent="-180000">
              <a:buClr>
                <a:srgbClr val="26316D"/>
              </a:buClr>
              <a:buSzPct val="74000"/>
              <a:buFont typeface="Courier New" panose="02070309020205020404" pitchFamily="49" charset="0"/>
              <a:buChar char="o"/>
            </a:pPr>
            <a:r>
              <a:rPr lang="en-GB" sz="1600">
                <a:solidFill>
                  <a:srgbClr val="26316D"/>
                </a:solidFill>
                <a:latin typeface="Calibri Light" panose="020F0302020204030204" pitchFamily="34" charset="0"/>
              </a:rPr>
              <a:t>TSOs and market participants to make data available to ENTSO-E.</a:t>
            </a:r>
            <a:endParaRPr lang="en-GB" sz="1600" dirty="0">
              <a:solidFill>
                <a:srgbClr val="26316D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6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941E2A-85E1-4454-A5E3-AB1C3FE6F5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12E92-0DD9-4769-8E87-94E8C32E30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6A3F2B-1C11-418A-A265-AB71F8F8A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216021"/>
              </p:ext>
            </p:extLst>
          </p:nvPr>
        </p:nvGraphicFramePr>
        <p:xfrm>
          <a:off x="1077683" y="1327638"/>
          <a:ext cx="9648932" cy="4891658"/>
        </p:xfrm>
        <a:graphic>
          <a:graphicData uri="http://schemas.openxmlformats.org/drawingml/2006/table">
            <a:tbl>
              <a:tblPr firstRow="1" bandRow="1"/>
              <a:tblGrid>
                <a:gridCol w="4824466">
                  <a:extLst>
                    <a:ext uri="{9D8B030D-6E8A-4147-A177-3AD203B41FA5}">
                      <a16:colId xmlns:a16="http://schemas.microsoft.com/office/drawing/2014/main" val="1245467319"/>
                    </a:ext>
                  </a:extLst>
                </a:gridCol>
                <a:gridCol w="4824466">
                  <a:extLst>
                    <a:ext uri="{9D8B030D-6E8A-4147-A177-3AD203B41FA5}">
                      <a16:colId xmlns:a16="http://schemas.microsoft.com/office/drawing/2014/main" val="1931947691"/>
                    </a:ext>
                  </a:extLst>
                </a:gridCol>
              </a:tblGrid>
              <a:tr h="923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Which are the deliverables that the GLEB says that PT EB Monitoring needs to prepare?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(body)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When?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14161"/>
                  </a:ext>
                </a:extLst>
              </a:tr>
              <a:tr h="6680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European report: Detailed + short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Art. 59. </a:t>
                      </a:r>
                      <a:r>
                        <a:rPr lang="sl-SI" sz="1800" b="1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18</a:t>
                      </a:r>
                      <a:r>
                        <a:rPr lang="es-ES" sz="1800" b="1" baseline="300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sl-SI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June</a:t>
                      </a:r>
                      <a:r>
                        <a:rPr lang="es-ES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2020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94021"/>
                  </a:ext>
                </a:extLst>
              </a:tr>
              <a:tr h="954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Draft European report to ACER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Art. 59. Not indicated, before submission of European report (at least 2 months for amendments).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38147"/>
                  </a:ext>
                </a:extLst>
              </a:tr>
              <a:tr h="3817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Manual of procedures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Art. 12. </a:t>
                      </a:r>
                      <a:r>
                        <a:rPr lang="en-US" sz="1800" b="0" dirty="0" err="1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EiF</a:t>
                      </a: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 + 4 M</a:t>
                      </a:r>
                      <a:r>
                        <a:rPr lang="sl-SI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; </a:t>
                      </a:r>
                      <a:r>
                        <a:rPr lang="sl-SI" sz="1800" b="1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18 </a:t>
                      </a:r>
                      <a:r>
                        <a:rPr lang="sl-SI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April</a:t>
                      </a:r>
                      <a:r>
                        <a:rPr lang="es-ES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sl-SI" sz="1800" b="1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2018</a:t>
                      </a:r>
                      <a:endParaRPr lang="en-US" sz="1800" b="1" dirty="0">
                        <a:solidFill>
                          <a:srgbClr val="26316D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74487"/>
                  </a:ext>
                </a:extLst>
              </a:tr>
              <a:tr h="3817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Monitoring plan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Art. 63. </a:t>
                      </a:r>
                      <a:r>
                        <a:rPr lang="en-US" sz="1800" b="0" dirty="0" err="1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EiF</a:t>
                      </a: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 + 6 M</a:t>
                      </a:r>
                      <a:r>
                        <a:rPr lang="sl-SI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; </a:t>
                      </a:r>
                      <a:r>
                        <a:rPr lang="sl-SI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18 June</a:t>
                      </a:r>
                      <a:r>
                        <a:rPr lang="es-ES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sl-SI" sz="1800" b="1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2018</a:t>
                      </a:r>
                      <a:endParaRPr lang="en-US" sz="1800" b="1" dirty="0">
                        <a:solidFill>
                          <a:srgbClr val="26316D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66210"/>
                  </a:ext>
                </a:extLst>
              </a:tr>
              <a:tr h="6680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Report on monitoring of implementation of GLEB (Proposal: to be combined with the European report)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Art. 63(1.b). </a:t>
                      </a:r>
                      <a:r>
                        <a:rPr lang="en-US" sz="1800" b="0" kern="12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To be </a:t>
                      </a:r>
                      <a:r>
                        <a:rPr lang="sl-SI" sz="1800" b="0" kern="12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defined in the Monitoring plan</a:t>
                      </a:r>
                      <a:r>
                        <a:rPr lang="en-US" sz="1800" b="0" kern="12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. Proposal: </a:t>
                      </a:r>
                      <a:r>
                        <a:rPr lang="en-US" sz="1800" b="1" kern="12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18 June 2020</a:t>
                      </a:r>
                      <a:r>
                        <a:rPr lang="sl-SI" sz="1800" b="1" kern="12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>
                        <a:solidFill>
                          <a:srgbClr val="26316D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211210"/>
                  </a:ext>
                </a:extLst>
              </a:tr>
              <a:tr h="6680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en-GB" sz="1800" b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</a:rPr>
                        <a:t>List of information (ACER lead, in cooperation with ENTSO-E)</a:t>
                      </a:r>
                      <a:endParaRPr lang="en-US" sz="1800" b="0" dirty="0">
                        <a:solidFill>
                          <a:srgbClr val="26316D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(body)"/>
                        </a:defRPr>
                      </a:lvl9pPr>
                    </a:lstStyle>
                    <a:p>
                      <a:r>
                        <a:rPr lang="sl-SI" sz="1800" b="0" kern="120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Art. 63.3.</a:t>
                      </a:r>
                      <a:r>
                        <a:rPr lang="sl-SI" sz="1800" b="0" kern="1200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EiF + 12 M; </a:t>
                      </a:r>
                      <a:r>
                        <a:rPr lang="sl-SI" sz="1800" b="1" kern="1200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18 Decembe</a:t>
                      </a:r>
                      <a:r>
                        <a:rPr lang="es-ES" sz="1800" b="1" kern="1200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 </a:t>
                      </a:r>
                      <a:r>
                        <a:rPr lang="sl-SI" sz="1800" b="1" kern="1200" baseline="0" dirty="0">
                          <a:solidFill>
                            <a:srgbClr val="26316D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2018</a:t>
                      </a:r>
                      <a:endParaRPr lang="en-GB" sz="1800" b="1" kern="1200" dirty="0">
                        <a:solidFill>
                          <a:srgbClr val="26316D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89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841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7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15386-CA74-44A0-8333-48B830A41D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6D71C-ACD7-49D2-9689-F9C4024FAC38}" type="slidenum">
              <a:rPr lang="en-IE" smtClean="0"/>
              <a:pPr/>
              <a:t>5</a:t>
            </a:fld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BB525B-EA3A-4B0C-9C2F-7A2C41072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865"/>
          <a:stretch/>
        </p:blipFill>
        <p:spPr>
          <a:xfrm>
            <a:off x="149469" y="82976"/>
            <a:ext cx="10709030" cy="656225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997D5EC-BC30-454F-AFCA-1A5EDE004513}"/>
              </a:ext>
            </a:extLst>
          </p:cNvPr>
          <p:cNvSpPr/>
          <p:nvPr/>
        </p:nvSpPr>
        <p:spPr>
          <a:xfrm>
            <a:off x="8669093" y="729762"/>
            <a:ext cx="1907931" cy="5627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Draft timeline</a:t>
            </a:r>
          </a:p>
        </p:txBody>
      </p:sp>
    </p:spTree>
    <p:extLst>
      <p:ext uri="{BB962C8B-B14F-4D97-AF65-F5344CB8AC3E}">
        <p14:creationId xmlns:p14="http://schemas.microsoft.com/office/powerpoint/2010/main" val="2748627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tso-e theme 2.0">
      <a:dk1>
        <a:srgbClr val="3F3F3F"/>
      </a:dk1>
      <a:lt1>
        <a:srgbClr val="FFFFFF"/>
      </a:lt1>
      <a:dk2>
        <a:srgbClr val="3F3F3F"/>
      </a:dk2>
      <a:lt2>
        <a:srgbClr val="E7E6E6"/>
      </a:lt2>
      <a:accent1>
        <a:srgbClr val="23618E"/>
      </a:accent1>
      <a:accent2>
        <a:srgbClr val="A1C6D7"/>
      </a:accent2>
      <a:accent3>
        <a:srgbClr val="BF560F"/>
      </a:accent3>
      <a:accent4>
        <a:srgbClr val="F7A431"/>
      </a:accent4>
      <a:accent5>
        <a:srgbClr val="734267"/>
      </a:accent5>
      <a:accent6>
        <a:srgbClr val="9D7793"/>
      </a:accent6>
      <a:hlink>
        <a:srgbClr val="0563C1"/>
      </a:hlink>
      <a:folHlink>
        <a:srgbClr val="954F72"/>
      </a:folHlink>
    </a:clrScheme>
    <a:fontScheme name="ENTSOE 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E1F866-798B-4DDC-B22F-BCD1A50AA79A}" vid="{3D330E4A-CB6D-4420-9238-4AB8E30DDD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EA27DF-99AA-49BE-A671-8CE9BD03FF20}"/>
</file>

<file path=customXml/itemProps2.xml><?xml version="1.0" encoding="utf-8"?>
<ds:datastoreItem xmlns:ds="http://schemas.openxmlformats.org/officeDocument/2006/customXml" ds:itemID="{CD1606B5-18EE-40D7-8865-67FB27C32393}"/>
</file>

<file path=customXml/itemProps3.xml><?xml version="1.0" encoding="utf-8"?>
<ds:datastoreItem xmlns:ds="http://schemas.openxmlformats.org/officeDocument/2006/customXml" ds:itemID="{88C9815E-607A-4654-AC6B-40E8A0B3C807}"/>
</file>

<file path=docProps/app.xml><?xml version="1.0" encoding="utf-8"?>
<Properties xmlns="http://schemas.openxmlformats.org/officeDocument/2006/extended-properties" xmlns:vt="http://schemas.openxmlformats.org/officeDocument/2006/docPropsVTypes">
  <Template>ENTSO-E_Template</Template>
  <TotalTime>305</TotalTime>
  <Words>318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Calibri (body)</vt:lpstr>
      <vt:lpstr>Calibri Light</vt:lpstr>
      <vt:lpstr>Century Gothic</vt:lpstr>
      <vt:lpstr>Courier New</vt:lpstr>
      <vt:lpstr>Wingdings</vt:lpstr>
      <vt:lpstr>Office Theme</vt:lpstr>
      <vt:lpstr>EB Reporting PT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 Reporting PT</dc:title>
  <dc:creator>Mikko Heikkila</dc:creator>
  <cp:lastModifiedBy>Mikko Heikkila</cp:lastModifiedBy>
  <cp:revision>7</cp:revision>
  <dcterms:created xsi:type="dcterms:W3CDTF">2018-03-01T09:22:22Z</dcterms:created>
  <dcterms:modified xsi:type="dcterms:W3CDTF">2018-03-01T14:42:51Z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