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39"/>
  </p:notesMasterIdLst>
  <p:sldIdLst>
    <p:sldId id="375" r:id="rId5"/>
    <p:sldId id="777" r:id="rId6"/>
    <p:sldId id="868" r:id="rId7"/>
    <p:sldId id="864" r:id="rId8"/>
    <p:sldId id="869" r:id="rId9"/>
    <p:sldId id="870" r:id="rId10"/>
    <p:sldId id="871" r:id="rId11"/>
    <p:sldId id="866" r:id="rId12"/>
    <p:sldId id="863" r:id="rId13"/>
    <p:sldId id="865" r:id="rId14"/>
    <p:sldId id="872" r:id="rId15"/>
    <p:sldId id="873" r:id="rId16"/>
    <p:sldId id="778" r:id="rId17"/>
    <p:sldId id="867" r:id="rId18"/>
    <p:sldId id="698" r:id="rId19"/>
    <p:sldId id="874" r:id="rId20"/>
    <p:sldId id="875" r:id="rId21"/>
    <p:sldId id="876" r:id="rId22"/>
    <p:sldId id="877" r:id="rId23"/>
    <p:sldId id="878" r:id="rId24"/>
    <p:sldId id="879" r:id="rId25"/>
    <p:sldId id="880" r:id="rId26"/>
    <p:sldId id="881" r:id="rId27"/>
    <p:sldId id="882" r:id="rId28"/>
    <p:sldId id="883" r:id="rId29"/>
    <p:sldId id="884" r:id="rId30"/>
    <p:sldId id="885" r:id="rId31"/>
    <p:sldId id="886" r:id="rId32"/>
    <p:sldId id="887" r:id="rId33"/>
    <p:sldId id="888" r:id="rId34"/>
    <p:sldId id="889" r:id="rId35"/>
    <p:sldId id="890" r:id="rId36"/>
    <p:sldId id="891" r:id="rId37"/>
    <p:sldId id="892" r:id="rId38"/>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8" userDrawn="1">
          <p15:clr>
            <a:srgbClr val="A4A3A4"/>
          </p15:clr>
        </p15:guide>
        <p15:guide id="2" pos="5556" userDrawn="1">
          <p15:clr>
            <a:srgbClr val="A4A3A4"/>
          </p15:clr>
        </p15:guide>
        <p15:guide id="3" pos="204" userDrawn="1">
          <p15:clr>
            <a:srgbClr val="A4A3A4"/>
          </p15:clr>
        </p15:guide>
        <p15:guide id="4" orient="horz" pos="40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URMAUD Jean Yves" initials="BJY" lastIdx="40" clrIdx="0">
    <p:extLst>
      <p:ext uri="{19B8F6BF-5375-455C-9EA6-DF929625EA0E}">
        <p15:presenceInfo xmlns:p15="http://schemas.microsoft.com/office/powerpoint/2012/main" userId="S-1-5-21-4259057330-4288948267-3856653855-1147" providerId="AD"/>
      </p:ext>
    </p:extLst>
  </p:cmAuthor>
  <p:cmAuthor id="2" name="RTE" initials="RTE" lastIdx="2" clrIdx="1">
    <p:extLst>
      <p:ext uri="{19B8F6BF-5375-455C-9EA6-DF929625EA0E}">
        <p15:presenceInfo xmlns:p15="http://schemas.microsoft.com/office/powerpoint/2012/main" userId="RTE" providerId="None"/>
      </p:ext>
    </p:extLst>
  </p:cmAuthor>
  <p:cmAuthor id="3" name="Alexei Blokhine" initials="AB" lastIdx="9" clrIdx="2">
    <p:extLst>
      <p:ext uri="{19B8F6BF-5375-455C-9EA6-DF929625EA0E}">
        <p15:presenceInfo xmlns:p15="http://schemas.microsoft.com/office/powerpoint/2012/main" userId="S-1-5-21-1134531974-743595899-4145354257-26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E6F2"/>
    <a:srgbClr val="1F497D"/>
    <a:srgbClr val="00B050"/>
    <a:srgbClr val="C0504D"/>
    <a:srgbClr val="FFC000"/>
    <a:srgbClr val="E46C0A"/>
    <a:srgbClr val="F9F9F9"/>
    <a:srgbClr val="DDE9F7"/>
    <a:srgbClr val="F71DA9"/>
    <a:srgbClr val="FBFB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88" autoAdjust="0"/>
    <p:restoredTop sz="88312" autoAdjust="0"/>
  </p:normalViewPr>
  <p:slideViewPr>
    <p:cSldViewPr>
      <p:cViewPr varScale="1">
        <p:scale>
          <a:sx n="74" d="100"/>
          <a:sy n="74" d="100"/>
        </p:scale>
        <p:origin x="1470" y="72"/>
      </p:cViewPr>
      <p:guideLst>
        <p:guide orient="horz" pos="618"/>
        <p:guide pos="5556"/>
        <p:guide pos="204"/>
        <p:guide orient="horz" pos="402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5659" cy="496332"/>
          </a:xfrm>
          <a:prstGeom prst="rect">
            <a:avLst/>
          </a:prstGeom>
        </p:spPr>
        <p:txBody>
          <a:bodyPr vert="horz" lIns="91413" tIns="45706" rIns="91413" bIns="45706" rtlCol="0"/>
          <a:lstStyle>
            <a:lvl1pPr algn="l">
              <a:defRPr sz="1200"/>
            </a:lvl1pPr>
          </a:lstStyle>
          <a:p>
            <a:endParaRPr lang="fr-FR"/>
          </a:p>
        </p:txBody>
      </p:sp>
      <p:sp>
        <p:nvSpPr>
          <p:cNvPr id="3" name="Espace réservé de la date 2"/>
          <p:cNvSpPr>
            <a:spLocks noGrp="1"/>
          </p:cNvSpPr>
          <p:nvPr>
            <p:ph type="dt" idx="1"/>
          </p:nvPr>
        </p:nvSpPr>
        <p:spPr>
          <a:xfrm>
            <a:off x="3850443" y="1"/>
            <a:ext cx="2945659" cy="496332"/>
          </a:xfrm>
          <a:prstGeom prst="rect">
            <a:avLst/>
          </a:prstGeom>
        </p:spPr>
        <p:txBody>
          <a:bodyPr vert="horz" lIns="91413" tIns="45706" rIns="91413" bIns="45706" rtlCol="0"/>
          <a:lstStyle>
            <a:lvl1pPr algn="r">
              <a:defRPr sz="1200"/>
            </a:lvl1pPr>
          </a:lstStyle>
          <a:p>
            <a:fld id="{594F8A28-930A-4DAB-B848-AF8ADEC772C0}" type="datetimeFigureOut">
              <a:rPr lang="fr-FR" smtClean="0"/>
              <a:pPr/>
              <a:t>05/03/2018</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13" tIns="45706" rIns="91413" bIns="45706"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13" tIns="45706" rIns="91413" bIns="45706"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6332"/>
          </a:xfrm>
          <a:prstGeom prst="rect">
            <a:avLst/>
          </a:prstGeom>
        </p:spPr>
        <p:txBody>
          <a:bodyPr vert="horz" lIns="91413" tIns="45706" rIns="91413" bIns="45706"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6332"/>
          </a:xfrm>
          <a:prstGeom prst="rect">
            <a:avLst/>
          </a:prstGeom>
        </p:spPr>
        <p:txBody>
          <a:bodyPr vert="horz" lIns="91413" tIns="45706" rIns="91413" bIns="45706" rtlCol="0" anchor="b"/>
          <a:lstStyle>
            <a:lvl1pPr algn="r">
              <a:defRPr sz="1200"/>
            </a:lvl1pPr>
          </a:lstStyle>
          <a:p>
            <a:fld id="{561334EA-784F-4FAA-A6AE-D362D0EA046E}" type="slidenum">
              <a:rPr lang="fr-FR" smtClean="0"/>
              <a:pPr/>
              <a:t>‹N°›</a:t>
            </a:fld>
            <a:endParaRPr lang="fr-FR"/>
          </a:p>
        </p:txBody>
      </p:sp>
    </p:spTree>
    <p:extLst>
      <p:ext uri="{BB962C8B-B14F-4D97-AF65-F5344CB8AC3E}">
        <p14:creationId xmlns:p14="http://schemas.microsoft.com/office/powerpoint/2010/main" val="3756373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526927"/>
            <a:ext cx="3312368" cy="1470025"/>
          </a:xfrm>
        </p:spPr>
        <p:txBody>
          <a:bodyPr>
            <a:noAutofit/>
          </a:bodyPr>
          <a:lstStyle>
            <a:lvl1pPr>
              <a:defRPr sz="3200"/>
            </a:lvl1pPr>
          </a:lstStyle>
          <a:p>
            <a:r>
              <a:rPr lang="fr-FR" dirty="0"/>
              <a:t>Cliquez pour modifier le style du titre</a:t>
            </a:r>
          </a:p>
        </p:txBody>
      </p:sp>
      <p:sp>
        <p:nvSpPr>
          <p:cNvPr id="3" name="Sous-titre 2"/>
          <p:cNvSpPr>
            <a:spLocks noGrp="1"/>
          </p:cNvSpPr>
          <p:nvPr>
            <p:ph type="subTitle" idx="1"/>
          </p:nvPr>
        </p:nvSpPr>
        <p:spPr>
          <a:xfrm>
            <a:off x="251520" y="3284984"/>
            <a:ext cx="2736304" cy="1752600"/>
          </a:xfrm>
        </p:spPr>
        <p:txBody>
          <a:bodyPr>
            <a:normAutofit/>
          </a:bodyPr>
          <a:lstStyle>
            <a:lvl1pPr marL="0" indent="0" algn="ctr">
              <a:buNone/>
              <a:defRPr sz="20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Cliquez pour modifier le style des sous-titres du masque</a:t>
            </a:r>
          </a:p>
        </p:txBody>
      </p:sp>
      <p:sp>
        <p:nvSpPr>
          <p:cNvPr id="7" name="Rectangle 6"/>
          <p:cNvSpPr/>
          <p:nvPr userDrawn="1"/>
        </p:nvSpPr>
        <p:spPr>
          <a:xfrm>
            <a:off x="0" y="0"/>
            <a:ext cx="9144000" cy="548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userDrawn="1"/>
        </p:nvSpPr>
        <p:spPr>
          <a:xfrm>
            <a:off x="251520" y="836712"/>
            <a:ext cx="8640960"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e 5"/>
          <p:cNvGrpSpPr/>
          <p:nvPr userDrawn="1"/>
        </p:nvGrpSpPr>
        <p:grpSpPr>
          <a:xfrm>
            <a:off x="3048000" y="990600"/>
            <a:ext cx="4976813" cy="5240426"/>
            <a:chOff x="3048000" y="990600"/>
            <a:chExt cx="4976813" cy="5240426"/>
          </a:xfrm>
        </p:grpSpPr>
        <p:sp>
          <p:nvSpPr>
            <p:cNvPr id="9" name="RS" descr="80%"/>
            <p:cNvSpPr>
              <a:spLocks noChangeAspect="1"/>
            </p:cNvSpPr>
            <p:nvPr/>
          </p:nvSpPr>
          <p:spPr bwMode="auto">
            <a:xfrm>
              <a:off x="6699250" y="4576763"/>
              <a:ext cx="520700" cy="654050"/>
            </a:xfrm>
            <a:custGeom>
              <a:avLst/>
              <a:gdLst>
                <a:gd name="T0" fmla="*/ 152 w 414"/>
                <a:gd name="T1" fmla="*/ 4 h 550"/>
                <a:gd name="T2" fmla="*/ 213 w 414"/>
                <a:gd name="T3" fmla="*/ 1 h 550"/>
                <a:gd name="T4" fmla="*/ 228 w 414"/>
                <a:gd name="T5" fmla="*/ 17 h 550"/>
                <a:gd name="T6" fmla="*/ 237 w 414"/>
                <a:gd name="T7" fmla="*/ 30 h 550"/>
                <a:gd name="T8" fmla="*/ 248 w 414"/>
                <a:gd name="T9" fmla="*/ 82 h 550"/>
                <a:gd name="T10" fmla="*/ 282 w 414"/>
                <a:gd name="T11" fmla="*/ 94 h 550"/>
                <a:gd name="T12" fmla="*/ 297 w 414"/>
                <a:gd name="T13" fmla="*/ 168 h 550"/>
                <a:gd name="T14" fmla="*/ 319 w 414"/>
                <a:gd name="T15" fmla="*/ 188 h 550"/>
                <a:gd name="T16" fmla="*/ 357 w 414"/>
                <a:gd name="T17" fmla="*/ 181 h 550"/>
                <a:gd name="T18" fmla="*/ 384 w 414"/>
                <a:gd name="T19" fmla="*/ 222 h 550"/>
                <a:gd name="T20" fmla="*/ 381 w 414"/>
                <a:gd name="T21" fmla="*/ 256 h 550"/>
                <a:gd name="T22" fmla="*/ 376 w 414"/>
                <a:gd name="T23" fmla="*/ 274 h 550"/>
                <a:gd name="T24" fmla="*/ 387 w 414"/>
                <a:gd name="T25" fmla="*/ 326 h 550"/>
                <a:gd name="T26" fmla="*/ 414 w 414"/>
                <a:gd name="T27" fmla="*/ 347 h 550"/>
                <a:gd name="T28" fmla="*/ 377 w 414"/>
                <a:gd name="T29" fmla="*/ 411 h 550"/>
                <a:gd name="T30" fmla="*/ 373 w 414"/>
                <a:gd name="T31" fmla="*/ 488 h 550"/>
                <a:gd name="T32" fmla="*/ 343 w 414"/>
                <a:gd name="T33" fmla="*/ 505 h 550"/>
                <a:gd name="T34" fmla="*/ 305 w 414"/>
                <a:gd name="T35" fmla="*/ 513 h 550"/>
                <a:gd name="T36" fmla="*/ 259 w 414"/>
                <a:gd name="T37" fmla="*/ 525 h 550"/>
                <a:gd name="T38" fmla="*/ 225 w 414"/>
                <a:gd name="T39" fmla="*/ 501 h 550"/>
                <a:gd name="T40" fmla="*/ 194 w 414"/>
                <a:gd name="T41" fmla="*/ 483 h 550"/>
                <a:gd name="T42" fmla="*/ 171 w 414"/>
                <a:gd name="T43" fmla="*/ 461 h 550"/>
                <a:gd name="T44" fmla="*/ 133 w 414"/>
                <a:gd name="T45" fmla="*/ 461 h 550"/>
                <a:gd name="T46" fmla="*/ 115 w 414"/>
                <a:gd name="T47" fmla="*/ 509 h 550"/>
                <a:gd name="T48" fmla="*/ 16 w 414"/>
                <a:gd name="T49" fmla="*/ 454 h 550"/>
                <a:gd name="T50" fmla="*/ 23 w 414"/>
                <a:gd name="T51" fmla="*/ 402 h 550"/>
                <a:gd name="T52" fmla="*/ 42 w 414"/>
                <a:gd name="T53" fmla="*/ 360 h 550"/>
                <a:gd name="T54" fmla="*/ 69 w 414"/>
                <a:gd name="T55" fmla="*/ 324 h 550"/>
                <a:gd name="T56" fmla="*/ 95 w 414"/>
                <a:gd name="T57" fmla="*/ 287 h 550"/>
                <a:gd name="T58" fmla="*/ 106 w 414"/>
                <a:gd name="T59" fmla="*/ 252 h 550"/>
                <a:gd name="T60" fmla="*/ 107 w 414"/>
                <a:gd name="T61" fmla="*/ 175 h 550"/>
                <a:gd name="T62" fmla="*/ 91 w 414"/>
                <a:gd name="T63" fmla="*/ 112 h 550"/>
                <a:gd name="T64" fmla="*/ 69 w 414"/>
                <a:gd name="T65" fmla="*/ 38 h 550"/>
                <a:gd name="connsiteX0" fmla="*/ 1667 w 10000"/>
                <a:gd name="connsiteY0" fmla="*/ 691 h 10000"/>
                <a:gd name="connsiteX1" fmla="*/ 3671 w 10000"/>
                <a:gd name="connsiteY1" fmla="*/ 73 h 10000"/>
                <a:gd name="connsiteX2" fmla="*/ 4589 w 10000"/>
                <a:gd name="connsiteY2" fmla="*/ 0 h 10000"/>
                <a:gd name="connsiteX3" fmla="*/ 5145 w 10000"/>
                <a:gd name="connsiteY3" fmla="*/ 18 h 10000"/>
                <a:gd name="connsiteX4" fmla="*/ 5338 w 10000"/>
                <a:gd name="connsiteY4" fmla="*/ 145 h 10000"/>
                <a:gd name="connsiteX5" fmla="*/ 5507 w 10000"/>
                <a:gd name="connsiteY5" fmla="*/ 309 h 10000"/>
                <a:gd name="connsiteX6" fmla="*/ 5531 w 10000"/>
                <a:gd name="connsiteY6" fmla="*/ 491 h 10000"/>
                <a:gd name="connsiteX7" fmla="*/ 5725 w 10000"/>
                <a:gd name="connsiteY7" fmla="*/ 545 h 10000"/>
                <a:gd name="connsiteX8" fmla="*/ 5966 w 10000"/>
                <a:gd name="connsiteY8" fmla="*/ 927 h 10000"/>
                <a:gd name="connsiteX9" fmla="*/ 5990 w 10000"/>
                <a:gd name="connsiteY9" fmla="*/ 1491 h 10000"/>
                <a:gd name="connsiteX10" fmla="*/ 6232 w 10000"/>
                <a:gd name="connsiteY10" fmla="*/ 1709 h 10000"/>
                <a:gd name="connsiteX11" fmla="*/ 6812 w 10000"/>
                <a:gd name="connsiteY11" fmla="*/ 1709 h 10000"/>
                <a:gd name="connsiteX12" fmla="*/ 7174 w 10000"/>
                <a:gd name="connsiteY12" fmla="*/ 2509 h 10000"/>
                <a:gd name="connsiteX13" fmla="*/ 7174 w 10000"/>
                <a:gd name="connsiteY13" fmla="*/ 3055 h 10000"/>
                <a:gd name="connsiteX14" fmla="*/ 7440 w 10000"/>
                <a:gd name="connsiteY14" fmla="*/ 3418 h 10000"/>
                <a:gd name="connsiteX15" fmla="*/ 7705 w 10000"/>
                <a:gd name="connsiteY15" fmla="*/ 3418 h 10000"/>
                <a:gd name="connsiteX16" fmla="*/ 8285 w 10000"/>
                <a:gd name="connsiteY16" fmla="*/ 3055 h 10000"/>
                <a:gd name="connsiteX17" fmla="*/ 8623 w 10000"/>
                <a:gd name="connsiteY17" fmla="*/ 3291 h 10000"/>
                <a:gd name="connsiteX18" fmla="*/ 8647 w 10000"/>
                <a:gd name="connsiteY18" fmla="*/ 3745 h 10000"/>
                <a:gd name="connsiteX19" fmla="*/ 9275 w 10000"/>
                <a:gd name="connsiteY19" fmla="*/ 4036 h 10000"/>
                <a:gd name="connsiteX20" fmla="*/ 9179 w 10000"/>
                <a:gd name="connsiteY20" fmla="*/ 4527 h 10000"/>
                <a:gd name="connsiteX21" fmla="*/ 9203 w 10000"/>
                <a:gd name="connsiteY21" fmla="*/ 4655 h 10000"/>
                <a:gd name="connsiteX22" fmla="*/ 9300 w 10000"/>
                <a:gd name="connsiteY22" fmla="*/ 4727 h 10000"/>
                <a:gd name="connsiteX23" fmla="*/ 9082 w 10000"/>
                <a:gd name="connsiteY23" fmla="*/ 4982 h 10000"/>
                <a:gd name="connsiteX24" fmla="*/ 9010 w 10000"/>
                <a:gd name="connsiteY24" fmla="*/ 5291 h 10000"/>
                <a:gd name="connsiteX25" fmla="*/ 9348 w 10000"/>
                <a:gd name="connsiteY25" fmla="*/ 5927 h 10000"/>
                <a:gd name="connsiteX26" fmla="*/ 9855 w 10000"/>
                <a:gd name="connsiteY26" fmla="*/ 6000 h 10000"/>
                <a:gd name="connsiteX27" fmla="*/ 10000 w 10000"/>
                <a:gd name="connsiteY27" fmla="*/ 6309 h 10000"/>
                <a:gd name="connsiteX28" fmla="*/ 9855 w 10000"/>
                <a:gd name="connsiteY28" fmla="*/ 6927 h 10000"/>
                <a:gd name="connsiteX29" fmla="*/ 9106 w 10000"/>
                <a:gd name="connsiteY29" fmla="*/ 7473 h 10000"/>
                <a:gd name="connsiteX30" fmla="*/ 9300 w 10000"/>
                <a:gd name="connsiteY30" fmla="*/ 8455 h 10000"/>
                <a:gd name="connsiteX31" fmla="*/ 9010 w 10000"/>
                <a:gd name="connsiteY31" fmla="*/ 8873 h 10000"/>
                <a:gd name="connsiteX32" fmla="*/ 9203 w 10000"/>
                <a:gd name="connsiteY32" fmla="*/ 9327 h 10000"/>
                <a:gd name="connsiteX33" fmla="*/ 8285 w 10000"/>
                <a:gd name="connsiteY33" fmla="*/ 9182 h 10000"/>
                <a:gd name="connsiteX34" fmla="*/ 7826 w 10000"/>
                <a:gd name="connsiteY34" fmla="*/ 9327 h 10000"/>
                <a:gd name="connsiteX35" fmla="*/ 7367 w 10000"/>
                <a:gd name="connsiteY35" fmla="*/ 9327 h 10000"/>
                <a:gd name="connsiteX36" fmla="*/ 6812 w 10000"/>
                <a:gd name="connsiteY36" fmla="*/ 9455 h 10000"/>
                <a:gd name="connsiteX37" fmla="*/ 6256 w 10000"/>
                <a:gd name="connsiteY37" fmla="*/ 9545 h 10000"/>
                <a:gd name="connsiteX38" fmla="*/ 5411 w 10000"/>
                <a:gd name="connsiteY38" fmla="*/ 10000 h 10000"/>
                <a:gd name="connsiteX39" fmla="*/ 5435 w 10000"/>
                <a:gd name="connsiteY39" fmla="*/ 9109 h 10000"/>
                <a:gd name="connsiteX40" fmla="*/ 5266 w 10000"/>
                <a:gd name="connsiteY40" fmla="*/ 8873 h 10000"/>
                <a:gd name="connsiteX41" fmla="*/ 4686 w 10000"/>
                <a:gd name="connsiteY41" fmla="*/ 8782 h 10000"/>
                <a:gd name="connsiteX42" fmla="*/ 4493 w 10000"/>
                <a:gd name="connsiteY42" fmla="*/ 8400 h 10000"/>
                <a:gd name="connsiteX43" fmla="*/ 4130 w 10000"/>
                <a:gd name="connsiteY43" fmla="*/ 8382 h 10000"/>
                <a:gd name="connsiteX44" fmla="*/ 3961 w 10000"/>
                <a:gd name="connsiteY44" fmla="*/ 8473 h 10000"/>
                <a:gd name="connsiteX45" fmla="*/ 3213 w 10000"/>
                <a:gd name="connsiteY45" fmla="*/ 8382 h 10000"/>
                <a:gd name="connsiteX46" fmla="*/ 2923 w 10000"/>
                <a:gd name="connsiteY46" fmla="*/ 8564 h 10000"/>
                <a:gd name="connsiteX47" fmla="*/ 2778 w 10000"/>
                <a:gd name="connsiteY47" fmla="*/ 9255 h 10000"/>
                <a:gd name="connsiteX48" fmla="*/ 2464 w 10000"/>
                <a:gd name="connsiteY48" fmla="*/ 9800 h 10000"/>
                <a:gd name="connsiteX49" fmla="*/ 2000 w 10000"/>
                <a:gd name="connsiteY49" fmla="*/ 7090 h 10000"/>
                <a:gd name="connsiteX50" fmla="*/ 0 w 10000"/>
                <a:gd name="connsiteY50" fmla="*/ 7527 h 10000"/>
                <a:gd name="connsiteX51" fmla="*/ 556 w 10000"/>
                <a:gd name="connsiteY51" fmla="*/ 7309 h 10000"/>
                <a:gd name="connsiteX52" fmla="*/ 1014 w 10000"/>
                <a:gd name="connsiteY52" fmla="*/ 7127 h 10000"/>
                <a:gd name="connsiteX53" fmla="*/ 1014 w 10000"/>
                <a:gd name="connsiteY53" fmla="*/ 6545 h 10000"/>
                <a:gd name="connsiteX54" fmla="*/ 1473 w 10000"/>
                <a:gd name="connsiteY54" fmla="*/ 6309 h 10000"/>
                <a:gd name="connsiteX55" fmla="*/ 1667 w 10000"/>
                <a:gd name="connsiteY55" fmla="*/ 5891 h 10000"/>
                <a:gd name="connsiteX56" fmla="*/ 2198 w 10000"/>
                <a:gd name="connsiteY56" fmla="*/ 5618 h 10000"/>
                <a:gd name="connsiteX57" fmla="*/ 2295 w 10000"/>
                <a:gd name="connsiteY57" fmla="*/ 5218 h 10000"/>
                <a:gd name="connsiteX58" fmla="*/ 2222 w 10000"/>
                <a:gd name="connsiteY58" fmla="*/ 4800 h 10000"/>
                <a:gd name="connsiteX59" fmla="*/ 2560 w 10000"/>
                <a:gd name="connsiteY59" fmla="*/ 4582 h 10000"/>
                <a:gd name="connsiteX60" fmla="*/ 2101 w 10000"/>
                <a:gd name="connsiteY60" fmla="*/ 3982 h 10000"/>
                <a:gd name="connsiteX61" fmla="*/ 2585 w 10000"/>
                <a:gd name="connsiteY61" fmla="*/ 3182 h 10000"/>
                <a:gd name="connsiteX62" fmla="*/ 2053 w 10000"/>
                <a:gd name="connsiteY62" fmla="*/ 2636 h 10000"/>
                <a:gd name="connsiteX63" fmla="*/ 2198 w 10000"/>
                <a:gd name="connsiteY63" fmla="*/ 2036 h 10000"/>
                <a:gd name="connsiteX64" fmla="*/ 1667 w 10000"/>
                <a:gd name="connsiteY64" fmla="*/ 1491 h 10000"/>
                <a:gd name="connsiteX65" fmla="*/ 1667 w 10000"/>
                <a:gd name="connsiteY65" fmla="*/ 691 h 10000"/>
                <a:gd name="connsiteX0" fmla="*/ 1667 w 10000"/>
                <a:gd name="connsiteY0" fmla="*/ 691 h 10000"/>
                <a:gd name="connsiteX1" fmla="*/ 3671 w 10000"/>
                <a:gd name="connsiteY1" fmla="*/ 73 h 10000"/>
                <a:gd name="connsiteX2" fmla="*/ 4589 w 10000"/>
                <a:gd name="connsiteY2" fmla="*/ 0 h 10000"/>
                <a:gd name="connsiteX3" fmla="*/ 5145 w 10000"/>
                <a:gd name="connsiteY3" fmla="*/ 18 h 10000"/>
                <a:gd name="connsiteX4" fmla="*/ 5338 w 10000"/>
                <a:gd name="connsiteY4" fmla="*/ 145 h 10000"/>
                <a:gd name="connsiteX5" fmla="*/ 5507 w 10000"/>
                <a:gd name="connsiteY5" fmla="*/ 309 h 10000"/>
                <a:gd name="connsiteX6" fmla="*/ 5531 w 10000"/>
                <a:gd name="connsiteY6" fmla="*/ 491 h 10000"/>
                <a:gd name="connsiteX7" fmla="*/ 5725 w 10000"/>
                <a:gd name="connsiteY7" fmla="*/ 545 h 10000"/>
                <a:gd name="connsiteX8" fmla="*/ 5966 w 10000"/>
                <a:gd name="connsiteY8" fmla="*/ 927 h 10000"/>
                <a:gd name="connsiteX9" fmla="*/ 5990 w 10000"/>
                <a:gd name="connsiteY9" fmla="*/ 1491 h 10000"/>
                <a:gd name="connsiteX10" fmla="*/ 6232 w 10000"/>
                <a:gd name="connsiteY10" fmla="*/ 1709 h 10000"/>
                <a:gd name="connsiteX11" fmla="*/ 6812 w 10000"/>
                <a:gd name="connsiteY11" fmla="*/ 1709 h 10000"/>
                <a:gd name="connsiteX12" fmla="*/ 7174 w 10000"/>
                <a:gd name="connsiteY12" fmla="*/ 2509 h 10000"/>
                <a:gd name="connsiteX13" fmla="*/ 7174 w 10000"/>
                <a:gd name="connsiteY13" fmla="*/ 3055 h 10000"/>
                <a:gd name="connsiteX14" fmla="*/ 7440 w 10000"/>
                <a:gd name="connsiteY14" fmla="*/ 3418 h 10000"/>
                <a:gd name="connsiteX15" fmla="*/ 7705 w 10000"/>
                <a:gd name="connsiteY15" fmla="*/ 3418 h 10000"/>
                <a:gd name="connsiteX16" fmla="*/ 8285 w 10000"/>
                <a:gd name="connsiteY16" fmla="*/ 3055 h 10000"/>
                <a:gd name="connsiteX17" fmla="*/ 8623 w 10000"/>
                <a:gd name="connsiteY17" fmla="*/ 3291 h 10000"/>
                <a:gd name="connsiteX18" fmla="*/ 8647 w 10000"/>
                <a:gd name="connsiteY18" fmla="*/ 3745 h 10000"/>
                <a:gd name="connsiteX19" fmla="*/ 9275 w 10000"/>
                <a:gd name="connsiteY19" fmla="*/ 4036 h 10000"/>
                <a:gd name="connsiteX20" fmla="*/ 9179 w 10000"/>
                <a:gd name="connsiteY20" fmla="*/ 4527 h 10000"/>
                <a:gd name="connsiteX21" fmla="*/ 9203 w 10000"/>
                <a:gd name="connsiteY21" fmla="*/ 4655 h 10000"/>
                <a:gd name="connsiteX22" fmla="*/ 9300 w 10000"/>
                <a:gd name="connsiteY22" fmla="*/ 4727 h 10000"/>
                <a:gd name="connsiteX23" fmla="*/ 9082 w 10000"/>
                <a:gd name="connsiteY23" fmla="*/ 4982 h 10000"/>
                <a:gd name="connsiteX24" fmla="*/ 9010 w 10000"/>
                <a:gd name="connsiteY24" fmla="*/ 5291 h 10000"/>
                <a:gd name="connsiteX25" fmla="*/ 9348 w 10000"/>
                <a:gd name="connsiteY25" fmla="*/ 5927 h 10000"/>
                <a:gd name="connsiteX26" fmla="*/ 9855 w 10000"/>
                <a:gd name="connsiteY26" fmla="*/ 6000 h 10000"/>
                <a:gd name="connsiteX27" fmla="*/ 10000 w 10000"/>
                <a:gd name="connsiteY27" fmla="*/ 6309 h 10000"/>
                <a:gd name="connsiteX28" fmla="*/ 9855 w 10000"/>
                <a:gd name="connsiteY28" fmla="*/ 6927 h 10000"/>
                <a:gd name="connsiteX29" fmla="*/ 9106 w 10000"/>
                <a:gd name="connsiteY29" fmla="*/ 7473 h 10000"/>
                <a:gd name="connsiteX30" fmla="*/ 9300 w 10000"/>
                <a:gd name="connsiteY30" fmla="*/ 8455 h 10000"/>
                <a:gd name="connsiteX31" fmla="*/ 9010 w 10000"/>
                <a:gd name="connsiteY31" fmla="*/ 8873 h 10000"/>
                <a:gd name="connsiteX32" fmla="*/ 9203 w 10000"/>
                <a:gd name="connsiteY32" fmla="*/ 9327 h 10000"/>
                <a:gd name="connsiteX33" fmla="*/ 8285 w 10000"/>
                <a:gd name="connsiteY33" fmla="*/ 9182 h 10000"/>
                <a:gd name="connsiteX34" fmla="*/ 7826 w 10000"/>
                <a:gd name="connsiteY34" fmla="*/ 9327 h 10000"/>
                <a:gd name="connsiteX35" fmla="*/ 7367 w 10000"/>
                <a:gd name="connsiteY35" fmla="*/ 9327 h 10000"/>
                <a:gd name="connsiteX36" fmla="*/ 6812 w 10000"/>
                <a:gd name="connsiteY36" fmla="*/ 9455 h 10000"/>
                <a:gd name="connsiteX37" fmla="*/ 6256 w 10000"/>
                <a:gd name="connsiteY37" fmla="*/ 9545 h 10000"/>
                <a:gd name="connsiteX38" fmla="*/ 5411 w 10000"/>
                <a:gd name="connsiteY38" fmla="*/ 10000 h 10000"/>
                <a:gd name="connsiteX39" fmla="*/ 5435 w 10000"/>
                <a:gd name="connsiteY39" fmla="*/ 9109 h 10000"/>
                <a:gd name="connsiteX40" fmla="*/ 5266 w 10000"/>
                <a:gd name="connsiteY40" fmla="*/ 8873 h 10000"/>
                <a:gd name="connsiteX41" fmla="*/ 4686 w 10000"/>
                <a:gd name="connsiteY41" fmla="*/ 8782 h 10000"/>
                <a:gd name="connsiteX42" fmla="*/ 4493 w 10000"/>
                <a:gd name="connsiteY42" fmla="*/ 8400 h 10000"/>
                <a:gd name="connsiteX43" fmla="*/ 4130 w 10000"/>
                <a:gd name="connsiteY43" fmla="*/ 8382 h 10000"/>
                <a:gd name="connsiteX44" fmla="*/ 3961 w 10000"/>
                <a:gd name="connsiteY44" fmla="*/ 8473 h 10000"/>
                <a:gd name="connsiteX45" fmla="*/ 3213 w 10000"/>
                <a:gd name="connsiteY45" fmla="*/ 8382 h 10000"/>
                <a:gd name="connsiteX46" fmla="*/ 2923 w 10000"/>
                <a:gd name="connsiteY46" fmla="*/ 8564 h 10000"/>
                <a:gd name="connsiteX47" fmla="*/ 3406 w 10000"/>
                <a:gd name="connsiteY47" fmla="*/ 8173 h 10000"/>
                <a:gd name="connsiteX48" fmla="*/ 2464 w 10000"/>
                <a:gd name="connsiteY48" fmla="*/ 9800 h 10000"/>
                <a:gd name="connsiteX49" fmla="*/ 2000 w 10000"/>
                <a:gd name="connsiteY49" fmla="*/ 7090 h 10000"/>
                <a:gd name="connsiteX50" fmla="*/ 0 w 10000"/>
                <a:gd name="connsiteY50" fmla="*/ 7527 h 10000"/>
                <a:gd name="connsiteX51" fmla="*/ 556 w 10000"/>
                <a:gd name="connsiteY51" fmla="*/ 7309 h 10000"/>
                <a:gd name="connsiteX52" fmla="*/ 1014 w 10000"/>
                <a:gd name="connsiteY52" fmla="*/ 7127 h 10000"/>
                <a:gd name="connsiteX53" fmla="*/ 1014 w 10000"/>
                <a:gd name="connsiteY53" fmla="*/ 6545 h 10000"/>
                <a:gd name="connsiteX54" fmla="*/ 1473 w 10000"/>
                <a:gd name="connsiteY54" fmla="*/ 6309 h 10000"/>
                <a:gd name="connsiteX55" fmla="*/ 1667 w 10000"/>
                <a:gd name="connsiteY55" fmla="*/ 5891 h 10000"/>
                <a:gd name="connsiteX56" fmla="*/ 2198 w 10000"/>
                <a:gd name="connsiteY56" fmla="*/ 5618 h 10000"/>
                <a:gd name="connsiteX57" fmla="*/ 2295 w 10000"/>
                <a:gd name="connsiteY57" fmla="*/ 5218 h 10000"/>
                <a:gd name="connsiteX58" fmla="*/ 2222 w 10000"/>
                <a:gd name="connsiteY58" fmla="*/ 4800 h 10000"/>
                <a:gd name="connsiteX59" fmla="*/ 2560 w 10000"/>
                <a:gd name="connsiteY59" fmla="*/ 4582 h 10000"/>
                <a:gd name="connsiteX60" fmla="*/ 2101 w 10000"/>
                <a:gd name="connsiteY60" fmla="*/ 3982 h 10000"/>
                <a:gd name="connsiteX61" fmla="*/ 2585 w 10000"/>
                <a:gd name="connsiteY61" fmla="*/ 3182 h 10000"/>
                <a:gd name="connsiteX62" fmla="*/ 2053 w 10000"/>
                <a:gd name="connsiteY62" fmla="*/ 2636 h 10000"/>
                <a:gd name="connsiteX63" fmla="*/ 2198 w 10000"/>
                <a:gd name="connsiteY63" fmla="*/ 2036 h 10000"/>
                <a:gd name="connsiteX64" fmla="*/ 1667 w 10000"/>
                <a:gd name="connsiteY64" fmla="*/ 1491 h 10000"/>
                <a:gd name="connsiteX65" fmla="*/ 1667 w 10000"/>
                <a:gd name="connsiteY65" fmla="*/ 691 h 10000"/>
                <a:gd name="connsiteX0" fmla="*/ 1667 w 10000"/>
                <a:gd name="connsiteY0" fmla="*/ 691 h 10000"/>
                <a:gd name="connsiteX1" fmla="*/ 3671 w 10000"/>
                <a:gd name="connsiteY1" fmla="*/ 73 h 10000"/>
                <a:gd name="connsiteX2" fmla="*/ 4589 w 10000"/>
                <a:gd name="connsiteY2" fmla="*/ 0 h 10000"/>
                <a:gd name="connsiteX3" fmla="*/ 5145 w 10000"/>
                <a:gd name="connsiteY3" fmla="*/ 18 h 10000"/>
                <a:gd name="connsiteX4" fmla="*/ 5338 w 10000"/>
                <a:gd name="connsiteY4" fmla="*/ 145 h 10000"/>
                <a:gd name="connsiteX5" fmla="*/ 5507 w 10000"/>
                <a:gd name="connsiteY5" fmla="*/ 309 h 10000"/>
                <a:gd name="connsiteX6" fmla="*/ 5531 w 10000"/>
                <a:gd name="connsiteY6" fmla="*/ 491 h 10000"/>
                <a:gd name="connsiteX7" fmla="*/ 5725 w 10000"/>
                <a:gd name="connsiteY7" fmla="*/ 545 h 10000"/>
                <a:gd name="connsiteX8" fmla="*/ 5966 w 10000"/>
                <a:gd name="connsiteY8" fmla="*/ 927 h 10000"/>
                <a:gd name="connsiteX9" fmla="*/ 5990 w 10000"/>
                <a:gd name="connsiteY9" fmla="*/ 1491 h 10000"/>
                <a:gd name="connsiteX10" fmla="*/ 6232 w 10000"/>
                <a:gd name="connsiteY10" fmla="*/ 1709 h 10000"/>
                <a:gd name="connsiteX11" fmla="*/ 6812 w 10000"/>
                <a:gd name="connsiteY11" fmla="*/ 1709 h 10000"/>
                <a:gd name="connsiteX12" fmla="*/ 7174 w 10000"/>
                <a:gd name="connsiteY12" fmla="*/ 2509 h 10000"/>
                <a:gd name="connsiteX13" fmla="*/ 7174 w 10000"/>
                <a:gd name="connsiteY13" fmla="*/ 3055 h 10000"/>
                <a:gd name="connsiteX14" fmla="*/ 7440 w 10000"/>
                <a:gd name="connsiteY14" fmla="*/ 3418 h 10000"/>
                <a:gd name="connsiteX15" fmla="*/ 7705 w 10000"/>
                <a:gd name="connsiteY15" fmla="*/ 3418 h 10000"/>
                <a:gd name="connsiteX16" fmla="*/ 8285 w 10000"/>
                <a:gd name="connsiteY16" fmla="*/ 3055 h 10000"/>
                <a:gd name="connsiteX17" fmla="*/ 8623 w 10000"/>
                <a:gd name="connsiteY17" fmla="*/ 3291 h 10000"/>
                <a:gd name="connsiteX18" fmla="*/ 8647 w 10000"/>
                <a:gd name="connsiteY18" fmla="*/ 3745 h 10000"/>
                <a:gd name="connsiteX19" fmla="*/ 9275 w 10000"/>
                <a:gd name="connsiteY19" fmla="*/ 4036 h 10000"/>
                <a:gd name="connsiteX20" fmla="*/ 9179 w 10000"/>
                <a:gd name="connsiteY20" fmla="*/ 4527 h 10000"/>
                <a:gd name="connsiteX21" fmla="*/ 9203 w 10000"/>
                <a:gd name="connsiteY21" fmla="*/ 4655 h 10000"/>
                <a:gd name="connsiteX22" fmla="*/ 9300 w 10000"/>
                <a:gd name="connsiteY22" fmla="*/ 4727 h 10000"/>
                <a:gd name="connsiteX23" fmla="*/ 9082 w 10000"/>
                <a:gd name="connsiteY23" fmla="*/ 4982 h 10000"/>
                <a:gd name="connsiteX24" fmla="*/ 9010 w 10000"/>
                <a:gd name="connsiteY24" fmla="*/ 5291 h 10000"/>
                <a:gd name="connsiteX25" fmla="*/ 9348 w 10000"/>
                <a:gd name="connsiteY25" fmla="*/ 5927 h 10000"/>
                <a:gd name="connsiteX26" fmla="*/ 9855 w 10000"/>
                <a:gd name="connsiteY26" fmla="*/ 6000 h 10000"/>
                <a:gd name="connsiteX27" fmla="*/ 10000 w 10000"/>
                <a:gd name="connsiteY27" fmla="*/ 6309 h 10000"/>
                <a:gd name="connsiteX28" fmla="*/ 9855 w 10000"/>
                <a:gd name="connsiteY28" fmla="*/ 6927 h 10000"/>
                <a:gd name="connsiteX29" fmla="*/ 9106 w 10000"/>
                <a:gd name="connsiteY29" fmla="*/ 7473 h 10000"/>
                <a:gd name="connsiteX30" fmla="*/ 9300 w 10000"/>
                <a:gd name="connsiteY30" fmla="*/ 8455 h 10000"/>
                <a:gd name="connsiteX31" fmla="*/ 9010 w 10000"/>
                <a:gd name="connsiteY31" fmla="*/ 8873 h 10000"/>
                <a:gd name="connsiteX32" fmla="*/ 9203 w 10000"/>
                <a:gd name="connsiteY32" fmla="*/ 9327 h 10000"/>
                <a:gd name="connsiteX33" fmla="*/ 8285 w 10000"/>
                <a:gd name="connsiteY33" fmla="*/ 9182 h 10000"/>
                <a:gd name="connsiteX34" fmla="*/ 7826 w 10000"/>
                <a:gd name="connsiteY34" fmla="*/ 9327 h 10000"/>
                <a:gd name="connsiteX35" fmla="*/ 7367 w 10000"/>
                <a:gd name="connsiteY35" fmla="*/ 9327 h 10000"/>
                <a:gd name="connsiteX36" fmla="*/ 6812 w 10000"/>
                <a:gd name="connsiteY36" fmla="*/ 9455 h 10000"/>
                <a:gd name="connsiteX37" fmla="*/ 6256 w 10000"/>
                <a:gd name="connsiteY37" fmla="*/ 9545 h 10000"/>
                <a:gd name="connsiteX38" fmla="*/ 5411 w 10000"/>
                <a:gd name="connsiteY38" fmla="*/ 10000 h 10000"/>
                <a:gd name="connsiteX39" fmla="*/ 5435 w 10000"/>
                <a:gd name="connsiteY39" fmla="*/ 9109 h 10000"/>
                <a:gd name="connsiteX40" fmla="*/ 5266 w 10000"/>
                <a:gd name="connsiteY40" fmla="*/ 8873 h 10000"/>
                <a:gd name="connsiteX41" fmla="*/ 4686 w 10000"/>
                <a:gd name="connsiteY41" fmla="*/ 8782 h 10000"/>
                <a:gd name="connsiteX42" fmla="*/ 4493 w 10000"/>
                <a:gd name="connsiteY42" fmla="*/ 8400 h 10000"/>
                <a:gd name="connsiteX43" fmla="*/ 4130 w 10000"/>
                <a:gd name="connsiteY43" fmla="*/ 8382 h 10000"/>
                <a:gd name="connsiteX44" fmla="*/ 3961 w 10000"/>
                <a:gd name="connsiteY44" fmla="*/ 8473 h 10000"/>
                <a:gd name="connsiteX45" fmla="*/ 3213 w 10000"/>
                <a:gd name="connsiteY45" fmla="*/ 8382 h 10000"/>
                <a:gd name="connsiteX46" fmla="*/ 2923 w 10000"/>
                <a:gd name="connsiteY46" fmla="*/ 8564 h 10000"/>
                <a:gd name="connsiteX47" fmla="*/ 3406 w 10000"/>
                <a:gd name="connsiteY47" fmla="*/ 8173 h 10000"/>
                <a:gd name="connsiteX48" fmla="*/ 3989 w 10000"/>
                <a:gd name="connsiteY48" fmla="*/ 7969 h 10000"/>
                <a:gd name="connsiteX49" fmla="*/ 2000 w 10000"/>
                <a:gd name="connsiteY49" fmla="*/ 7090 h 10000"/>
                <a:gd name="connsiteX50" fmla="*/ 0 w 10000"/>
                <a:gd name="connsiteY50" fmla="*/ 7527 h 10000"/>
                <a:gd name="connsiteX51" fmla="*/ 556 w 10000"/>
                <a:gd name="connsiteY51" fmla="*/ 7309 h 10000"/>
                <a:gd name="connsiteX52" fmla="*/ 1014 w 10000"/>
                <a:gd name="connsiteY52" fmla="*/ 7127 h 10000"/>
                <a:gd name="connsiteX53" fmla="*/ 1014 w 10000"/>
                <a:gd name="connsiteY53" fmla="*/ 6545 h 10000"/>
                <a:gd name="connsiteX54" fmla="*/ 1473 w 10000"/>
                <a:gd name="connsiteY54" fmla="*/ 6309 h 10000"/>
                <a:gd name="connsiteX55" fmla="*/ 1667 w 10000"/>
                <a:gd name="connsiteY55" fmla="*/ 5891 h 10000"/>
                <a:gd name="connsiteX56" fmla="*/ 2198 w 10000"/>
                <a:gd name="connsiteY56" fmla="*/ 5618 h 10000"/>
                <a:gd name="connsiteX57" fmla="*/ 2295 w 10000"/>
                <a:gd name="connsiteY57" fmla="*/ 5218 h 10000"/>
                <a:gd name="connsiteX58" fmla="*/ 2222 w 10000"/>
                <a:gd name="connsiteY58" fmla="*/ 4800 h 10000"/>
                <a:gd name="connsiteX59" fmla="*/ 2560 w 10000"/>
                <a:gd name="connsiteY59" fmla="*/ 4582 h 10000"/>
                <a:gd name="connsiteX60" fmla="*/ 2101 w 10000"/>
                <a:gd name="connsiteY60" fmla="*/ 3982 h 10000"/>
                <a:gd name="connsiteX61" fmla="*/ 2585 w 10000"/>
                <a:gd name="connsiteY61" fmla="*/ 3182 h 10000"/>
                <a:gd name="connsiteX62" fmla="*/ 2053 w 10000"/>
                <a:gd name="connsiteY62" fmla="*/ 2636 h 10000"/>
                <a:gd name="connsiteX63" fmla="*/ 2198 w 10000"/>
                <a:gd name="connsiteY63" fmla="*/ 2036 h 10000"/>
                <a:gd name="connsiteX64" fmla="*/ 1667 w 10000"/>
                <a:gd name="connsiteY64" fmla="*/ 1491 h 10000"/>
                <a:gd name="connsiteX65" fmla="*/ 1667 w 10000"/>
                <a:gd name="connsiteY65" fmla="*/ 691 h 10000"/>
                <a:gd name="connsiteX0" fmla="*/ 1111 w 9444"/>
                <a:gd name="connsiteY0" fmla="*/ 691 h 10000"/>
                <a:gd name="connsiteX1" fmla="*/ 3115 w 9444"/>
                <a:gd name="connsiteY1" fmla="*/ 73 h 10000"/>
                <a:gd name="connsiteX2" fmla="*/ 4033 w 9444"/>
                <a:gd name="connsiteY2" fmla="*/ 0 h 10000"/>
                <a:gd name="connsiteX3" fmla="*/ 4589 w 9444"/>
                <a:gd name="connsiteY3" fmla="*/ 18 h 10000"/>
                <a:gd name="connsiteX4" fmla="*/ 4782 w 9444"/>
                <a:gd name="connsiteY4" fmla="*/ 145 h 10000"/>
                <a:gd name="connsiteX5" fmla="*/ 4951 w 9444"/>
                <a:gd name="connsiteY5" fmla="*/ 309 h 10000"/>
                <a:gd name="connsiteX6" fmla="*/ 4975 w 9444"/>
                <a:gd name="connsiteY6" fmla="*/ 491 h 10000"/>
                <a:gd name="connsiteX7" fmla="*/ 5169 w 9444"/>
                <a:gd name="connsiteY7" fmla="*/ 545 h 10000"/>
                <a:gd name="connsiteX8" fmla="*/ 5410 w 9444"/>
                <a:gd name="connsiteY8" fmla="*/ 927 h 10000"/>
                <a:gd name="connsiteX9" fmla="*/ 5434 w 9444"/>
                <a:gd name="connsiteY9" fmla="*/ 1491 h 10000"/>
                <a:gd name="connsiteX10" fmla="*/ 5676 w 9444"/>
                <a:gd name="connsiteY10" fmla="*/ 1709 h 10000"/>
                <a:gd name="connsiteX11" fmla="*/ 6256 w 9444"/>
                <a:gd name="connsiteY11" fmla="*/ 1709 h 10000"/>
                <a:gd name="connsiteX12" fmla="*/ 6618 w 9444"/>
                <a:gd name="connsiteY12" fmla="*/ 2509 h 10000"/>
                <a:gd name="connsiteX13" fmla="*/ 6618 w 9444"/>
                <a:gd name="connsiteY13" fmla="*/ 3055 h 10000"/>
                <a:gd name="connsiteX14" fmla="*/ 6884 w 9444"/>
                <a:gd name="connsiteY14" fmla="*/ 3418 h 10000"/>
                <a:gd name="connsiteX15" fmla="*/ 7149 w 9444"/>
                <a:gd name="connsiteY15" fmla="*/ 3418 h 10000"/>
                <a:gd name="connsiteX16" fmla="*/ 7729 w 9444"/>
                <a:gd name="connsiteY16" fmla="*/ 3055 h 10000"/>
                <a:gd name="connsiteX17" fmla="*/ 8067 w 9444"/>
                <a:gd name="connsiteY17" fmla="*/ 3291 h 10000"/>
                <a:gd name="connsiteX18" fmla="*/ 8091 w 9444"/>
                <a:gd name="connsiteY18" fmla="*/ 3745 h 10000"/>
                <a:gd name="connsiteX19" fmla="*/ 8719 w 9444"/>
                <a:gd name="connsiteY19" fmla="*/ 4036 h 10000"/>
                <a:gd name="connsiteX20" fmla="*/ 8623 w 9444"/>
                <a:gd name="connsiteY20" fmla="*/ 4527 h 10000"/>
                <a:gd name="connsiteX21" fmla="*/ 8647 w 9444"/>
                <a:gd name="connsiteY21" fmla="*/ 4655 h 10000"/>
                <a:gd name="connsiteX22" fmla="*/ 8744 w 9444"/>
                <a:gd name="connsiteY22" fmla="*/ 4727 h 10000"/>
                <a:gd name="connsiteX23" fmla="*/ 8526 w 9444"/>
                <a:gd name="connsiteY23" fmla="*/ 4982 h 10000"/>
                <a:gd name="connsiteX24" fmla="*/ 8454 w 9444"/>
                <a:gd name="connsiteY24" fmla="*/ 5291 h 10000"/>
                <a:gd name="connsiteX25" fmla="*/ 8792 w 9444"/>
                <a:gd name="connsiteY25" fmla="*/ 5927 h 10000"/>
                <a:gd name="connsiteX26" fmla="*/ 9299 w 9444"/>
                <a:gd name="connsiteY26" fmla="*/ 6000 h 10000"/>
                <a:gd name="connsiteX27" fmla="*/ 9444 w 9444"/>
                <a:gd name="connsiteY27" fmla="*/ 6309 h 10000"/>
                <a:gd name="connsiteX28" fmla="*/ 9299 w 9444"/>
                <a:gd name="connsiteY28" fmla="*/ 6927 h 10000"/>
                <a:gd name="connsiteX29" fmla="*/ 8550 w 9444"/>
                <a:gd name="connsiteY29" fmla="*/ 7473 h 10000"/>
                <a:gd name="connsiteX30" fmla="*/ 8744 w 9444"/>
                <a:gd name="connsiteY30" fmla="*/ 8455 h 10000"/>
                <a:gd name="connsiteX31" fmla="*/ 8454 w 9444"/>
                <a:gd name="connsiteY31" fmla="*/ 8873 h 10000"/>
                <a:gd name="connsiteX32" fmla="*/ 8647 w 9444"/>
                <a:gd name="connsiteY32" fmla="*/ 9327 h 10000"/>
                <a:gd name="connsiteX33" fmla="*/ 7729 w 9444"/>
                <a:gd name="connsiteY33" fmla="*/ 9182 h 10000"/>
                <a:gd name="connsiteX34" fmla="*/ 7270 w 9444"/>
                <a:gd name="connsiteY34" fmla="*/ 9327 h 10000"/>
                <a:gd name="connsiteX35" fmla="*/ 6811 w 9444"/>
                <a:gd name="connsiteY35" fmla="*/ 9327 h 10000"/>
                <a:gd name="connsiteX36" fmla="*/ 6256 w 9444"/>
                <a:gd name="connsiteY36" fmla="*/ 9455 h 10000"/>
                <a:gd name="connsiteX37" fmla="*/ 5700 w 9444"/>
                <a:gd name="connsiteY37" fmla="*/ 9545 h 10000"/>
                <a:gd name="connsiteX38" fmla="*/ 4855 w 9444"/>
                <a:gd name="connsiteY38" fmla="*/ 10000 h 10000"/>
                <a:gd name="connsiteX39" fmla="*/ 4879 w 9444"/>
                <a:gd name="connsiteY39" fmla="*/ 9109 h 10000"/>
                <a:gd name="connsiteX40" fmla="*/ 4710 w 9444"/>
                <a:gd name="connsiteY40" fmla="*/ 8873 h 10000"/>
                <a:gd name="connsiteX41" fmla="*/ 4130 w 9444"/>
                <a:gd name="connsiteY41" fmla="*/ 8782 h 10000"/>
                <a:gd name="connsiteX42" fmla="*/ 3937 w 9444"/>
                <a:gd name="connsiteY42" fmla="*/ 8400 h 10000"/>
                <a:gd name="connsiteX43" fmla="*/ 3574 w 9444"/>
                <a:gd name="connsiteY43" fmla="*/ 8382 h 10000"/>
                <a:gd name="connsiteX44" fmla="*/ 3405 w 9444"/>
                <a:gd name="connsiteY44" fmla="*/ 8473 h 10000"/>
                <a:gd name="connsiteX45" fmla="*/ 2657 w 9444"/>
                <a:gd name="connsiteY45" fmla="*/ 8382 h 10000"/>
                <a:gd name="connsiteX46" fmla="*/ 2367 w 9444"/>
                <a:gd name="connsiteY46" fmla="*/ 8564 h 10000"/>
                <a:gd name="connsiteX47" fmla="*/ 2850 w 9444"/>
                <a:gd name="connsiteY47" fmla="*/ 8173 h 10000"/>
                <a:gd name="connsiteX48" fmla="*/ 3433 w 9444"/>
                <a:gd name="connsiteY48" fmla="*/ 7969 h 10000"/>
                <a:gd name="connsiteX49" fmla="*/ 1444 w 9444"/>
                <a:gd name="connsiteY49" fmla="*/ 7090 h 10000"/>
                <a:gd name="connsiteX50" fmla="*/ 1238 w 9444"/>
                <a:gd name="connsiteY50" fmla="*/ 6861 h 10000"/>
                <a:gd name="connsiteX51" fmla="*/ 0 w 9444"/>
                <a:gd name="connsiteY51" fmla="*/ 7309 h 10000"/>
                <a:gd name="connsiteX52" fmla="*/ 458 w 9444"/>
                <a:gd name="connsiteY52" fmla="*/ 7127 h 10000"/>
                <a:gd name="connsiteX53" fmla="*/ 458 w 9444"/>
                <a:gd name="connsiteY53" fmla="*/ 6545 h 10000"/>
                <a:gd name="connsiteX54" fmla="*/ 917 w 9444"/>
                <a:gd name="connsiteY54" fmla="*/ 6309 h 10000"/>
                <a:gd name="connsiteX55" fmla="*/ 1111 w 9444"/>
                <a:gd name="connsiteY55" fmla="*/ 5891 h 10000"/>
                <a:gd name="connsiteX56" fmla="*/ 1642 w 9444"/>
                <a:gd name="connsiteY56" fmla="*/ 5618 h 10000"/>
                <a:gd name="connsiteX57" fmla="*/ 1739 w 9444"/>
                <a:gd name="connsiteY57" fmla="*/ 5218 h 10000"/>
                <a:gd name="connsiteX58" fmla="*/ 1666 w 9444"/>
                <a:gd name="connsiteY58" fmla="*/ 4800 h 10000"/>
                <a:gd name="connsiteX59" fmla="*/ 2004 w 9444"/>
                <a:gd name="connsiteY59" fmla="*/ 4582 h 10000"/>
                <a:gd name="connsiteX60" fmla="*/ 1545 w 9444"/>
                <a:gd name="connsiteY60" fmla="*/ 3982 h 10000"/>
                <a:gd name="connsiteX61" fmla="*/ 2029 w 9444"/>
                <a:gd name="connsiteY61" fmla="*/ 3182 h 10000"/>
                <a:gd name="connsiteX62" fmla="*/ 1497 w 9444"/>
                <a:gd name="connsiteY62" fmla="*/ 2636 h 10000"/>
                <a:gd name="connsiteX63" fmla="*/ 1642 w 9444"/>
                <a:gd name="connsiteY63" fmla="*/ 2036 h 10000"/>
                <a:gd name="connsiteX64" fmla="*/ 1111 w 9444"/>
                <a:gd name="connsiteY64" fmla="*/ 1491 h 10000"/>
                <a:gd name="connsiteX65" fmla="*/ 1111 w 9444"/>
                <a:gd name="connsiteY65" fmla="*/ 691 h 10000"/>
                <a:gd name="connsiteX0" fmla="*/ 691 w 9515"/>
                <a:gd name="connsiteY0" fmla="*/ 691 h 10000"/>
                <a:gd name="connsiteX1" fmla="*/ 2813 w 9515"/>
                <a:gd name="connsiteY1" fmla="*/ 73 h 10000"/>
                <a:gd name="connsiteX2" fmla="*/ 3785 w 9515"/>
                <a:gd name="connsiteY2" fmla="*/ 0 h 10000"/>
                <a:gd name="connsiteX3" fmla="*/ 4374 w 9515"/>
                <a:gd name="connsiteY3" fmla="*/ 18 h 10000"/>
                <a:gd name="connsiteX4" fmla="*/ 4579 w 9515"/>
                <a:gd name="connsiteY4" fmla="*/ 145 h 10000"/>
                <a:gd name="connsiteX5" fmla="*/ 4757 w 9515"/>
                <a:gd name="connsiteY5" fmla="*/ 309 h 10000"/>
                <a:gd name="connsiteX6" fmla="*/ 4783 w 9515"/>
                <a:gd name="connsiteY6" fmla="*/ 491 h 10000"/>
                <a:gd name="connsiteX7" fmla="*/ 4988 w 9515"/>
                <a:gd name="connsiteY7" fmla="*/ 545 h 10000"/>
                <a:gd name="connsiteX8" fmla="*/ 5244 w 9515"/>
                <a:gd name="connsiteY8" fmla="*/ 927 h 10000"/>
                <a:gd name="connsiteX9" fmla="*/ 5269 w 9515"/>
                <a:gd name="connsiteY9" fmla="*/ 1491 h 10000"/>
                <a:gd name="connsiteX10" fmla="*/ 5525 w 9515"/>
                <a:gd name="connsiteY10" fmla="*/ 1709 h 10000"/>
                <a:gd name="connsiteX11" fmla="*/ 6139 w 9515"/>
                <a:gd name="connsiteY11" fmla="*/ 1709 h 10000"/>
                <a:gd name="connsiteX12" fmla="*/ 6523 w 9515"/>
                <a:gd name="connsiteY12" fmla="*/ 2509 h 10000"/>
                <a:gd name="connsiteX13" fmla="*/ 6523 w 9515"/>
                <a:gd name="connsiteY13" fmla="*/ 3055 h 10000"/>
                <a:gd name="connsiteX14" fmla="*/ 6804 w 9515"/>
                <a:gd name="connsiteY14" fmla="*/ 3418 h 10000"/>
                <a:gd name="connsiteX15" fmla="*/ 7085 w 9515"/>
                <a:gd name="connsiteY15" fmla="*/ 3418 h 10000"/>
                <a:gd name="connsiteX16" fmla="*/ 7699 w 9515"/>
                <a:gd name="connsiteY16" fmla="*/ 3055 h 10000"/>
                <a:gd name="connsiteX17" fmla="*/ 8057 w 9515"/>
                <a:gd name="connsiteY17" fmla="*/ 3291 h 10000"/>
                <a:gd name="connsiteX18" fmla="*/ 8082 w 9515"/>
                <a:gd name="connsiteY18" fmla="*/ 3745 h 10000"/>
                <a:gd name="connsiteX19" fmla="*/ 8747 w 9515"/>
                <a:gd name="connsiteY19" fmla="*/ 4036 h 10000"/>
                <a:gd name="connsiteX20" fmla="*/ 8646 w 9515"/>
                <a:gd name="connsiteY20" fmla="*/ 4527 h 10000"/>
                <a:gd name="connsiteX21" fmla="*/ 8671 w 9515"/>
                <a:gd name="connsiteY21" fmla="*/ 4655 h 10000"/>
                <a:gd name="connsiteX22" fmla="*/ 8774 w 9515"/>
                <a:gd name="connsiteY22" fmla="*/ 4727 h 10000"/>
                <a:gd name="connsiteX23" fmla="*/ 8543 w 9515"/>
                <a:gd name="connsiteY23" fmla="*/ 4982 h 10000"/>
                <a:gd name="connsiteX24" fmla="*/ 8467 w 9515"/>
                <a:gd name="connsiteY24" fmla="*/ 5291 h 10000"/>
                <a:gd name="connsiteX25" fmla="*/ 8825 w 9515"/>
                <a:gd name="connsiteY25" fmla="*/ 5927 h 10000"/>
                <a:gd name="connsiteX26" fmla="*/ 9361 w 9515"/>
                <a:gd name="connsiteY26" fmla="*/ 6000 h 10000"/>
                <a:gd name="connsiteX27" fmla="*/ 9515 w 9515"/>
                <a:gd name="connsiteY27" fmla="*/ 6309 h 10000"/>
                <a:gd name="connsiteX28" fmla="*/ 9361 w 9515"/>
                <a:gd name="connsiteY28" fmla="*/ 6927 h 10000"/>
                <a:gd name="connsiteX29" fmla="*/ 8568 w 9515"/>
                <a:gd name="connsiteY29" fmla="*/ 7473 h 10000"/>
                <a:gd name="connsiteX30" fmla="*/ 8774 w 9515"/>
                <a:gd name="connsiteY30" fmla="*/ 8455 h 10000"/>
                <a:gd name="connsiteX31" fmla="*/ 8467 w 9515"/>
                <a:gd name="connsiteY31" fmla="*/ 8873 h 10000"/>
                <a:gd name="connsiteX32" fmla="*/ 8671 w 9515"/>
                <a:gd name="connsiteY32" fmla="*/ 9327 h 10000"/>
                <a:gd name="connsiteX33" fmla="*/ 7699 w 9515"/>
                <a:gd name="connsiteY33" fmla="*/ 9182 h 10000"/>
                <a:gd name="connsiteX34" fmla="*/ 7213 w 9515"/>
                <a:gd name="connsiteY34" fmla="*/ 9327 h 10000"/>
                <a:gd name="connsiteX35" fmla="*/ 6727 w 9515"/>
                <a:gd name="connsiteY35" fmla="*/ 9327 h 10000"/>
                <a:gd name="connsiteX36" fmla="*/ 6139 w 9515"/>
                <a:gd name="connsiteY36" fmla="*/ 9455 h 10000"/>
                <a:gd name="connsiteX37" fmla="*/ 5551 w 9515"/>
                <a:gd name="connsiteY37" fmla="*/ 9545 h 10000"/>
                <a:gd name="connsiteX38" fmla="*/ 4656 w 9515"/>
                <a:gd name="connsiteY38" fmla="*/ 10000 h 10000"/>
                <a:gd name="connsiteX39" fmla="*/ 4681 w 9515"/>
                <a:gd name="connsiteY39" fmla="*/ 9109 h 10000"/>
                <a:gd name="connsiteX40" fmla="*/ 4502 w 9515"/>
                <a:gd name="connsiteY40" fmla="*/ 8873 h 10000"/>
                <a:gd name="connsiteX41" fmla="*/ 3888 w 9515"/>
                <a:gd name="connsiteY41" fmla="*/ 8782 h 10000"/>
                <a:gd name="connsiteX42" fmla="*/ 3684 w 9515"/>
                <a:gd name="connsiteY42" fmla="*/ 8400 h 10000"/>
                <a:gd name="connsiteX43" fmla="*/ 3299 w 9515"/>
                <a:gd name="connsiteY43" fmla="*/ 8382 h 10000"/>
                <a:gd name="connsiteX44" fmla="*/ 3120 w 9515"/>
                <a:gd name="connsiteY44" fmla="*/ 8473 h 10000"/>
                <a:gd name="connsiteX45" fmla="*/ 2328 w 9515"/>
                <a:gd name="connsiteY45" fmla="*/ 8382 h 10000"/>
                <a:gd name="connsiteX46" fmla="*/ 2021 w 9515"/>
                <a:gd name="connsiteY46" fmla="*/ 8564 h 10000"/>
                <a:gd name="connsiteX47" fmla="*/ 2533 w 9515"/>
                <a:gd name="connsiteY47" fmla="*/ 8173 h 10000"/>
                <a:gd name="connsiteX48" fmla="*/ 3150 w 9515"/>
                <a:gd name="connsiteY48" fmla="*/ 7969 h 10000"/>
                <a:gd name="connsiteX49" fmla="*/ 1044 w 9515"/>
                <a:gd name="connsiteY49" fmla="*/ 7090 h 10000"/>
                <a:gd name="connsiteX50" fmla="*/ 826 w 9515"/>
                <a:gd name="connsiteY50" fmla="*/ 6861 h 10000"/>
                <a:gd name="connsiteX51" fmla="*/ 1034 w 9515"/>
                <a:gd name="connsiteY51" fmla="*/ 6726 h 10000"/>
                <a:gd name="connsiteX52" fmla="*/ 0 w 9515"/>
                <a:gd name="connsiteY52" fmla="*/ 7127 h 10000"/>
                <a:gd name="connsiteX53" fmla="*/ 0 w 9515"/>
                <a:gd name="connsiteY53" fmla="*/ 6545 h 10000"/>
                <a:gd name="connsiteX54" fmla="*/ 486 w 9515"/>
                <a:gd name="connsiteY54" fmla="*/ 6309 h 10000"/>
                <a:gd name="connsiteX55" fmla="*/ 691 w 9515"/>
                <a:gd name="connsiteY55" fmla="*/ 5891 h 10000"/>
                <a:gd name="connsiteX56" fmla="*/ 1254 w 9515"/>
                <a:gd name="connsiteY56" fmla="*/ 5618 h 10000"/>
                <a:gd name="connsiteX57" fmla="*/ 1356 w 9515"/>
                <a:gd name="connsiteY57" fmla="*/ 5218 h 10000"/>
                <a:gd name="connsiteX58" fmla="*/ 1279 w 9515"/>
                <a:gd name="connsiteY58" fmla="*/ 4800 h 10000"/>
                <a:gd name="connsiteX59" fmla="*/ 1637 w 9515"/>
                <a:gd name="connsiteY59" fmla="*/ 4582 h 10000"/>
                <a:gd name="connsiteX60" fmla="*/ 1151 w 9515"/>
                <a:gd name="connsiteY60" fmla="*/ 3982 h 10000"/>
                <a:gd name="connsiteX61" fmla="*/ 1663 w 9515"/>
                <a:gd name="connsiteY61" fmla="*/ 3182 h 10000"/>
                <a:gd name="connsiteX62" fmla="*/ 1100 w 9515"/>
                <a:gd name="connsiteY62" fmla="*/ 2636 h 10000"/>
                <a:gd name="connsiteX63" fmla="*/ 1254 w 9515"/>
                <a:gd name="connsiteY63" fmla="*/ 2036 h 10000"/>
                <a:gd name="connsiteX64" fmla="*/ 691 w 9515"/>
                <a:gd name="connsiteY64" fmla="*/ 1491 h 10000"/>
                <a:gd name="connsiteX65" fmla="*/ 691 w 9515"/>
                <a:gd name="connsiteY65" fmla="*/ 691 h 10000"/>
                <a:gd name="connsiteX0" fmla="*/ 726 w 10000"/>
                <a:gd name="connsiteY0" fmla="*/ 691 h 10000"/>
                <a:gd name="connsiteX1" fmla="*/ 2956 w 10000"/>
                <a:gd name="connsiteY1" fmla="*/ 73 h 10000"/>
                <a:gd name="connsiteX2" fmla="*/ 3978 w 10000"/>
                <a:gd name="connsiteY2" fmla="*/ 0 h 10000"/>
                <a:gd name="connsiteX3" fmla="*/ 4597 w 10000"/>
                <a:gd name="connsiteY3" fmla="*/ 18 h 10000"/>
                <a:gd name="connsiteX4" fmla="*/ 4812 w 10000"/>
                <a:gd name="connsiteY4" fmla="*/ 145 h 10000"/>
                <a:gd name="connsiteX5" fmla="*/ 4999 w 10000"/>
                <a:gd name="connsiteY5" fmla="*/ 309 h 10000"/>
                <a:gd name="connsiteX6" fmla="*/ 5027 w 10000"/>
                <a:gd name="connsiteY6" fmla="*/ 491 h 10000"/>
                <a:gd name="connsiteX7" fmla="*/ 5242 w 10000"/>
                <a:gd name="connsiteY7" fmla="*/ 545 h 10000"/>
                <a:gd name="connsiteX8" fmla="*/ 5511 w 10000"/>
                <a:gd name="connsiteY8" fmla="*/ 927 h 10000"/>
                <a:gd name="connsiteX9" fmla="*/ 5538 w 10000"/>
                <a:gd name="connsiteY9" fmla="*/ 1491 h 10000"/>
                <a:gd name="connsiteX10" fmla="*/ 5807 w 10000"/>
                <a:gd name="connsiteY10" fmla="*/ 1709 h 10000"/>
                <a:gd name="connsiteX11" fmla="*/ 6452 w 10000"/>
                <a:gd name="connsiteY11" fmla="*/ 1709 h 10000"/>
                <a:gd name="connsiteX12" fmla="*/ 6855 w 10000"/>
                <a:gd name="connsiteY12" fmla="*/ 2509 h 10000"/>
                <a:gd name="connsiteX13" fmla="*/ 6855 w 10000"/>
                <a:gd name="connsiteY13" fmla="*/ 3055 h 10000"/>
                <a:gd name="connsiteX14" fmla="*/ 7151 w 10000"/>
                <a:gd name="connsiteY14" fmla="*/ 3418 h 10000"/>
                <a:gd name="connsiteX15" fmla="*/ 7446 w 10000"/>
                <a:gd name="connsiteY15" fmla="*/ 3418 h 10000"/>
                <a:gd name="connsiteX16" fmla="*/ 8091 w 10000"/>
                <a:gd name="connsiteY16" fmla="*/ 3055 h 10000"/>
                <a:gd name="connsiteX17" fmla="*/ 8468 w 10000"/>
                <a:gd name="connsiteY17" fmla="*/ 3291 h 10000"/>
                <a:gd name="connsiteX18" fmla="*/ 8494 w 10000"/>
                <a:gd name="connsiteY18" fmla="*/ 3745 h 10000"/>
                <a:gd name="connsiteX19" fmla="*/ 9193 w 10000"/>
                <a:gd name="connsiteY19" fmla="*/ 4036 h 10000"/>
                <a:gd name="connsiteX20" fmla="*/ 9087 w 10000"/>
                <a:gd name="connsiteY20" fmla="*/ 4527 h 10000"/>
                <a:gd name="connsiteX21" fmla="*/ 9113 w 10000"/>
                <a:gd name="connsiteY21" fmla="*/ 4655 h 10000"/>
                <a:gd name="connsiteX22" fmla="*/ 9221 w 10000"/>
                <a:gd name="connsiteY22" fmla="*/ 4727 h 10000"/>
                <a:gd name="connsiteX23" fmla="*/ 8978 w 10000"/>
                <a:gd name="connsiteY23" fmla="*/ 4982 h 10000"/>
                <a:gd name="connsiteX24" fmla="*/ 8899 w 10000"/>
                <a:gd name="connsiteY24" fmla="*/ 5291 h 10000"/>
                <a:gd name="connsiteX25" fmla="*/ 9275 w 10000"/>
                <a:gd name="connsiteY25" fmla="*/ 5927 h 10000"/>
                <a:gd name="connsiteX26" fmla="*/ 9838 w 10000"/>
                <a:gd name="connsiteY26" fmla="*/ 6000 h 10000"/>
                <a:gd name="connsiteX27" fmla="*/ 10000 w 10000"/>
                <a:gd name="connsiteY27" fmla="*/ 6309 h 10000"/>
                <a:gd name="connsiteX28" fmla="*/ 9838 w 10000"/>
                <a:gd name="connsiteY28" fmla="*/ 6927 h 10000"/>
                <a:gd name="connsiteX29" fmla="*/ 9005 w 10000"/>
                <a:gd name="connsiteY29" fmla="*/ 7473 h 10000"/>
                <a:gd name="connsiteX30" fmla="*/ 9221 w 10000"/>
                <a:gd name="connsiteY30" fmla="*/ 8455 h 10000"/>
                <a:gd name="connsiteX31" fmla="*/ 8899 w 10000"/>
                <a:gd name="connsiteY31" fmla="*/ 8873 h 10000"/>
                <a:gd name="connsiteX32" fmla="*/ 9113 w 10000"/>
                <a:gd name="connsiteY32" fmla="*/ 9327 h 10000"/>
                <a:gd name="connsiteX33" fmla="*/ 8091 w 10000"/>
                <a:gd name="connsiteY33" fmla="*/ 9182 h 10000"/>
                <a:gd name="connsiteX34" fmla="*/ 7581 w 10000"/>
                <a:gd name="connsiteY34" fmla="*/ 9327 h 10000"/>
                <a:gd name="connsiteX35" fmla="*/ 7070 w 10000"/>
                <a:gd name="connsiteY35" fmla="*/ 9327 h 10000"/>
                <a:gd name="connsiteX36" fmla="*/ 6452 w 10000"/>
                <a:gd name="connsiteY36" fmla="*/ 9455 h 10000"/>
                <a:gd name="connsiteX37" fmla="*/ 5834 w 10000"/>
                <a:gd name="connsiteY37" fmla="*/ 9545 h 10000"/>
                <a:gd name="connsiteX38" fmla="*/ 4893 w 10000"/>
                <a:gd name="connsiteY38" fmla="*/ 10000 h 10000"/>
                <a:gd name="connsiteX39" fmla="*/ 4920 w 10000"/>
                <a:gd name="connsiteY39" fmla="*/ 9109 h 10000"/>
                <a:gd name="connsiteX40" fmla="*/ 4731 w 10000"/>
                <a:gd name="connsiteY40" fmla="*/ 8873 h 10000"/>
                <a:gd name="connsiteX41" fmla="*/ 4086 w 10000"/>
                <a:gd name="connsiteY41" fmla="*/ 8782 h 10000"/>
                <a:gd name="connsiteX42" fmla="*/ 3872 w 10000"/>
                <a:gd name="connsiteY42" fmla="*/ 8400 h 10000"/>
                <a:gd name="connsiteX43" fmla="*/ 3467 w 10000"/>
                <a:gd name="connsiteY43" fmla="*/ 8382 h 10000"/>
                <a:gd name="connsiteX44" fmla="*/ 3279 w 10000"/>
                <a:gd name="connsiteY44" fmla="*/ 8473 h 10000"/>
                <a:gd name="connsiteX45" fmla="*/ 2447 w 10000"/>
                <a:gd name="connsiteY45" fmla="*/ 8382 h 10000"/>
                <a:gd name="connsiteX46" fmla="*/ 2124 w 10000"/>
                <a:gd name="connsiteY46" fmla="*/ 8564 h 10000"/>
                <a:gd name="connsiteX47" fmla="*/ 2662 w 10000"/>
                <a:gd name="connsiteY47" fmla="*/ 8173 h 10000"/>
                <a:gd name="connsiteX48" fmla="*/ 3311 w 10000"/>
                <a:gd name="connsiteY48" fmla="*/ 7969 h 10000"/>
                <a:gd name="connsiteX49" fmla="*/ 1097 w 10000"/>
                <a:gd name="connsiteY49" fmla="*/ 7090 h 10000"/>
                <a:gd name="connsiteX50" fmla="*/ 868 w 10000"/>
                <a:gd name="connsiteY50" fmla="*/ 6861 h 10000"/>
                <a:gd name="connsiteX51" fmla="*/ 1087 w 10000"/>
                <a:gd name="connsiteY51" fmla="*/ 6726 h 10000"/>
                <a:gd name="connsiteX52" fmla="*/ 1497 w 10000"/>
                <a:gd name="connsiteY52" fmla="*/ 6877 h 10000"/>
                <a:gd name="connsiteX53" fmla="*/ 0 w 10000"/>
                <a:gd name="connsiteY53" fmla="*/ 6545 h 10000"/>
                <a:gd name="connsiteX54" fmla="*/ 511 w 10000"/>
                <a:gd name="connsiteY54" fmla="*/ 6309 h 10000"/>
                <a:gd name="connsiteX55" fmla="*/ 726 w 10000"/>
                <a:gd name="connsiteY55" fmla="*/ 5891 h 10000"/>
                <a:gd name="connsiteX56" fmla="*/ 1318 w 10000"/>
                <a:gd name="connsiteY56" fmla="*/ 5618 h 10000"/>
                <a:gd name="connsiteX57" fmla="*/ 1425 w 10000"/>
                <a:gd name="connsiteY57" fmla="*/ 5218 h 10000"/>
                <a:gd name="connsiteX58" fmla="*/ 1344 w 10000"/>
                <a:gd name="connsiteY58" fmla="*/ 4800 h 10000"/>
                <a:gd name="connsiteX59" fmla="*/ 1720 w 10000"/>
                <a:gd name="connsiteY59" fmla="*/ 4582 h 10000"/>
                <a:gd name="connsiteX60" fmla="*/ 1210 w 10000"/>
                <a:gd name="connsiteY60" fmla="*/ 3982 h 10000"/>
                <a:gd name="connsiteX61" fmla="*/ 1748 w 10000"/>
                <a:gd name="connsiteY61" fmla="*/ 3182 h 10000"/>
                <a:gd name="connsiteX62" fmla="*/ 1156 w 10000"/>
                <a:gd name="connsiteY62" fmla="*/ 2636 h 10000"/>
                <a:gd name="connsiteX63" fmla="*/ 1318 w 10000"/>
                <a:gd name="connsiteY63" fmla="*/ 2036 h 10000"/>
                <a:gd name="connsiteX64" fmla="*/ 726 w 10000"/>
                <a:gd name="connsiteY64" fmla="*/ 1491 h 10000"/>
                <a:gd name="connsiteX65" fmla="*/ 726 w 10000"/>
                <a:gd name="connsiteY65" fmla="*/ 691 h 10000"/>
                <a:gd name="connsiteX0" fmla="*/ 215 w 9489"/>
                <a:gd name="connsiteY0" fmla="*/ 691 h 10000"/>
                <a:gd name="connsiteX1" fmla="*/ 2445 w 9489"/>
                <a:gd name="connsiteY1" fmla="*/ 73 h 10000"/>
                <a:gd name="connsiteX2" fmla="*/ 3467 w 9489"/>
                <a:gd name="connsiteY2" fmla="*/ 0 h 10000"/>
                <a:gd name="connsiteX3" fmla="*/ 4086 w 9489"/>
                <a:gd name="connsiteY3" fmla="*/ 18 h 10000"/>
                <a:gd name="connsiteX4" fmla="*/ 4301 w 9489"/>
                <a:gd name="connsiteY4" fmla="*/ 145 h 10000"/>
                <a:gd name="connsiteX5" fmla="*/ 4488 w 9489"/>
                <a:gd name="connsiteY5" fmla="*/ 309 h 10000"/>
                <a:gd name="connsiteX6" fmla="*/ 4516 w 9489"/>
                <a:gd name="connsiteY6" fmla="*/ 491 h 10000"/>
                <a:gd name="connsiteX7" fmla="*/ 4731 w 9489"/>
                <a:gd name="connsiteY7" fmla="*/ 545 h 10000"/>
                <a:gd name="connsiteX8" fmla="*/ 5000 w 9489"/>
                <a:gd name="connsiteY8" fmla="*/ 927 h 10000"/>
                <a:gd name="connsiteX9" fmla="*/ 5027 w 9489"/>
                <a:gd name="connsiteY9" fmla="*/ 1491 h 10000"/>
                <a:gd name="connsiteX10" fmla="*/ 5296 w 9489"/>
                <a:gd name="connsiteY10" fmla="*/ 1709 h 10000"/>
                <a:gd name="connsiteX11" fmla="*/ 5941 w 9489"/>
                <a:gd name="connsiteY11" fmla="*/ 1709 h 10000"/>
                <a:gd name="connsiteX12" fmla="*/ 6344 w 9489"/>
                <a:gd name="connsiteY12" fmla="*/ 2509 h 10000"/>
                <a:gd name="connsiteX13" fmla="*/ 6344 w 9489"/>
                <a:gd name="connsiteY13" fmla="*/ 3055 h 10000"/>
                <a:gd name="connsiteX14" fmla="*/ 6640 w 9489"/>
                <a:gd name="connsiteY14" fmla="*/ 3418 h 10000"/>
                <a:gd name="connsiteX15" fmla="*/ 6935 w 9489"/>
                <a:gd name="connsiteY15" fmla="*/ 3418 h 10000"/>
                <a:gd name="connsiteX16" fmla="*/ 7580 w 9489"/>
                <a:gd name="connsiteY16" fmla="*/ 3055 h 10000"/>
                <a:gd name="connsiteX17" fmla="*/ 7957 w 9489"/>
                <a:gd name="connsiteY17" fmla="*/ 3291 h 10000"/>
                <a:gd name="connsiteX18" fmla="*/ 7983 w 9489"/>
                <a:gd name="connsiteY18" fmla="*/ 3745 h 10000"/>
                <a:gd name="connsiteX19" fmla="*/ 8682 w 9489"/>
                <a:gd name="connsiteY19" fmla="*/ 4036 h 10000"/>
                <a:gd name="connsiteX20" fmla="*/ 8576 w 9489"/>
                <a:gd name="connsiteY20" fmla="*/ 4527 h 10000"/>
                <a:gd name="connsiteX21" fmla="*/ 8602 w 9489"/>
                <a:gd name="connsiteY21" fmla="*/ 4655 h 10000"/>
                <a:gd name="connsiteX22" fmla="*/ 8710 w 9489"/>
                <a:gd name="connsiteY22" fmla="*/ 4727 h 10000"/>
                <a:gd name="connsiteX23" fmla="*/ 8467 w 9489"/>
                <a:gd name="connsiteY23" fmla="*/ 4982 h 10000"/>
                <a:gd name="connsiteX24" fmla="*/ 8388 w 9489"/>
                <a:gd name="connsiteY24" fmla="*/ 5291 h 10000"/>
                <a:gd name="connsiteX25" fmla="*/ 8764 w 9489"/>
                <a:gd name="connsiteY25" fmla="*/ 5927 h 10000"/>
                <a:gd name="connsiteX26" fmla="*/ 9327 w 9489"/>
                <a:gd name="connsiteY26" fmla="*/ 6000 h 10000"/>
                <a:gd name="connsiteX27" fmla="*/ 9489 w 9489"/>
                <a:gd name="connsiteY27" fmla="*/ 6309 h 10000"/>
                <a:gd name="connsiteX28" fmla="*/ 9327 w 9489"/>
                <a:gd name="connsiteY28" fmla="*/ 6927 h 10000"/>
                <a:gd name="connsiteX29" fmla="*/ 8494 w 9489"/>
                <a:gd name="connsiteY29" fmla="*/ 7473 h 10000"/>
                <a:gd name="connsiteX30" fmla="*/ 8710 w 9489"/>
                <a:gd name="connsiteY30" fmla="*/ 8455 h 10000"/>
                <a:gd name="connsiteX31" fmla="*/ 8388 w 9489"/>
                <a:gd name="connsiteY31" fmla="*/ 8873 h 10000"/>
                <a:gd name="connsiteX32" fmla="*/ 8602 w 9489"/>
                <a:gd name="connsiteY32" fmla="*/ 9327 h 10000"/>
                <a:gd name="connsiteX33" fmla="*/ 7580 w 9489"/>
                <a:gd name="connsiteY33" fmla="*/ 9182 h 10000"/>
                <a:gd name="connsiteX34" fmla="*/ 7070 w 9489"/>
                <a:gd name="connsiteY34" fmla="*/ 9327 h 10000"/>
                <a:gd name="connsiteX35" fmla="*/ 6559 w 9489"/>
                <a:gd name="connsiteY35" fmla="*/ 9327 h 10000"/>
                <a:gd name="connsiteX36" fmla="*/ 5941 w 9489"/>
                <a:gd name="connsiteY36" fmla="*/ 9455 h 10000"/>
                <a:gd name="connsiteX37" fmla="*/ 5323 w 9489"/>
                <a:gd name="connsiteY37" fmla="*/ 9545 h 10000"/>
                <a:gd name="connsiteX38" fmla="*/ 4382 w 9489"/>
                <a:gd name="connsiteY38" fmla="*/ 10000 h 10000"/>
                <a:gd name="connsiteX39" fmla="*/ 4409 w 9489"/>
                <a:gd name="connsiteY39" fmla="*/ 9109 h 10000"/>
                <a:gd name="connsiteX40" fmla="*/ 4220 w 9489"/>
                <a:gd name="connsiteY40" fmla="*/ 8873 h 10000"/>
                <a:gd name="connsiteX41" fmla="*/ 3575 w 9489"/>
                <a:gd name="connsiteY41" fmla="*/ 8782 h 10000"/>
                <a:gd name="connsiteX42" fmla="*/ 3361 w 9489"/>
                <a:gd name="connsiteY42" fmla="*/ 8400 h 10000"/>
                <a:gd name="connsiteX43" fmla="*/ 2956 w 9489"/>
                <a:gd name="connsiteY43" fmla="*/ 8382 h 10000"/>
                <a:gd name="connsiteX44" fmla="*/ 2768 w 9489"/>
                <a:gd name="connsiteY44" fmla="*/ 8473 h 10000"/>
                <a:gd name="connsiteX45" fmla="*/ 1936 w 9489"/>
                <a:gd name="connsiteY45" fmla="*/ 8382 h 10000"/>
                <a:gd name="connsiteX46" fmla="*/ 1613 w 9489"/>
                <a:gd name="connsiteY46" fmla="*/ 8564 h 10000"/>
                <a:gd name="connsiteX47" fmla="*/ 2151 w 9489"/>
                <a:gd name="connsiteY47" fmla="*/ 8173 h 10000"/>
                <a:gd name="connsiteX48" fmla="*/ 2800 w 9489"/>
                <a:gd name="connsiteY48" fmla="*/ 7969 h 10000"/>
                <a:gd name="connsiteX49" fmla="*/ 586 w 9489"/>
                <a:gd name="connsiteY49" fmla="*/ 7090 h 10000"/>
                <a:gd name="connsiteX50" fmla="*/ 357 w 9489"/>
                <a:gd name="connsiteY50" fmla="*/ 6861 h 10000"/>
                <a:gd name="connsiteX51" fmla="*/ 576 w 9489"/>
                <a:gd name="connsiteY51" fmla="*/ 6726 h 10000"/>
                <a:gd name="connsiteX52" fmla="*/ 986 w 9489"/>
                <a:gd name="connsiteY52" fmla="*/ 6877 h 10000"/>
                <a:gd name="connsiteX53" fmla="*/ 587 w 9489"/>
                <a:gd name="connsiteY53" fmla="*/ 6295 h 10000"/>
                <a:gd name="connsiteX54" fmla="*/ 0 w 9489"/>
                <a:gd name="connsiteY54" fmla="*/ 6309 h 10000"/>
                <a:gd name="connsiteX55" fmla="*/ 215 w 9489"/>
                <a:gd name="connsiteY55" fmla="*/ 5891 h 10000"/>
                <a:gd name="connsiteX56" fmla="*/ 807 w 9489"/>
                <a:gd name="connsiteY56" fmla="*/ 5618 h 10000"/>
                <a:gd name="connsiteX57" fmla="*/ 914 w 9489"/>
                <a:gd name="connsiteY57" fmla="*/ 5218 h 10000"/>
                <a:gd name="connsiteX58" fmla="*/ 833 w 9489"/>
                <a:gd name="connsiteY58" fmla="*/ 4800 h 10000"/>
                <a:gd name="connsiteX59" fmla="*/ 1209 w 9489"/>
                <a:gd name="connsiteY59" fmla="*/ 4582 h 10000"/>
                <a:gd name="connsiteX60" fmla="*/ 699 w 9489"/>
                <a:gd name="connsiteY60" fmla="*/ 3982 h 10000"/>
                <a:gd name="connsiteX61" fmla="*/ 1237 w 9489"/>
                <a:gd name="connsiteY61" fmla="*/ 3182 h 10000"/>
                <a:gd name="connsiteX62" fmla="*/ 645 w 9489"/>
                <a:gd name="connsiteY62" fmla="*/ 2636 h 10000"/>
                <a:gd name="connsiteX63" fmla="*/ 807 w 9489"/>
                <a:gd name="connsiteY63" fmla="*/ 2036 h 10000"/>
                <a:gd name="connsiteX64" fmla="*/ 215 w 9489"/>
                <a:gd name="connsiteY64" fmla="*/ 1491 h 10000"/>
                <a:gd name="connsiteX65" fmla="*/ 215 w 9489"/>
                <a:gd name="connsiteY65" fmla="*/ 691 h 10000"/>
                <a:gd name="connsiteX0" fmla="*/ 227 w 10000"/>
                <a:gd name="connsiteY0" fmla="*/ 691 h 10000"/>
                <a:gd name="connsiteX1" fmla="*/ 2577 w 10000"/>
                <a:gd name="connsiteY1" fmla="*/ 73 h 10000"/>
                <a:gd name="connsiteX2" fmla="*/ 3654 w 10000"/>
                <a:gd name="connsiteY2" fmla="*/ 0 h 10000"/>
                <a:gd name="connsiteX3" fmla="*/ 4306 w 10000"/>
                <a:gd name="connsiteY3" fmla="*/ 18 h 10000"/>
                <a:gd name="connsiteX4" fmla="*/ 4533 w 10000"/>
                <a:gd name="connsiteY4" fmla="*/ 145 h 10000"/>
                <a:gd name="connsiteX5" fmla="*/ 4730 w 10000"/>
                <a:gd name="connsiteY5" fmla="*/ 309 h 10000"/>
                <a:gd name="connsiteX6" fmla="*/ 4759 w 10000"/>
                <a:gd name="connsiteY6" fmla="*/ 491 h 10000"/>
                <a:gd name="connsiteX7" fmla="*/ 4986 w 10000"/>
                <a:gd name="connsiteY7" fmla="*/ 545 h 10000"/>
                <a:gd name="connsiteX8" fmla="*/ 5269 w 10000"/>
                <a:gd name="connsiteY8" fmla="*/ 927 h 10000"/>
                <a:gd name="connsiteX9" fmla="*/ 5298 w 10000"/>
                <a:gd name="connsiteY9" fmla="*/ 1491 h 10000"/>
                <a:gd name="connsiteX10" fmla="*/ 5581 w 10000"/>
                <a:gd name="connsiteY10" fmla="*/ 1709 h 10000"/>
                <a:gd name="connsiteX11" fmla="*/ 6261 w 10000"/>
                <a:gd name="connsiteY11" fmla="*/ 1709 h 10000"/>
                <a:gd name="connsiteX12" fmla="*/ 6686 w 10000"/>
                <a:gd name="connsiteY12" fmla="*/ 2509 h 10000"/>
                <a:gd name="connsiteX13" fmla="*/ 6686 w 10000"/>
                <a:gd name="connsiteY13" fmla="*/ 3055 h 10000"/>
                <a:gd name="connsiteX14" fmla="*/ 6998 w 10000"/>
                <a:gd name="connsiteY14" fmla="*/ 3418 h 10000"/>
                <a:gd name="connsiteX15" fmla="*/ 7308 w 10000"/>
                <a:gd name="connsiteY15" fmla="*/ 3418 h 10000"/>
                <a:gd name="connsiteX16" fmla="*/ 7988 w 10000"/>
                <a:gd name="connsiteY16" fmla="*/ 3055 h 10000"/>
                <a:gd name="connsiteX17" fmla="*/ 8385 w 10000"/>
                <a:gd name="connsiteY17" fmla="*/ 3291 h 10000"/>
                <a:gd name="connsiteX18" fmla="*/ 8413 w 10000"/>
                <a:gd name="connsiteY18" fmla="*/ 3745 h 10000"/>
                <a:gd name="connsiteX19" fmla="*/ 9150 w 10000"/>
                <a:gd name="connsiteY19" fmla="*/ 4036 h 10000"/>
                <a:gd name="connsiteX20" fmla="*/ 9038 w 10000"/>
                <a:gd name="connsiteY20" fmla="*/ 4527 h 10000"/>
                <a:gd name="connsiteX21" fmla="*/ 9065 w 10000"/>
                <a:gd name="connsiteY21" fmla="*/ 4655 h 10000"/>
                <a:gd name="connsiteX22" fmla="*/ 9179 w 10000"/>
                <a:gd name="connsiteY22" fmla="*/ 4727 h 10000"/>
                <a:gd name="connsiteX23" fmla="*/ 8923 w 10000"/>
                <a:gd name="connsiteY23" fmla="*/ 4982 h 10000"/>
                <a:gd name="connsiteX24" fmla="*/ 8840 w 10000"/>
                <a:gd name="connsiteY24" fmla="*/ 5291 h 10000"/>
                <a:gd name="connsiteX25" fmla="*/ 9236 w 10000"/>
                <a:gd name="connsiteY25" fmla="*/ 5927 h 10000"/>
                <a:gd name="connsiteX26" fmla="*/ 9829 w 10000"/>
                <a:gd name="connsiteY26" fmla="*/ 6000 h 10000"/>
                <a:gd name="connsiteX27" fmla="*/ 10000 w 10000"/>
                <a:gd name="connsiteY27" fmla="*/ 6309 h 10000"/>
                <a:gd name="connsiteX28" fmla="*/ 9829 w 10000"/>
                <a:gd name="connsiteY28" fmla="*/ 6927 h 10000"/>
                <a:gd name="connsiteX29" fmla="*/ 8951 w 10000"/>
                <a:gd name="connsiteY29" fmla="*/ 7473 h 10000"/>
                <a:gd name="connsiteX30" fmla="*/ 9179 w 10000"/>
                <a:gd name="connsiteY30" fmla="*/ 8455 h 10000"/>
                <a:gd name="connsiteX31" fmla="*/ 8840 w 10000"/>
                <a:gd name="connsiteY31" fmla="*/ 8873 h 10000"/>
                <a:gd name="connsiteX32" fmla="*/ 9065 w 10000"/>
                <a:gd name="connsiteY32" fmla="*/ 9327 h 10000"/>
                <a:gd name="connsiteX33" fmla="*/ 7988 w 10000"/>
                <a:gd name="connsiteY33" fmla="*/ 9182 h 10000"/>
                <a:gd name="connsiteX34" fmla="*/ 7451 w 10000"/>
                <a:gd name="connsiteY34" fmla="*/ 9327 h 10000"/>
                <a:gd name="connsiteX35" fmla="*/ 6912 w 10000"/>
                <a:gd name="connsiteY35" fmla="*/ 9327 h 10000"/>
                <a:gd name="connsiteX36" fmla="*/ 6261 w 10000"/>
                <a:gd name="connsiteY36" fmla="*/ 9455 h 10000"/>
                <a:gd name="connsiteX37" fmla="*/ 5610 w 10000"/>
                <a:gd name="connsiteY37" fmla="*/ 9545 h 10000"/>
                <a:gd name="connsiteX38" fmla="*/ 4618 w 10000"/>
                <a:gd name="connsiteY38" fmla="*/ 10000 h 10000"/>
                <a:gd name="connsiteX39" fmla="*/ 4646 w 10000"/>
                <a:gd name="connsiteY39" fmla="*/ 9109 h 10000"/>
                <a:gd name="connsiteX40" fmla="*/ 4447 w 10000"/>
                <a:gd name="connsiteY40" fmla="*/ 8873 h 10000"/>
                <a:gd name="connsiteX41" fmla="*/ 3768 w 10000"/>
                <a:gd name="connsiteY41" fmla="*/ 8782 h 10000"/>
                <a:gd name="connsiteX42" fmla="*/ 3542 w 10000"/>
                <a:gd name="connsiteY42" fmla="*/ 8400 h 10000"/>
                <a:gd name="connsiteX43" fmla="*/ 3115 w 10000"/>
                <a:gd name="connsiteY43" fmla="*/ 8382 h 10000"/>
                <a:gd name="connsiteX44" fmla="*/ 2917 w 10000"/>
                <a:gd name="connsiteY44" fmla="*/ 8473 h 10000"/>
                <a:gd name="connsiteX45" fmla="*/ 2040 w 10000"/>
                <a:gd name="connsiteY45" fmla="*/ 8382 h 10000"/>
                <a:gd name="connsiteX46" fmla="*/ 1700 w 10000"/>
                <a:gd name="connsiteY46" fmla="*/ 8564 h 10000"/>
                <a:gd name="connsiteX47" fmla="*/ 2267 w 10000"/>
                <a:gd name="connsiteY47" fmla="*/ 8173 h 10000"/>
                <a:gd name="connsiteX48" fmla="*/ 2951 w 10000"/>
                <a:gd name="connsiteY48" fmla="*/ 7969 h 10000"/>
                <a:gd name="connsiteX49" fmla="*/ 618 w 10000"/>
                <a:gd name="connsiteY49" fmla="*/ 7090 h 10000"/>
                <a:gd name="connsiteX50" fmla="*/ 1112 w 10000"/>
                <a:gd name="connsiteY50" fmla="*/ 6778 h 10000"/>
                <a:gd name="connsiteX51" fmla="*/ 607 w 10000"/>
                <a:gd name="connsiteY51" fmla="*/ 6726 h 10000"/>
                <a:gd name="connsiteX52" fmla="*/ 1039 w 10000"/>
                <a:gd name="connsiteY52" fmla="*/ 6877 h 10000"/>
                <a:gd name="connsiteX53" fmla="*/ 619 w 10000"/>
                <a:gd name="connsiteY53" fmla="*/ 6295 h 10000"/>
                <a:gd name="connsiteX54" fmla="*/ 0 w 10000"/>
                <a:gd name="connsiteY54" fmla="*/ 6309 h 10000"/>
                <a:gd name="connsiteX55" fmla="*/ 227 w 10000"/>
                <a:gd name="connsiteY55" fmla="*/ 5891 h 10000"/>
                <a:gd name="connsiteX56" fmla="*/ 850 w 10000"/>
                <a:gd name="connsiteY56" fmla="*/ 5618 h 10000"/>
                <a:gd name="connsiteX57" fmla="*/ 963 w 10000"/>
                <a:gd name="connsiteY57" fmla="*/ 5218 h 10000"/>
                <a:gd name="connsiteX58" fmla="*/ 878 w 10000"/>
                <a:gd name="connsiteY58" fmla="*/ 4800 h 10000"/>
                <a:gd name="connsiteX59" fmla="*/ 1274 w 10000"/>
                <a:gd name="connsiteY59" fmla="*/ 4582 h 10000"/>
                <a:gd name="connsiteX60" fmla="*/ 737 w 10000"/>
                <a:gd name="connsiteY60" fmla="*/ 3982 h 10000"/>
                <a:gd name="connsiteX61" fmla="*/ 1304 w 10000"/>
                <a:gd name="connsiteY61" fmla="*/ 3182 h 10000"/>
                <a:gd name="connsiteX62" fmla="*/ 680 w 10000"/>
                <a:gd name="connsiteY62" fmla="*/ 2636 h 10000"/>
                <a:gd name="connsiteX63" fmla="*/ 850 w 10000"/>
                <a:gd name="connsiteY63" fmla="*/ 2036 h 10000"/>
                <a:gd name="connsiteX64" fmla="*/ 227 w 10000"/>
                <a:gd name="connsiteY64" fmla="*/ 1491 h 10000"/>
                <a:gd name="connsiteX65" fmla="*/ 227 w 10000"/>
                <a:gd name="connsiteY65" fmla="*/ 691 h 10000"/>
                <a:gd name="connsiteX0" fmla="*/ 227 w 10000"/>
                <a:gd name="connsiteY0" fmla="*/ 691 h 10000"/>
                <a:gd name="connsiteX1" fmla="*/ 2577 w 10000"/>
                <a:gd name="connsiteY1" fmla="*/ 73 h 10000"/>
                <a:gd name="connsiteX2" fmla="*/ 3654 w 10000"/>
                <a:gd name="connsiteY2" fmla="*/ 0 h 10000"/>
                <a:gd name="connsiteX3" fmla="*/ 4306 w 10000"/>
                <a:gd name="connsiteY3" fmla="*/ 18 h 10000"/>
                <a:gd name="connsiteX4" fmla="*/ 4533 w 10000"/>
                <a:gd name="connsiteY4" fmla="*/ 145 h 10000"/>
                <a:gd name="connsiteX5" fmla="*/ 4730 w 10000"/>
                <a:gd name="connsiteY5" fmla="*/ 309 h 10000"/>
                <a:gd name="connsiteX6" fmla="*/ 4759 w 10000"/>
                <a:gd name="connsiteY6" fmla="*/ 491 h 10000"/>
                <a:gd name="connsiteX7" fmla="*/ 4986 w 10000"/>
                <a:gd name="connsiteY7" fmla="*/ 545 h 10000"/>
                <a:gd name="connsiteX8" fmla="*/ 5269 w 10000"/>
                <a:gd name="connsiteY8" fmla="*/ 927 h 10000"/>
                <a:gd name="connsiteX9" fmla="*/ 5298 w 10000"/>
                <a:gd name="connsiteY9" fmla="*/ 1491 h 10000"/>
                <a:gd name="connsiteX10" fmla="*/ 5581 w 10000"/>
                <a:gd name="connsiteY10" fmla="*/ 1709 h 10000"/>
                <a:gd name="connsiteX11" fmla="*/ 6261 w 10000"/>
                <a:gd name="connsiteY11" fmla="*/ 1709 h 10000"/>
                <a:gd name="connsiteX12" fmla="*/ 6686 w 10000"/>
                <a:gd name="connsiteY12" fmla="*/ 2509 h 10000"/>
                <a:gd name="connsiteX13" fmla="*/ 6686 w 10000"/>
                <a:gd name="connsiteY13" fmla="*/ 3055 h 10000"/>
                <a:gd name="connsiteX14" fmla="*/ 6998 w 10000"/>
                <a:gd name="connsiteY14" fmla="*/ 3418 h 10000"/>
                <a:gd name="connsiteX15" fmla="*/ 7308 w 10000"/>
                <a:gd name="connsiteY15" fmla="*/ 3418 h 10000"/>
                <a:gd name="connsiteX16" fmla="*/ 7988 w 10000"/>
                <a:gd name="connsiteY16" fmla="*/ 3055 h 10000"/>
                <a:gd name="connsiteX17" fmla="*/ 8385 w 10000"/>
                <a:gd name="connsiteY17" fmla="*/ 3291 h 10000"/>
                <a:gd name="connsiteX18" fmla="*/ 8413 w 10000"/>
                <a:gd name="connsiteY18" fmla="*/ 3745 h 10000"/>
                <a:gd name="connsiteX19" fmla="*/ 9150 w 10000"/>
                <a:gd name="connsiteY19" fmla="*/ 4036 h 10000"/>
                <a:gd name="connsiteX20" fmla="*/ 9038 w 10000"/>
                <a:gd name="connsiteY20" fmla="*/ 4527 h 10000"/>
                <a:gd name="connsiteX21" fmla="*/ 9065 w 10000"/>
                <a:gd name="connsiteY21" fmla="*/ 4655 h 10000"/>
                <a:gd name="connsiteX22" fmla="*/ 9179 w 10000"/>
                <a:gd name="connsiteY22" fmla="*/ 4727 h 10000"/>
                <a:gd name="connsiteX23" fmla="*/ 8923 w 10000"/>
                <a:gd name="connsiteY23" fmla="*/ 4982 h 10000"/>
                <a:gd name="connsiteX24" fmla="*/ 8840 w 10000"/>
                <a:gd name="connsiteY24" fmla="*/ 5291 h 10000"/>
                <a:gd name="connsiteX25" fmla="*/ 9236 w 10000"/>
                <a:gd name="connsiteY25" fmla="*/ 5927 h 10000"/>
                <a:gd name="connsiteX26" fmla="*/ 9829 w 10000"/>
                <a:gd name="connsiteY26" fmla="*/ 6000 h 10000"/>
                <a:gd name="connsiteX27" fmla="*/ 10000 w 10000"/>
                <a:gd name="connsiteY27" fmla="*/ 6309 h 10000"/>
                <a:gd name="connsiteX28" fmla="*/ 9829 w 10000"/>
                <a:gd name="connsiteY28" fmla="*/ 6927 h 10000"/>
                <a:gd name="connsiteX29" fmla="*/ 8951 w 10000"/>
                <a:gd name="connsiteY29" fmla="*/ 7473 h 10000"/>
                <a:gd name="connsiteX30" fmla="*/ 9179 w 10000"/>
                <a:gd name="connsiteY30" fmla="*/ 8455 h 10000"/>
                <a:gd name="connsiteX31" fmla="*/ 8840 w 10000"/>
                <a:gd name="connsiteY31" fmla="*/ 8873 h 10000"/>
                <a:gd name="connsiteX32" fmla="*/ 9065 w 10000"/>
                <a:gd name="connsiteY32" fmla="*/ 9327 h 10000"/>
                <a:gd name="connsiteX33" fmla="*/ 7988 w 10000"/>
                <a:gd name="connsiteY33" fmla="*/ 9182 h 10000"/>
                <a:gd name="connsiteX34" fmla="*/ 7451 w 10000"/>
                <a:gd name="connsiteY34" fmla="*/ 9327 h 10000"/>
                <a:gd name="connsiteX35" fmla="*/ 6912 w 10000"/>
                <a:gd name="connsiteY35" fmla="*/ 9327 h 10000"/>
                <a:gd name="connsiteX36" fmla="*/ 6261 w 10000"/>
                <a:gd name="connsiteY36" fmla="*/ 9455 h 10000"/>
                <a:gd name="connsiteX37" fmla="*/ 5610 w 10000"/>
                <a:gd name="connsiteY37" fmla="*/ 9545 h 10000"/>
                <a:gd name="connsiteX38" fmla="*/ 4618 w 10000"/>
                <a:gd name="connsiteY38" fmla="*/ 10000 h 10000"/>
                <a:gd name="connsiteX39" fmla="*/ 4646 w 10000"/>
                <a:gd name="connsiteY39" fmla="*/ 9109 h 10000"/>
                <a:gd name="connsiteX40" fmla="*/ 4447 w 10000"/>
                <a:gd name="connsiteY40" fmla="*/ 8873 h 10000"/>
                <a:gd name="connsiteX41" fmla="*/ 3768 w 10000"/>
                <a:gd name="connsiteY41" fmla="*/ 8782 h 10000"/>
                <a:gd name="connsiteX42" fmla="*/ 3542 w 10000"/>
                <a:gd name="connsiteY42" fmla="*/ 8400 h 10000"/>
                <a:gd name="connsiteX43" fmla="*/ 3115 w 10000"/>
                <a:gd name="connsiteY43" fmla="*/ 8382 h 10000"/>
                <a:gd name="connsiteX44" fmla="*/ 2917 w 10000"/>
                <a:gd name="connsiteY44" fmla="*/ 8473 h 10000"/>
                <a:gd name="connsiteX45" fmla="*/ 2040 w 10000"/>
                <a:gd name="connsiteY45" fmla="*/ 8382 h 10000"/>
                <a:gd name="connsiteX46" fmla="*/ 1700 w 10000"/>
                <a:gd name="connsiteY46" fmla="*/ 8564 h 10000"/>
                <a:gd name="connsiteX47" fmla="*/ 2267 w 10000"/>
                <a:gd name="connsiteY47" fmla="*/ 8173 h 10000"/>
                <a:gd name="connsiteX48" fmla="*/ 2951 w 10000"/>
                <a:gd name="connsiteY48" fmla="*/ 7969 h 10000"/>
                <a:gd name="connsiteX49" fmla="*/ 1901 w 10000"/>
                <a:gd name="connsiteY49" fmla="*/ 7254 h 10000"/>
                <a:gd name="connsiteX50" fmla="*/ 618 w 10000"/>
                <a:gd name="connsiteY50" fmla="*/ 7090 h 10000"/>
                <a:gd name="connsiteX51" fmla="*/ 1112 w 10000"/>
                <a:gd name="connsiteY51" fmla="*/ 6778 h 10000"/>
                <a:gd name="connsiteX52" fmla="*/ 607 w 10000"/>
                <a:gd name="connsiteY52" fmla="*/ 6726 h 10000"/>
                <a:gd name="connsiteX53" fmla="*/ 1039 w 10000"/>
                <a:gd name="connsiteY53" fmla="*/ 6877 h 10000"/>
                <a:gd name="connsiteX54" fmla="*/ 619 w 10000"/>
                <a:gd name="connsiteY54" fmla="*/ 6295 h 10000"/>
                <a:gd name="connsiteX55" fmla="*/ 0 w 10000"/>
                <a:gd name="connsiteY55" fmla="*/ 6309 h 10000"/>
                <a:gd name="connsiteX56" fmla="*/ 227 w 10000"/>
                <a:gd name="connsiteY56" fmla="*/ 5891 h 10000"/>
                <a:gd name="connsiteX57" fmla="*/ 850 w 10000"/>
                <a:gd name="connsiteY57" fmla="*/ 5618 h 10000"/>
                <a:gd name="connsiteX58" fmla="*/ 963 w 10000"/>
                <a:gd name="connsiteY58" fmla="*/ 5218 h 10000"/>
                <a:gd name="connsiteX59" fmla="*/ 878 w 10000"/>
                <a:gd name="connsiteY59" fmla="*/ 4800 h 10000"/>
                <a:gd name="connsiteX60" fmla="*/ 1274 w 10000"/>
                <a:gd name="connsiteY60" fmla="*/ 4582 h 10000"/>
                <a:gd name="connsiteX61" fmla="*/ 737 w 10000"/>
                <a:gd name="connsiteY61" fmla="*/ 3982 h 10000"/>
                <a:gd name="connsiteX62" fmla="*/ 1304 w 10000"/>
                <a:gd name="connsiteY62" fmla="*/ 3182 h 10000"/>
                <a:gd name="connsiteX63" fmla="*/ 680 w 10000"/>
                <a:gd name="connsiteY63" fmla="*/ 2636 h 10000"/>
                <a:gd name="connsiteX64" fmla="*/ 850 w 10000"/>
                <a:gd name="connsiteY64" fmla="*/ 2036 h 10000"/>
                <a:gd name="connsiteX65" fmla="*/ 227 w 10000"/>
                <a:gd name="connsiteY65" fmla="*/ 1491 h 10000"/>
                <a:gd name="connsiteX66" fmla="*/ 227 w 10000"/>
                <a:gd name="connsiteY66" fmla="*/ 691 h 10000"/>
                <a:gd name="connsiteX0" fmla="*/ 227 w 10000"/>
                <a:gd name="connsiteY0" fmla="*/ 691 h 10000"/>
                <a:gd name="connsiteX1" fmla="*/ 2577 w 10000"/>
                <a:gd name="connsiteY1" fmla="*/ 73 h 10000"/>
                <a:gd name="connsiteX2" fmla="*/ 3654 w 10000"/>
                <a:gd name="connsiteY2" fmla="*/ 0 h 10000"/>
                <a:gd name="connsiteX3" fmla="*/ 4306 w 10000"/>
                <a:gd name="connsiteY3" fmla="*/ 18 h 10000"/>
                <a:gd name="connsiteX4" fmla="*/ 4533 w 10000"/>
                <a:gd name="connsiteY4" fmla="*/ 145 h 10000"/>
                <a:gd name="connsiteX5" fmla="*/ 4730 w 10000"/>
                <a:gd name="connsiteY5" fmla="*/ 309 h 10000"/>
                <a:gd name="connsiteX6" fmla="*/ 4759 w 10000"/>
                <a:gd name="connsiteY6" fmla="*/ 491 h 10000"/>
                <a:gd name="connsiteX7" fmla="*/ 4986 w 10000"/>
                <a:gd name="connsiteY7" fmla="*/ 545 h 10000"/>
                <a:gd name="connsiteX8" fmla="*/ 5269 w 10000"/>
                <a:gd name="connsiteY8" fmla="*/ 927 h 10000"/>
                <a:gd name="connsiteX9" fmla="*/ 5298 w 10000"/>
                <a:gd name="connsiteY9" fmla="*/ 1491 h 10000"/>
                <a:gd name="connsiteX10" fmla="*/ 5581 w 10000"/>
                <a:gd name="connsiteY10" fmla="*/ 1709 h 10000"/>
                <a:gd name="connsiteX11" fmla="*/ 6261 w 10000"/>
                <a:gd name="connsiteY11" fmla="*/ 1709 h 10000"/>
                <a:gd name="connsiteX12" fmla="*/ 6686 w 10000"/>
                <a:gd name="connsiteY12" fmla="*/ 2509 h 10000"/>
                <a:gd name="connsiteX13" fmla="*/ 6686 w 10000"/>
                <a:gd name="connsiteY13" fmla="*/ 3055 h 10000"/>
                <a:gd name="connsiteX14" fmla="*/ 6998 w 10000"/>
                <a:gd name="connsiteY14" fmla="*/ 3418 h 10000"/>
                <a:gd name="connsiteX15" fmla="*/ 7308 w 10000"/>
                <a:gd name="connsiteY15" fmla="*/ 3418 h 10000"/>
                <a:gd name="connsiteX16" fmla="*/ 7988 w 10000"/>
                <a:gd name="connsiteY16" fmla="*/ 3055 h 10000"/>
                <a:gd name="connsiteX17" fmla="*/ 8385 w 10000"/>
                <a:gd name="connsiteY17" fmla="*/ 3291 h 10000"/>
                <a:gd name="connsiteX18" fmla="*/ 8413 w 10000"/>
                <a:gd name="connsiteY18" fmla="*/ 3745 h 10000"/>
                <a:gd name="connsiteX19" fmla="*/ 9150 w 10000"/>
                <a:gd name="connsiteY19" fmla="*/ 4036 h 10000"/>
                <a:gd name="connsiteX20" fmla="*/ 9038 w 10000"/>
                <a:gd name="connsiteY20" fmla="*/ 4527 h 10000"/>
                <a:gd name="connsiteX21" fmla="*/ 9065 w 10000"/>
                <a:gd name="connsiteY21" fmla="*/ 4655 h 10000"/>
                <a:gd name="connsiteX22" fmla="*/ 9179 w 10000"/>
                <a:gd name="connsiteY22" fmla="*/ 4727 h 10000"/>
                <a:gd name="connsiteX23" fmla="*/ 8923 w 10000"/>
                <a:gd name="connsiteY23" fmla="*/ 4982 h 10000"/>
                <a:gd name="connsiteX24" fmla="*/ 8840 w 10000"/>
                <a:gd name="connsiteY24" fmla="*/ 5291 h 10000"/>
                <a:gd name="connsiteX25" fmla="*/ 9236 w 10000"/>
                <a:gd name="connsiteY25" fmla="*/ 5927 h 10000"/>
                <a:gd name="connsiteX26" fmla="*/ 9829 w 10000"/>
                <a:gd name="connsiteY26" fmla="*/ 6000 h 10000"/>
                <a:gd name="connsiteX27" fmla="*/ 10000 w 10000"/>
                <a:gd name="connsiteY27" fmla="*/ 6309 h 10000"/>
                <a:gd name="connsiteX28" fmla="*/ 9829 w 10000"/>
                <a:gd name="connsiteY28" fmla="*/ 6927 h 10000"/>
                <a:gd name="connsiteX29" fmla="*/ 8951 w 10000"/>
                <a:gd name="connsiteY29" fmla="*/ 7473 h 10000"/>
                <a:gd name="connsiteX30" fmla="*/ 9179 w 10000"/>
                <a:gd name="connsiteY30" fmla="*/ 8455 h 10000"/>
                <a:gd name="connsiteX31" fmla="*/ 8840 w 10000"/>
                <a:gd name="connsiteY31" fmla="*/ 8873 h 10000"/>
                <a:gd name="connsiteX32" fmla="*/ 9065 w 10000"/>
                <a:gd name="connsiteY32" fmla="*/ 9327 h 10000"/>
                <a:gd name="connsiteX33" fmla="*/ 7988 w 10000"/>
                <a:gd name="connsiteY33" fmla="*/ 9182 h 10000"/>
                <a:gd name="connsiteX34" fmla="*/ 7451 w 10000"/>
                <a:gd name="connsiteY34" fmla="*/ 9327 h 10000"/>
                <a:gd name="connsiteX35" fmla="*/ 6912 w 10000"/>
                <a:gd name="connsiteY35" fmla="*/ 9327 h 10000"/>
                <a:gd name="connsiteX36" fmla="*/ 6261 w 10000"/>
                <a:gd name="connsiteY36" fmla="*/ 9455 h 10000"/>
                <a:gd name="connsiteX37" fmla="*/ 5610 w 10000"/>
                <a:gd name="connsiteY37" fmla="*/ 9545 h 10000"/>
                <a:gd name="connsiteX38" fmla="*/ 4618 w 10000"/>
                <a:gd name="connsiteY38" fmla="*/ 10000 h 10000"/>
                <a:gd name="connsiteX39" fmla="*/ 4646 w 10000"/>
                <a:gd name="connsiteY39" fmla="*/ 9109 h 10000"/>
                <a:gd name="connsiteX40" fmla="*/ 4447 w 10000"/>
                <a:gd name="connsiteY40" fmla="*/ 8873 h 10000"/>
                <a:gd name="connsiteX41" fmla="*/ 3768 w 10000"/>
                <a:gd name="connsiteY41" fmla="*/ 8782 h 10000"/>
                <a:gd name="connsiteX42" fmla="*/ 3542 w 10000"/>
                <a:gd name="connsiteY42" fmla="*/ 8400 h 10000"/>
                <a:gd name="connsiteX43" fmla="*/ 3115 w 10000"/>
                <a:gd name="connsiteY43" fmla="*/ 8382 h 10000"/>
                <a:gd name="connsiteX44" fmla="*/ 2917 w 10000"/>
                <a:gd name="connsiteY44" fmla="*/ 8473 h 10000"/>
                <a:gd name="connsiteX45" fmla="*/ 2040 w 10000"/>
                <a:gd name="connsiteY45" fmla="*/ 8382 h 10000"/>
                <a:gd name="connsiteX46" fmla="*/ 1700 w 10000"/>
                <a:gd name="connsiteY46" fmla="*/ 8564 h 10000"/>
                <a:gd name="connsiteX47" fmla="*/ 2267 w 10000"/>
                <a:gd name="connsiteY47" fmla="*/ 8173 h 10000"/>
                <a:gd name="connsiteX48" fmla="*/ 2951 w 10000"/>
                <a:gd name="connsiteY48" fmla="*/ 7969 h 10000"/>
                <a:gd name="connsiteX49" fmla="*/ 1901 w 10000"/>
                <a:gd name="connsiteY49" fmla="*/ 7254 h 10000"/>
                <a:gd name="connsiteX50" fmla="*/ 1144 w 10000"/>
                <a:gd name="connsiteY50" fmla="*/ 6840 h 10000"/>
                <a:gd name="connsiteX51" fmla="*/ 1112 w 10000"/>
                <a:gd name="connsiteY51" fmla="*/ 6778 h 10000"/>
                <a:gd name="connsiteX52" fmla="*/ 607 w 10000"/>
                <a:gd name="connsiteY52" fmla="*/ 6726 h 10000"/>
                <a:gd name="connsiteX53" fmla="*/ 1039 w 10000"/>
                <a:gd name="connsiteY53" fmla="*/ 6877 h 10000"/>
                <a:gd name="connsiteX54" fmla="*/ 619 w 10000"/>
                <a:gd name="connsiteY54" fmla="*/ 6295 h 10000"/>
                <a:gd name="connsiteX55" fmla="*/ 0 w 10000"/>
                <a:gd name="connsiteY55" fmla="*/ 6309 h 10000"/>
                <a:gd name="connsiteX56" fmla="*/ 227 w 10000"/>
                <a:gd name="connsiteY56" fmla="*/ 5891 h 10000"/>
                <a:gd name="connsiteX57" fmla="*/ 850 w 10000"/>
                <a:gd name="connsiteY57" fmla="*/ 5618 h 10000"/>
                <a:gd name="connsiteX58" fmla="*/ 963 w 10000"/>
                <a:gd name="connsiteY58" fmla="*/ 5218 h 10000"/>
                <a:gd name="connsiteX59" fmla="*/ 878 w 10000"/>
                <a:gd name="connsiteY59" fmla="*/ 4800 h 10000"/>
                <a:gd name="connsiteX60" fmla="*/ 1274 w 10000"/>
                <a:gd name="connsiteY60" fmla="*/ 4582 h 10000"/>
                <a:gd name="connsiteX61" fmla="*/ 737 w 10000"/>
                <a:gd name="connsiteY61" fmla="*/ 3982 h 10000"/>
                <a:gd name="connsiteX62" fmla="*/ 1304 w 10000"/>
                <a:gd name="connsiteY62" fmla="*/ 3182 h 10000"/>
                <a:gd name="connsiteX63" fmla="*/ 680 w 10000"/>
                <a:gd name="connsiteY63" fmla="*/ 2636 h 10000"/>
                <a:gd name="connsiteX64" fmla="*/ 850 w 10000"/>
                <a:gd name="connsiteY64" fmla="*/ 2036 h 10000"/>
                <a:gd name="connsiteX65" fmla="*/ 227 w 10000"/>
                <a:gd name="connsiteY65" fmla="*/ 1491 h 10000"/>
                <a:gd name="connsiteX66" fmla="*/ 227 w 10000"/>
                <a:gd name="connsiteY66" fmla="*/ 691 h 10000"/>
                <a:gd name="connsiteX0" fmla="*/ 227 w 10000"/>
                <a:gd name="connsiteY0" fmla="*/ 691 h 10000"/>
                <a:gd name="connsiteX1" fmla="*/ 2577 w 10000"/>
                <a:gd name="connsiteY1" fmla="*/ 73 h 10000"/>
                <a:gd name="connsiteX2" fmla="*/ 3654 w 10000"/>
                <a:gd name="connsiteY2" fmla="*/ 0 h 10000"/>
                <a:gd name="connsiteX3" fmla="*/ 4306 w 10000"/>
                <a:gd name="connsiteY3" fmla="*/ 18 h 10000"/>
                <a:gd name="connsiteX4" fmla="*/ 4533 w 10000"/>
                <a:gd name="connsiteY4" fmla="*/ 145 h 10000"/>
                <a:gd name="connsiteX5" fmla="*/ 4730 w 10000"/>
                <a:gd name="connsiteY5" fmla="*/ 309 h 10000"/>
                <a:gd name="connsiteX6" fmla="*/ 4759 w 10000"/>
                <a:gd name="connsiteY6" fmla="*/ 491 h 10000"/>
                <a:gd name="connsiteX7" fmla="*/ 4986 w 10000"/>
                <a:gd name="connsiteY7" fmla="*/ 545 h 10000"/>
                <a:gd name="connsiteX8" fmla="*/ 5269 w 10000"/>
                <a:gd name="connsiteY8" fmla="*/ 927 h 10000"/>
                <a:gd name="connsiteX9" fmla="*/ 5298 w 10000"/>
                <a:gd name="connsiteY9" fmla="*/ 1491 h 10000"/>
                <a:gd name="connsiteX10" fmla="*/ 5581 w 10000"/>
                <a:gd name="connsiteY10" fmla="*/ 1709 h 10000"/>
                <a:gd name="connsiteX11" fmla="*/ 6261 w 10000"/>
                <a:gd name="connsiteY11" fmla="*/ 1709 h 10000"/>
                <a:gd name="connsiteX12" fmla="*/ 6686 w 10000"/>
                <a:gd name="connsiteY12" fmla="*/ 2509 h 10000"/>
                <a:gd name="connsiteX13" fmla="*/ 6686 w 10000"/>
                <a:gd name="connsiteY13" fmla="*/ 3055 h 10000"/>
                <a:gd name="connsiteX14" fmla="*/ 6998 w 10000"/>
                <a:gd name="connsiteY14" fmla="*/ 3418 h 10000"/>
                <a:gd name="connsiteX15" fmla="*/ 7308 w 10000"/>
                <a:gd name="connsiteY15" fmla="*/ 3418 h 10000"/>
                <a:gd name="connsiteX16" fmla="*/ 7988 w 10000"/>
                <a:gd name="connsiteY16" fmla="*/ 3055 h 10000"/>
                <a:gd name="connsiteX17" fmla="*/ 8385 w 10000"/>
                <a:gd name="connsiteY17" fmla="*/ 3291 h 10000"/>
                <a:gd name="connsiteX18" fmla="*/ 8413 w 10000"/>
                <a:gd name="connsiteY18" fmla="*/ 3745 h 10000"/>
                <a:gd name="connsiteX19" fmla="*/ 9150 w 10000"/>
                <a:gd name="connsiteY19" fmla="*/ 4036 h 10000"/>
                <a:gd name="connsiteX20" fmla="*/ 9038 w 10000"/>
                <a:gd name="connsiteY20" fmla="*/ 4527 h 10000"/>
                <a:gd name="connsiteX21" fmla="*/ 9065 w 10000"/>
                <a:gd name="connsiteY21" fmla="*/ 4655 h 10000"/>
                <a:gd name="connsiteX22" fmla="*/ 9179 w 10000"/>
                <a:gd name="connsiteY22" fmla="*/ 4727 h 10000"/>
                <a:gd name="connsiteX23" fmla="*/ 8923 w 10000"/>
                <a:gd name="connsiteY23" fmla="*/ 4982 h 10000"/>
                <a:gd name="connsiteX24" fmla="*/ 8840 w 10000"/>
                <a:gd name="connsiteY24" fmla="*/ 5291 h 10000"/>
                <a:gd name="connsiteX25" fmla="*/ 9236 w 10000"/>
                <a:gd name="connsiteY25" fmla="*/ 5927 h 10000"/>
                <a:gd name="connsiteX26" fmla="*/ 9829 w 10000"/>
                <a:gd name="connsiteY26" fmla="*/ 6000 h 10000"/>
                <a:gd name="connsiteX27" fmla="*/ 10000 w 10000"/>
                <a:gd name="connsiteY27" fmla="*/ 6309 h 10000"/>
                <a:gd name="connsiteX28" fmla="*/ 9829 w 10000"/>
                <a:gd name="connsiteY28" fmla="*/ 6927 h 10000"/>
                <a:gd name="connsiteX29" fmla="*/ 8951 w 10000"/>
                <a:gd name="connsiteY29" fmla="*/ 7473 h 10000"/>
                <a:gd name="connsiteX30" fmla="*/ 9179 w 10000"/>
                <a:gd name="connsiteY30" fmla="*/ 8455 h 10000"/>
                <a:gd name="connsiteX31" fmla="*/ 8840 w 10000"/>
                <a:gd name="connsiteY31" fmla="*/ 8873 h 10000"/>
                <a:gd name="connsiteX32" fmla="*/ 9065 w 10000"/>
                <a:gd name="connsiteY32" fmla="*/ 9327 h 10000"/>
                <a:gd name="connsiteX33" fmla="*/ 7988 w 10000"/>
                <a:gd name="connsiteY33" fmla="*/ 9182 h 10000"/>
                <a:gd name="connsiteX34" fmla="*/ 7451 w 10000"/>
                <a:gd name="connsiteY34" fmla="*/ 9327 h 10000"/>
                <a:gd name="connsiteX35" fmla="*/ 6912 w 10000"/>
                <a:gd name="connsiteY35" fmla="*/ 9327 h 10000"/>
                <a:gd name="connsiteX36" fmla="*/ 6261 w 10000"/>
                <a:gd name="connsiteY36" fmla="*/ 9455 h 10000"/>
                <a:gd name="connsiteX37" fmla="*/ 5610 w 10000"/>
                <a:gd name="connsiteY37" fmla="*/ 9545 h 10000"/>
                <a:gd name="connsiteX38" fmla="*/ 4618 w 10000"/>
                <a:gd name="connsiteY38" fmla="*/ 10000 h 10000"/>
                <a:gd name="connsiteX39" fmla="*/ 4646 w 10000"/>
                <a:gd name="connsiteY39" fmla="*/ 9109 h 10000"/>
                <a:gd name="connsiteX40" fmla="*/ 4447 w 10000"/>
                <a:gd name="connsiteY40" fmla="*/ 8873 h 10000"/>
                <a:gd name="connsiteX41" fmla="*/ 3768 w 10000"/>
                <a:gd name="connsiteY41" fmla="*/ 8782 h 10000"/>
                <a:gd name="connsiteX42" fmla="*/ 3542 w 10000"/>
                <a:gd name="connsiteY42" fmla="*/ 8400 h 10000"/>
                <a:gd name="connsiteX43" fmla="*/ 3115 w 10000"/>
                <a:gd name="connsiteY43" fmla="*/ 8382 h 10000"/>
                <a:gd name="connsiteX44" fmla="*/ 2917 w 10000"/>
                <a:gd name="connsiteY44" fmla="*/ 8473 h 10000"/>
                <a:gd name="connsiteX45" fmla="*/ 2040 w 10000"/>
                <a:gd name="connsiteY45" fmla="*/ 8382 h 10000"/>
                <a:gd name="connsiteX46" fmla="*/ 1700 w 10000"/>
                <a:gd name="connsiteY46" fmla="*/ 8564 h 10000"/>
                <a:gd name="connsiteX47" fmla="*/ 2267 w 10000"/>
                <a:gd name="connsiteY47" fmla="*/ 8173 h 10000"/>
                <a:gd name="connsiteX48" fmla="*/ 2583 w 10000"/>
                <a:gd name="connsiteY48" fmla="*/ 8144 h 10000"/>
                <a:gd name="connsiteX49" fmla="*/ 1901 w 10000"/>
                <a:gd name="connsiteY49" fmla="*/ 7254 h 10000"/>
                <a:gd name="connsiteX50" fmla="*/ 1144 w 10000"/>
                <a:gd name="connsiteY50" fmla="*/ 6840 h 10000"/>
                <a:gd name="connsiteX51" fmla="*/ 1112 w 10000"/>
                <a:gd name="connsiteY51" fmla="*/ 6778 h 10000"/>
                <a:gd name="connsiteX52" fmla="*/ 607 w 10000"/>
                <a:gd name="connsiteY52" fmla="*/ 6726 h 10000"/>
                <a:gd name="connsiteX53" fmla="*/ 1039 w 10000"/>
                <a:gd name="connsiteY53" fmla="*/ 6877 h 10000"/>
                <a:gd name="connsiteX54" fmla="*/ 619 w 10000"/>
                <a:gd name="connsiteY54" fmla="*/ 6295 h 10000"/>
                <a:gd name="connsiteX55" fmla="*/ 0 w 10000"/>
                <a:gd name="connsiteY55" fmla="*/ 6309 h 10000"/>
                <a:gd name="connsiteX56" fmla="*/ 227 w 10000"/>
                <a:gd name="connsiteY56" fmla="*/ 5891 h 10000"/>
                <a:gd name="connsiteX57" fmla="*/ 850 w 10000"/>
                <a:gd name="connsiteY57" fmla="*/ 5618 h 10000"/>
                <a:gd name="connsiteX58" fmla="*/ 963 w 10000"/>
                <a:gd name="connsiteY58" fmla="*/ 5218 h 10000"/>
                <a:gd name="connsiteX59" fmla="*/ 878 w 10000"/>
                <a:gd name="connsiteY59" fmla="*/ 4800 h 10000"/>
                <a:gd name="connsiteX60" fmla="*/ 1274 w 10000"/>
                <a:gd name="connsiteY60" fmla="*/ 4582 h 10000"/>
                <a:gd name="connsiteX61" fmla="*/ 737 w 10000"/>
                <a:gd name="connsiteY61" fmla="*/ 3982 h 10000"/>
                <a:gd name="connsiteX62" fmla="*/ 1304 w 10000"/>
                <a:gd name="connsiteY62" fmla="*/ 3182 h 10000"/>
                <a:gd name="connsiteX63" fmla="*/ 680 w 10000"/>
                <a:gd name="connsiteY63" fmla="*/ 2636 h 10000"/>
                <a:gd name="connsiteX64" fmla="*/ 850 w 10000"/>
                <a:gd name="connsiteY64" fmla="*/ 2036 h 10000"/>
                <a:gd name="connsiteX65" fmla="*/ 227 w 10000"/>
                <a:gd name="connsiteY65" fmla="*/ 1491 h 10000"/>
                <a:gd name="connsiteX66" fmla="*/ 227 w 10000"/>
                <a:gd name="connsiteY66" fmla="*/ 69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0000" h="10000">
                  <a:moveTo>
                    <a:pt x="227" y="691"/>
                  </a:moveTo>
                  <a:lnTo>
                    <a:pt x="2577" y="73"/>
                  </a:lnTo>
                  <a:lnTo>
                    <a:pt x="3654" y="0"/>
                  </a:lnTo>
                  <a:lnTo>
                    <a:pt x="4306" y="18"/>
                  </a:lnTo>
                  <a:lnTo>
                    <a:pt x="4533" y="145"/>
                  </a:lnTo>
                  <a:cubicBezTo>
                    <a:pt x="4598" y="200"/>
                    <a:pt x="4664" y="254"/>
                    <a:pt x="4730" y="309"/>
                  </a:cubicBezTo>
                  <a:cubicBezTo>
                    <a:pt x="4740" y="370"/>
                    <a:pt x="4749" y="430"/>
                    <a:pt x="4759" y="491"/>
                  </a:cubicBezTo>
                  <a:lnTo>
                    <a:pt x="4986" y="545"/>
                  </a:lnTo>
                  <a:lnTo>
                    <a:pt x="5269" y="927"/>
                  </a:lnTo>
                  <a:cubicBezTo>
                    <a:pt x="5279" y="1115"/>
                    <a:pt x="5288" y="1303"/>
                    <a:pt x="5298" y="1491"/>
                  </a:cubicBezTo>
                  <a:lnTo>
                    <a:pt x="5581" y="1709"/>
                  </a:lnTo>
                  <a:lnTo>
                    <a:pt x="6261" y="1709"/>
                  </a:lnTo>
                  <a:lnTo>
                    <a:pt x="6686" y="2509"/>
                  </a:lnTo>
                  <a:lnTo>
                    <a:pt x="6686" y="3055"/>
                  </a:lnTo>
                  <a:lnTo>
                    <a:pt x="6998" y="3418"/>
                  </a:lnTo>
                  <a:lnTo>
                    <a:pt x="7308" y="3418"/>
                  </a:lnTo>
                  <a:lnTo>
                    <a:pt x="7988" y="3055"/>
                  </a:lnTo>
                  <a:lnTo>
                    <a:pt x="8385" y="3291"/>
                  </a:lnTo>
                  <a:cubicBezTo>
                    <a:pt x="8394" y="3442"/>
                    <a:pt x="8404" y="3594"/>
                    <a:pt x="8413" y="3745"/>
                  </a:cubicBezTo>
                  <a:lnTo>
                    <a:pt x="9150" y="4036"/>
                  </a:lnTo>
                  <a:cubicBezTo>
                    <a:pt x="9112" y="4200"/>
                    <a:pt x="9075" y="4363"/>
                    <a:pt x="9038" y="4527"/>
                  </a:cubicBezTo>
                  <a:cubicBezTo>
                    <a:pt x="9046" y="4570"/>
                    <a:pt x="9057" y="4612"/>
                    <a:pt x="9065" y="4655"/>
                  </a:cubicBezTo>
                  <a:lnTo>
                    <a:pt x="9179" y="4727"/>
                  </a:lnTo>
                  <a:lnTo>
                    <a:pt x="8923" y="4982"/>
                  </a:lnTo>
                  <a:cubicBezTo>
                    <a:pt x="8896" y="5085"/>
                    <a:pt x="8867" y="5188"/>
                    <a:pt x="8840" y="5291"/>
                  </a:cubicBezTo>
                  <a:lnTo>
                    <a:pt x="9236" y="5927"/>
                  </a:lnTo>
                  <a:lnTo>
                    <a:pt x="9829" y="6000"/>
                  </a:lnTo>
                  <a:lnTo>
                    <a:pt x="10000" y="6309"/>
                  </a:lnTo>
                  <a:lnTo>
                    <a:pt x="9829" y="6927"/>
                  </a:lnTo>
                  <a:lnTo>
                    <a:pt x="8951" y="7473"/>
                  </a:lnTo>
                  <a:lnTo>
                    <a:pt x="9179" y="8455"/>
                  </a:lnTo>
                  <a:lnTo>
                    <a:pt x="8840" y="8873"/>
                  </a:lnTo>
                  <a:lnTo>
                    <a:pt x="9065" y="9327"/>
                  </a:lnTo>
                  <a:lnTo>
                    <a:pt x="7988" y="9182"/>
                  </a:lnTo>
                  <a:lnTo>
                    <a:pt x="7451" y="9327"/>
                  </a:lnTo>
                  <a:lnTo>
                    <a:pt x="6912" y="9327"/>
                  </a:lnTo>
                  <a:lnTo>
                    <a:pt x="6261" y="9455"/>
                  </a:lnTo>
                  <a:lnTo>
                    <a:pt x="5610" y="9545"/>
                  </a:lnTo>
                  <a:lnTo>
                    <a:pt x="4618" y="10000"/>
                  </a:lnTo>
                  <a:cubicBezTo>
                    <a:pt x="4627" y="9703"/>
                    <a:pt x="4637" y="9406"/>
                    <a:pt x="4646" y="9109"/>
                  </a:cubicBezTo>
                  <a:cubicBezTo>
                    <a:pt x="4581" y="9030"/>
                    <a:pt x="4515" y="8952"/>
                    <a:pt x="4447" y="8873"/>
                  </a:cubicBezTo>
                  <a:lnTo>
                    <a:pt x="3768" y="8782"/>
                  </a:lnTo>
                  <a:lnTo>
                    <a:pt x="3542" y="8400"/>
                  </a:lnTo>
                  <a:lnTo>
                    <a:pt x="3115" y="8382"/>
                  </a:lnTo>
                  <a:lnTo>
                    <a:pt x="2917" y="8473"/>
                  </a:lnTo>
                  <a:lnTo>
                    <a:pt x="2040" y="8382"/>
                  </a:lnTo>
                  <a:lnTo>
                    <a:pt x="1700" y="8564"/>
                  </a:lnTo>
                  <a:cubicBezTo>
                    <a:pt x="1644" y="8794"/>
                    <a:pt x="2324" y="7943"/>
                    <a:pt x="2267" y="8173"/>
                  </a:cubicBezTo>
                  <a:lnTo>
                    <a:pt x="2583" y="8144"/>
                  </a:lnTo>
                  <a:cubicBezTo>
                    <a:pt x="2364" y="8005"/>
                    <a:pt x="2290" y="7400"/>
                    <a:pt x="1901" y="7254"/>
                  </a:cubicBezTo>
                  <a:cubicBezTo>
                    <a:pt x="1512" y="7108"/>
                    <a:pt x="1118" y="6933"/>
                    <a:pt x="1144" y="6840"/>
                  </a:cubicBezTo>
                  <a:cubicBezTo>
                    <a:pt x="1133" y="6819"/>
                    <a:pt x="1123" y="6799"/>
                    <a:pt x="1112" y="6778"/>
                  </a:cubicBezTo>
                  <a:lnTo>
                    <a:pt x="607" y="6726"/>
                  </a:lnTo>
                  <a:lnTo>
                    <a:pt x="1039" y="6877"/>
                  </a:lnTo>
                  <a:lnTo>
                    <a:pt x="619" y="6295"/>
                  </a:lnTo>
                  <a:lnTo>
                    <a:pt x="0" y="6309"/>
                  </a:lnTo>
                  <a:cubicBezTo>
                    <a:pt x="76" y="6170"/>
                    <a:pt x="152" y="6030"/>
                    <a:pt x="227" y="5891"/>
                  </a:cubicBezTo>
                  <a:lnTo>
                    <a:pt x="850" y="5618"/>
                  </a:lnTo>
                  <a:cubicBezTo>
                    <a:pt x="888" y="5485"/>
                    <a:pt x="925" y="5351"/>
                    <a:pt x="963" y="5218"/>
                  </a:cubicBezTo>
                  <a:cubicBezTo>
                    <a:pt x="936" y="5079"/>
                    <a:pt x="905" y="4939"/>
                    <a:pt x="878" y="4800"/>
                  </a:cubicBezTo>
                  <a:lnTo>
                    <a:pt x="1274" y="4582"/>
                  </a:lnTo>
                  <a:lnTo>
                    <a:pt x="737" y="3982"/>
                  </a:lnTo>
                  <a:lnTo>
                    <a:pt x="1304" y="3182"/>
                  </a:lnTo>
                  <a:lnTo>
                    <a:pt x="680" y="2636"/>
                  </a:lnTo>
                  <a:cubicBezTo>
                    <a:pt x="737" y="2436"/>
                    <a:pt x="793" y="2236"/>
                    <a:pt x="850" y="2036"/>
                  </a:cubicBezTo>
                  <a:lnTo>
                    <a:pt x="227" y="1491"/>
                  </a:lnTo>
                  <a:lnTo>
                    <a:pt x="227" y="691"/>
                  </a:lnTo>
                  <a:close/>
                </a:path>
              </a:pathLst>
            </a:custGeom>
            <a:solidFill>
              <a:schemeClr val="bg1">
                <a:lumMod val="95000"/>
              </a:schemeClr>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10" name="AL"/>
            <p:cNvSpPr>
              <a:spLocks noChangeAspect="1"/>
            </p:cNvSpPr>
            <p:nvPr/>
          </p:nvSpPr>
          <p:spPr bwMode="auto">
            <a:xfrm>
              <a:off x="6745288" y="5126038"/>
              <a:ext cx="276225" cy="419100"/>
            </a:xfrm>
            <a:custGeom>
              <a:avLst/>
              <a:gdLst>
                <a:gd name="T0" fmla="*/ 14 w 188"/>
                <a:gd name="T1" fmla="*/ 80 h 353"/>
                <a:gd name="T2" fmla="*/ 26 w 188"/>
                <a:gd name="T3" fmla="*/ 90 h 353"/>
                <a:gd name="T4" fmla="*/ 26 w 188"/>
                <a:gd name="T5" fmla="*/ 106 h 353"/>
                <a:gd name="T6" fmla="*/ 24 w 188"/>
                <a:gd name="T7" fmla="*/ 116 h 353"/>
                <a:gd name="T8" fmla="*/ 17 w 188"/>
                <a:gd name="T9" fmla="*/ 130 h 353"/>
                <a:gd name="T10" fmla="*/ 17 w 188"/>
                <a:gd name="T11" fmla="*/ 164 h 353"/>
                <a:gd name="T12" fmla="*/ 22 w 188"/>
                <a:gd name="T13" fmla="*/ 177 h 353"/>
                <a:gd name="T14" fmla="*/ 5 w 188"/>
                <a:gd name="T15" fmla="*/ 205 h 353"/>
                <a:gd name="T16" fmla="*/ 9 w 188"/>
                <a:gd name="T17" fmla="*/ 211 h 353"/>
                <a:gd name="T18" fmla="*/ 0 w 188"/>
                <a:gd name="T19" fmla="*/ 226 h 353"/>
                <a:gd name="T20" fmla="*/ 8 w 188"/>
                <a:gd name="T21" fmla="*/ 242 h 353"/>
                <a:gd name="T22" fmla="*/ 9 w 188"/>
                <a:gd name="T23" fmla="*/ 253 h 353"/>
                <a:gd name="T24" fmla="*/ 14 w 188"/>
                <a:gd name="T25" fmla="*/ 239 h 353"/>
                <a:gd name="T26" fmla="*/ 28 w 188"/>
                <a:gd name="T27" fmla="*/ 258 h 353"/>
                <a:gd name="T28" fmla="*/ 26 w 188"/>
                <a:gd name="T29" fmla="*/ 276 h 353"/>
                <a:gd name="T30" fmla="*/ 19 w 188"/>
                <a:gd name="T31" fmla="*/ 285 h 353"/>
                <a:gd name="T32" fmla="*/ 28 w 188"/>
                <a:gd name="T33" fmla="*/ 300 h 353"/>
                <a:gd name="T34" fmla="*/ 40 w 188"/>
                <a:gd name="T35" fmla="*/ 306 h 353"/>
                <a:gd name="T36" fmla="*/ 59 w 188"/>
                <a:gd name="T37" fmla="*/ 319 h 353"/>
                <a:gd name="T38" fmla="*/ 75 w 188"/>
                <a:gd name="T39" fmla="*/ 335 h 353"/>
                <a:gd name="T40" fmla="*/ 78 w 188"/>
                <a:gd name="T41" fmla="*/ 345 h 353"/>
                <a:gd name="T42" fmla="*/ 97 w 188"/>
                <a:gd name="T43" fmla="*/ 353 h 353"/>
                <a:gd name="T44" fmla="*/ 113 w 188"/>
                <a:gd name="T45" fmla="*/ 345 h 353"/>
                <a:gd name="T46" fmla="*/ 133 w 188"/>
                <a:gd name="T47" fmla="*/ 332 h 353"/>
                <a:gd name="T48" fmla="*/ 143 w 188"/>
                <a:gd name="T49" fmla="*/ 309 h 353"/>
                <a:gd name="T50" fmla="*/ 152 w 188"/>
                <a:gd name="T51" fmla="*/ 295 h 353"/>
                <a:gd name="T52" fmla="*/ 169 w 188"/>
                <a:gd name="T53" fmla="*/ 261 h 353"/>
                <a:gd name="T54" fmla="*/ 174 w 188"/>
                <a:gd name="T55" fmla="*/ 235 h 353"/>
                <a:gd name="T56" fmla="*/ 176 w 188"/>
                <a:gd name="T57" fmla="*/ 211 h 353"/>
                <a:gd name="T58" fmla="*/ 188 w 188"/>
                <a:gd name="T59" fmla="*/ 195 h 353"/>
                <a:gd name="T60" fmla="*/ 169 w 188"/>
                <a:gd name="T61" fmla="*/ 189 h 353"/>
                <a:gd name="T62" fmla="*/ 162 w 188"/>
                <a:gd name="T63" fmla="*/ 180 h 353"/>
                <a:gd name="T64" fmla="*/ 152 w 188"/>
                <a:gd name="T65" fmla="*/ 182 h 353"/>
                <a:gd name="T66" fmla="*/ 136 w 188"/>
                <a:gd name="T67" fmla="*/ 174 h 353"/>
                <a:gd name="T68" fmla="*/ 132 w 188"/>
                <a:gd name="T69" fmla="*/ 150 h 353"/>
                <a:gd name="T70" fmla="*/ 127 w 188"/>
                <a:gd name="T71" fmla="*/ 133 h 353"/>
                <a:gd name="T72" fmla="*/ 136 w 188"/>
                <a:gd name="T73" fmla="*/ 114 h 353"/>
                <a:gd name="T74" fmla="*/ 136 w 188"/>
                <a:gd name="T75" fmla="*/ 59 h 353"/>
                <a:gd name="T76" fmla="*/ 136 w 188"/>
                <a:gd name="T77" fmla="*/ 40 h 353"/>
                <a:gd name="T78" fmla="*/ 127 w 188"/>
                <a:gd name="T79" fmla="*/ 29 h 353"/>
                <a:gd name="T80" fmla="*/ 110 w 188"/>
                <a:gd name="T81" fmla="*/ 27 h 353"/>
                <a:gd name="T82" fmla="*/ 99 w 188"/>
                <a:gd name="T83" fmla="*/ 22 h 353"/>
                <a:gd name="T84" fmla="*/ 89 w 188"/>
                <a:gd name="T85" fmla="*/ 3 h 353"/>
                <a:gd name="T86" fmla="*/ 78 w 188"/>
                <a:gd name="T87" fmla="*/ 0 h 353"/>
                <a:gd name="T88" fmla="*/ 72 w 188"/>
                <a:gd name="T89" fmla="*/ 9 h 353"/>
                <a:gd name="T90" fmla="*/ 71 w 188"/>
                <a:gd name="T91" fmla="*/ 3 h 353"/>
                <a:gd name="T92" fmla="*/ 52 w 188"/>
                <a:gd name="T93" fmla="*/ 6 h 353"/>
                <a:gd name="T94" fmla="*/ 42 w 188"/>
                <a:gd name="T95" fmla="*/ 0 h 353"/>
                <a:gd name="T96" fmla="*/ 28 w 188"/>
                <a:gd name="T97" fmla="*/ 10 h 353"/>
                <a:gd name="T98" fmla="*/ 26 w 188"/>
                <a:gd name="T99" fmla="*/ 43 h 353"/>
                <a:gd name="T100" fmla="*/ 22 w 188"/>
                <a:gd name="T101" fmla="*/ 63 h 353"/>
                <a:gd name="T102" fmla="*/ 14 w 188"/>
                <a:gd name="T103" fmla="*/ 8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8" h="353">
                  <a:moveTo>
                    <a:pt x="14" y="80"/>
                  </a:moveTo>
                  <a:lnTo>
                    <a:pt x="26" y="90"/>
                  </a:lnTo>
                  <a:lnTo>
                    <a:pt x="26" y="106"/>
                  </a:lnTo>
                  <a:lnTo>
                    <a:pt x="24" y="116"/>
                  </a:lnTo>
                  <a:lnTo>
                    <a:pt x="17" y="130"/>
                  </a:lnTo>
                  <a:lnTo>
                    <a:pt x="17" y="164"/>
                  </a:lnTo>
                  <a:lnTo>
                    <a:pt x="22" y="177"/>
                  </a:lnTo>
                  <a:lnTo>
                    <a:pt x="5" y="205"/>
                  </a:lnTo>
                  <a:lnTo>
                    <a:pt x="9" y="211"/>
                  </a:lnTo>
                  <a:lnTo>
                    <a:pt x="0" y="226"/>
                  </a:lnTo>
                  <a:lnTo>
                    <a:pt x="8" y="242"/>
                  </a:lnTo>
                  <a:lnTo>
                    <a:pt x="9" y="253"/>
                  </a:lnTo>
                  <a:lnTo>
                    <a:pt x="14" y="239"/>
                  </a:lnTo>
                  <a:lnTo>
                    <a:pt x="28" y="258"/>
                  </a:lnTo>
                  <a:lnTo>
                    <a:pt x="26" y="276"/>
                  </a:lnTo>
                  <a:lnTo>
                    <a:pt x="19" y="285"/>
                  </a:lnTo>
                  <a:lnTo>
                    <a:pt x="28" y="300"/>
                  </a:lnTo>
                  <a:lnTo>
                    <a:pt x="40" y="306"/>
                  </a:lnTo>
                  <a:lnTo>
                    <a:pt x="59" y="319"/>
                  </a:lnTo>
                  <a:lnTo>
                    <a:pt x="75" y="335"/>
                  </a:lnTo>
                  <a:lnTo>
                    <a:pt x="78" y="345"/>
                  </a:lnTo>
                  <a:lnTo>
                    <a:pt x="97" y="353"/>
                  </a:lnTo>
                  <a:lnTo>
                    <a:pt x="113" y="345"/>
                  </a:lnTo>
                  <a:lnTo>
                    <a:pt x="133" y="332"/>
                  </a:lnTo>
                  <a:lnTo>
                    <a:pt x="143" y="309"/>
                  </a:lnTo>
                  <a:lnTo>
                    <a:pt x="152" y="295"/>
                  </a:lnTo>
                  <a:lnTo>
                    <a:pt x="169" y="261"/>
                  </a:lnTo>
                  <a:lnTo>
                    <a:pt x="174" y="235"/>
                  </a:lnTo>
                  <a:lnTo>
                    <a:pt x="176" y="211"/>
                  </a:lnTo>
                  <a:lnTo>
                    <a:pt x="188" y="195"/>
                  </a:lnTo>
                  <a:lnTo>
                    <a:pt x="169" y="189"/>
                  </a:lnTo>
                  <a:lnTo>
                    <a:pt x="162" y="180"/>
                  </a:lnTo>
                  <a:lnTo>
                    <a:pt x="152" y="182"/>
                  </a:lnTo>
                  <a:lnTo>
                    <a:pt x="136" y="174"/>
                  </a:lnTo>
                  <a:lnTo>
                    <a:pt x="132" y="150"/>
                  </a:lnTo>
                  <a:lnTo>
                    <a:pt x="127" y="133"/>
                  </a:lnTo>
                  <a:lnTo>
                    <a:pt x="136" y="114"/>
                  </a:lnTo>
                  <a:lnTo>
                    <a:pt x="136" y="59"/>
                  </a:lnTo>
                  <a:lnTo>
                    <a:pt x="136" y="40"/>
                  </a:lnTo>
                  <a:lnTo>
                    <a:pt x="127" y="29"/>
                  </a:lnTo>
                  <a:lnTo>
                    <a:pt x="110" y="27"/>
                  </a:lnTo>
                  <a:lnTo>
                    <a:pt x="99" y="22"/>
                  </a:lnTo>
                  <a:lnTo>
                    <a:pt x="89" y="3"/>
                  </a:lnTo>
                  <a:lnTo>
                    <a:pt x="78" y="0"/>
                  </a:lnTo>
                  <a:lnTo>
                    <a:pt x="72" y="9"/>
                  </a:lnTo>
                  <a:lnTo>
                    <a:pt x="71" y="3"/>
                  </a:lnTo>
                  <a:lnTo>
                    <a:pt x="52" y="6"/>
                  </a:lnTo>
                  <a:lnTo>
                    <a:pt x="42" y="0"/>
                  </a:lnTo>
                  <a:lnTo>
                    <a:pt x="28" y="10"/>
                  </a:lnTo>
                  <a:lnTo>
                    <a:pt x="26" y="43"/>
                  </a:lnTo>
                  <a:lnTo>
                    <a:pt x="22" y="63"/>
                  </a:lnTo>
                  <a:lnTo>
                    <a:pt x="14" y="80"/>
                  </a:lnTo>
                  <a:close/>
                </a:path>
              </a:pathLst>
            </a:custGeom>
            <a:solidFill>
              <a:schemeClr val="bg1">
                <a:lumMod val="95000"/>
              </a:schemeClr>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11" name="BA"/>
            <p:cNvSpPr>
              <a:spLocks noChangeAspect="1"/>
            </p:cNvSpPr>
            <p:nvPr/>
          </p:nvSpPr>
          <p:spPr bwMode="auto">
            <a:xfrm>
              <a:off x="6326188" y="4695825"/>
              <a:ext cx="444500" cy="369888"/>
            </a:xfrm>
            <a:custGeom>
              <a:avLst/>
              <a:gdLst>
                <a:gd name="T0" fmla="*/ 277 w 300"/>
                <a:gd name="T1" fmla="*/ 44 h 313"/>
                <a:gd name="T2" fmla="*/ 262 w 300"/>
                <a:gd name="T3" fmla="*/ 44 h 313"/>
                <a:gd name="T4" fmla="*/ 245 w 300"/>
                <a:gd name="T5" fmla="*/ 31 h 313"/>
                <a:gd name="T6" fmla="*/ 224 w 300"/>
                <a:gd name="T7" fmla="*/ 18 h 313"/>
                <a:gd name="T8" fmla="*/ 197 w 300"/>
                <a:gd name="T9" fmla="*/ 34 h 313"/>
                <a:gd name="T10" fmla="*/ 173 w 300"/>
                <a:gd name="T11" fmla="*/ 27 h 313"/>
                <a:gd name="T12" fmla="*/ 152 w 300"/>
                <a:gd name="T13" fmla="*/ 38 h 313"/>
                <a:gd name="T14" fmla="*/ 150 w 300"/>
                <a:gd name="T15" fmla="*/ 27 h 313"/>
                <a:gd name="T16" fmla="*/ 131 w 300"/>
                <a:gd name="T17" fmla="*/ 26 h 313"/>
                <a:gd name="T18" fmla="*/ 109 w 300"/>
                <a:gd name="T19" fmla="*/ 0 h 313"/>
                <a:gd name="T20" fmla="*/ 74 w 300"/>
                <a:gd name="T21" fmla="*/ 43 h 313"/>
                <a:gd name="T22" fmla="*/ 21 w 300"/>
                <a:gd name="T23" fmla="*/ 23 h 313"/>
                <a:gd name="T24" fmla="*/ 0 w 300"/>
                <a:gd name="T25" fmla="*/ 30 h 313"/>
                <a:gd name="T26" fmla="*/ 0 w 300"/>
                <a:gd name="T27" fmla="*/ 44 h 313"/>
                <a:gd name="T28" fmla="*/ 57 w 300"/>
                <a:gd name="T29" fmla="*/ 111 h 313"/>
                <a:gd name="T30" fmla="*/ 71 w 300"/>
                <a:gd name="T31" fmla="*/ 155 h 313"/>
                <a:gd name="T32" fmla="*/ 101 w 300"/>
                <a:gd name="T33" fmla="*/ 181 h 313"/>
                <a:gd name="T34" fmla="*/ 114 w 300"/>
                <a:gd name="T35" fmla="*/ 176 h 313"/>
                <a:gd name="T36" fmla="*/ 188 w 300"/>
                <a:gd name="T37" fmla="*/ 266 h 313"/>
                <a:gd name="T38" fmla="*/ 193 w 300"/>
                <a:gd name="T39" fmla="*/ 286 h 313"/>
                <a:gd name="T40" fmla="*/ 188 w 300"/>
                <a:gd name="T41" fmla="*/ 299 h 313"/>
                <a:gd name="T42" fmla="*/ 193 w 300"/>
                <a:gd name="T43" fmla="*/ 313 h 313"/>
                <a:gd name="T44" fmla="*/ 215 w 300"/>
                <a:gd name="T45" fmla="*/ 300 h 313"/>
                <a:gd name="T46" fmla="*/ 231 w 300"/>
                <a:gd name="T47" fmla="*/ 294 h 313"/>
                <a:gd name="T48" fmla="*/ 231 w 300"/>
                <a:gd name="T49" fmla="*/ 265 h 313"/>
                <a:gd name="T50" fmla="*/ 253 w 300"/>
                <a:gd name="T51" fmla="*/ 245 h 313"/>
                <a:gd name="T52" fmla="*/ 262 w 300"/>
                <a:gd name="T53" fmla="*/ 223 h 313"/>
                <a:gd name="T54" fmla="*/ 285 w 300"/>
                <a:gd name="T55" fmla="*/ 213 h 313"/>
                <a:gd name="T56" fmla="*/ 288 w 300"/>
                <a:gd name="T57" fmla="*/ 188 h 313"/>
                <a:gd name="T58" fmla="*/ 285 w 300"/>
                <a:gd name="T59" fmla="*/ 164 h 313"/>
                <a:gd name="T60" fmla="*/ 296 w 300"/>
                <a:gd name="T61" fmla="*/ 154 h 313"/>
                <a:gd name="T62" fmla="*/ 276 w 300"/>
                <a:gd name="T63" fmla="*/ 121 h 313"/>
                <a:gd name="T64" fmla="*/ 300 w 300"/>
                <a:gd name="T65" fmla="*/ 74 h 313"/>
                <a:gd name="T66" fmla="*/ 277 w 300"/>
                <a:gd name="T67" fmla="*/ 44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00" h="313">
                  <a:moveTo>
                    <a:pt x="277" y="44"/>
                  </a:moveTo>
                  <a:lnTo>
                    <a:pt x="262" y="44"/>
                  </a:lnTo>
                  <a:lnTo>
                    <a:pt x="245" y="31"/>
                  </a:lnTo>
                  <a:lnTo>
                    <a:pt x="224" y="18"/>
                  </a:lnTo>
                  <a:lnTo>
                    <a:pt x="197" y="34"/>
                  </a:lnTo>
                  <a:lnTo>
                    <a:pt x="173" y="27"/>
                  </a:lnTo>
                  <a:lnTo>
                    <a:pt x="152" y="38"/>
                  </a:lnTo>
                  <a:lnTo>
                    <a:pt x="150" y="27"/>
                  </a:lnTo>
                  <a:lnTo>
                    <a:pt x="131" y="26"/>
                  </a:lnTo>
                  <a:lnTo>
                    <a:pt x="109" y="0"/>
                  </a:lnTo>
                  <a:lnTo>
                    <a:pt x="74" y="43"/>
                  </a:lnTo>
                  <a:lnTo>
                    <a:pt x="21" y="23"/>
                  </a:lnTo>
                  <a:lnTo>
                    <a:pt x="0" y="30"/>
                  </a:lnTo>
                  <a:lnTo>
                    <a:pt x="0" y="44"/>
                  </a:lnTo>
                  <a:lnTo>
                    <a:pt x="57" y="111"/>
                  </a:lnTo>
                  <a:lnTo>
                    <a:pt x="71" y="155"/>
                  </a:lnTo>
                  <a:lnTo>
                    <a:pt x="101" y="181"/>
                  </a:lnTo>
                  <a:lnTo>
                    <a:pt x="114" y="176"/>
                  </a:lnTo>
                  <a:lnTo>
                    <a:pt x="188" y="266"/>
                  </a:lnTo>
                  <a:lnTo>
                    <a:pt x="193" y="286"/>
                  </a:lnTo>
                  <a:lnTo>
                    <a:pt x="188" y="299"/>
                  </a:lnTo>
                  <a:lnTo>
                    <a:pt x="193" y="313"/>
                  </a:lnTo>
                  <a:lnTo>
                    <a:pt x="215" y="300"/>
                  </a:lnTo>
                  <a:lnTo>
                    <a:pt x="231" y="294"/>
                  </a:lnTo>
                  <a:lnTo>
                    <a:pt x="231" y="265"/>
                  </a:lnTo>
                  <a:lnTo>
                    <a:pt x="253" y="245"/>
                  </a:lnTo>
                  <a:lnTo>
                    <a:pt x="262" y="223"/>
                  </a:lnTo>
                  <a:lnTo>
                    <a:pt x="285" y="213"/>
                  </a:lnTo>
                  <a:lnTo>
                    <a:pt x="288" y="188"/>
                  </a:lnTo>
                  <a:lnTo>
                    <a:pt x="285" y="164"/>
                  </a:lnTo>
                  <a:lnTo>
                    <a:pt x="296" y="154"/>
                  </a:lnTo>
                  <a:lnTo>
                    <a:pt x="276" y="121"/>
                  </a:lnTo>
                  <a:lnTo>
                    <a:pt x="300" y="74"/>
                  </a:lnTo>
                  <a:lnTo>
                    <a:pt x="277" y="44"/>
                  </a:lnTo>
                  <a:close/>
                </a:path>
              </a:pathLst>
            </a:custGeom>
            <a:solidFill>
              <a:schemeClr val="bg1">
                <a:lumMod val="95000"/>
              </a:schemeClr>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nvGrpSpPr>
            <p:cNvPr id="12" name="IE"/>
            <p:cNvGrpSpPr/>
            <p:nvPr/>
          </p:nvGrpSpPr>
          <p:grpSpPr>
            <a:xfrm>
              <a:off x="3801983" y="2760668"/>
              <a:ext cx="611448" cy="468313"/>
              <a:chOff x="754064" y="3078843"/>
              <a:chExt cx="611449" cy="468313"/>
            </a:xfrm>
            <a:solidFill>
              <a:schemeClr val="bg1">
                <a:lumMod val="95000"/>
              </a:schemeClr>
            </a:solidFill>
            <a:effectLst/>
          </p:grpSpPr>
          <p:sp>
            <p:nvSpPr>
              <p:cNvPr id="103" name="Freeform 575"/>
              <p:cNvSpPr>
                <a:spLocks noChangeAspect="1"/>
              </p:cNvSpPr>
              <p:nvPr/>
            </p:nvSpPr>
            <p:spPr bwMode="auto">
              <a:xfrm>
                <a:off x="754064" y="3078843"/>
                <a:ext cx="566737" cy="468313"/>
              </a:xfrm>
              <a:custGeom>
                <a:avLst/>
                <a:gdLst>
                  <a:gd name="T0" fmla="*/ 137 w 384"/>
                  <a:gd name="T1" fmla="*/ 163 h 392"/>
                  <a:gd name="T2" fmla="*/ 135 w 384"/>
                  <a:gd name="T3" fmla="*/ 198 h 392"/>
                  <a:gd name="T4" fmla="*/ 109 w 384"/>
                  <a:gd name="T5" fmla="*/ 192 h 392"/>
                  <a:gd name="T6" fmla="*/ 80 w 384"/>
                  <a:gd name="T7" fmla="*/ 237 h 392"/>
                  <a:gd name="T8" fmla="*/ 42 w 384"/>
                  <a:gd name="T9" fmla="*/ 272 h 392"/>
                  <a:gd name="T10" fmla="*/ 17 w 384"/>
                  <a:gd name="T11" fmla="*/ 277 h 392"/>
                  <a:gd name="T12" fmla="*/ 8 w 384"/>
                  <a:gd name="T13" fmla="*/ 286 h 392"/>
                  <a:gd name="T14" fmla="*/ 14 w 384"/>
                  <a:gd name="T15" fmla="*/ 313 h 392"/>
                  <a:gd name="T16" fmla="*/ 6 w 384"/>
                  <a:gd name="T17" fmla="*/ 347 h 392"/>
                  <a:gd name="T18" fmla="*/ 22 w 384"/>
                  <a:gd name="T19" fmla="*/ 347 h 392"/>
                  <a:gd name="T20" fmla="*/ 38 w 384"/>
                  <a:gd name="T21" fmla="*/ 346 h 392"/>
                  <a:gd name="T22" fmla="*/ 31 w 384"/>
                  <a:gd name="T23" fmla="*/ 371 h 392"/>
                  <a:gd name="T24" fmla="*/ 69 w 384"/>
                  <a:gd name="T25" fmla="*/ 380 h 392"/>
                  <a:gd name="T26" fmla="*/ 102 w 384"/>
                  <a:gd name="T27" fmla="*/ 392 h 392"/>
                  <a:gd name="T28" fmla="*/ 137 w 384"/>
                  <a:gd name="T29" fmla="*/ 371 h 392"/>
                  <a:gd name="T30" fmla="*/ 236 w 384"/>
                  <a:gd name="T31" fmla="*/ 380 h 392"/>
                  <a:gd name="T32" fmla="*/ 288 w 384"/>
                  <a:gd name="T33" fmla="*/ 343 h 392"/>
                  <a:gd name="T34" fmla="*/ 316 w 384"/>
                  <a:gd name="T35" fmla="*/ 313 h 392"/>
                  <a:gd name="T36" fmla="*/ 340 w 384"/>
                  <a:gd name="T37" fmla="*/ 277 h 392"/>
                  <a:gd name="T38" fmla="*/ 351 w 384"/>
                  <a:gd name="T39" fmla="*/ 192 h 392"/>
                  <a:gd name="T40" fmla="*/ 365 w 384"/>
                  <a:gd name="T41" fmla="*/ 152 h 392"/>
                  <a:gd name="T42" fmla="*/ 346 w 384"/>
                  <a:gd name="T43" fmla="*/ 108 h 392"/>
                  <a:gd name="T44" fmla="*/ 318 w 384"/>
                  <a:gd name="T45" fmla="*/ 99 h 392"/>
                  <a:gd name="T46" fmla="*/ 304 w 384"/>
                  <a:gd name="T47" fmla="*/ 58 h 392"/>
                  <a:gd name="T48" fmla="*/ 344 w 384"/>
                  <a:gd name="T49" fmla="*/ 0 h 392"/>
                  <a:gd name="T50" fmla="*/ 283 w 384"/>
                  <a:gd name="T51" fmla="*/ 6 h 392"/>
                  <a:gd name="T52" fmla="*/ 255 w 384"/>
                  <a:gd name="T53" fmla="*/ 27 h 392"/>
                  <a:gd name="T54" fmla="*/ 228 w 384"/>
                  <a:gd name="T55" fmla="*/ 31 h 392"/>
                  <a:gd name="T56" fmla="*/ 259 w 384"/>
                  <a:gd name="T57" fmla="*/ 62 h 392"/>
                  <a:gd name="T58" fmla="*/ 201 w 384"/>
                  <a:gd name="T59" fmla="*/ 71 h 392"/>
                  <a:gd name="T60" fmla="*/ 144 w 384"/>
                  <a:gd name="T61" fmla="*/ 45 h 392"/>
                  <a:gd name="T62" fmla="*/ 127 w 384"/>
                  <a:gd name="T63" fmla="*/ 77 h 392"/>
                  <a:gd name="T64" fmla="*/ 126 w 384"/>
                  <a:gd name="T65" fmla="*/ 95 h 392"/>
                  <a:gd name="T66" fmla="*/ 111 w 384"/>
                  <a:gd name="T67" fmla="*/ 126 h 392"/>
                  <a:gd name="T68" fmla="*/ 92 w 384"/>
                  <a:gd name="T69" fmla="*/ 158 h 392"/>
                  <a:gd name="T70" fmla="*/ 113 w 384"/>
                  <a:gd name="T71" fmla="*/ 179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84" h="392">
                    <a:moveTo>
                      <a:pt x="142" y="148"/>
                    </a:moveTo>
                    <a:lnTo>
                      <a:pt x="137" y="163"/>
                    </a:lnTo>
                    <a:lnTo>
                      <a:pt x="142" y="185"/>
                    </a:lnTo>
                    <a:lnTo>
                      <a:pt x="135" y="198"/>
                    </a:lnTo>
                    <a:lnTo>
                      <a:pt x="123" y="189"/>
                    </a:lnTo>
                    <a:lnTo>
                      <a:pt x="109" y="192"/>
                    </a:lnTo>
                    <a:lnTo>
                      <a:pt x="109" y="208"/>
                    </a:lnTo>
                    <a:lnTo>
                      <a:pt x="80" y="237"/>
                    </a:lnTo>
                    <a:lnTo>
                      <a:pt x="64" y="245"/>
                    </a:lnTo>
                    <a:lnTo>
                      <a:pt x="42" y="272"/>
                    </a:lnTo>
                    <a:lnTo>
                      <a:pt x="28" y="279"/>
                    </a:lnTo>
                    <a:lnTo>
                      <a:pt x="17" y="277"/>
                    </a:lnTo>
                    <a:lnTo>
                      <a:pt x="12" y="281"/>
                    </a:lnTo>
                    <a:lnTo>
                      <a:pt x="8" y="286"/>
                    </a:lnTo>
                    <a:lnTo>
                      <a:pt x="14" y="294"/>
                    </a:lnTo>
                    <a:lnTo>
                      <a:pt x="14" y="313"/>
                    </a:lnTo>
                    <a:lnTo>
                      <a:pt x="0" y="330"/>
                    </a:lnTo>
                    <a:lnTo>
                      <a:pt x="6" y="347"/>
                    </a:lnTo>
                    <a:lnTo>
                      <a:pt x="6" y="347"/>
                    </a:lnTo>
                    <a:lnTo>
                      <a:pt x="22" y="347"/>
                    </a:lnTo>
                    <a:lnTo>
                      <a:pt x="28" y="334"/>
                    </a:lnTo>
                    <a:lnTo>
                      <a:pt x="38" y="346"/>
                    </a:lnTo>
                    <a:lnTo>
                      <a:pt x="26" y="355"/>
                    </a:lnTo>
                    <a:lnTo>
                      <a:pt x="31" y="371"/>
                    </a:lnTo>
                    <a:lnTo>
                      <a:pt x="38" y="374"/>
                    </a:lnTo>
                    <a:lnTo>
                      <a:pt x="69" y="380"/>
                    </a:lnTo>
                    <a:lnTo>
                      <a:pt x="74" y="382"/>
                    </a:lnTo>
                    <a:lnTo>
                      <a:pt x="102" y="392"/>
                    </a:lnTo>
                    <a:lnTo>
                      <a:pt x="113" y="387"/>
                    </a:lnTo>
                    <a:lnTo>
                      <a:pt x="137" y="371"/>
                    </a:lnTo>
                    <a:lnTo>
                      <a:pt x="173" y="380"/>
                    </a:lnTo>
                    <a:lnTo>
                      <a:pt x="236" y="380"/>
                    </a:lnTo>
                    <a:lnTo>
                      <a:pt x="271" y="371"/>
                    </a:lnTo>
                    <a:lnTo>
                      <a:pt x="288" y="343"/>
                    </a:lnTo>
                    <a:lnTo>
                      <a:pt x="309" y="330"/>
                    </a:lnTo>
                    <a:lnTo>
                      <a:pt x="316" y="313"/>
                    </a:lnTo>
                    <a:lnTo>
                      <a:pt x="323" y="290"/>
                    </a:lnTo>
                    <a:lnTo>
                      <a:pt x="340" y="277"/>
                    </a:lnTo>
                    <a:lnTo>
                      <a:pt x="354" y="237"/>
                    </a:lnTo>
                    <a:lnTo>
                      <a:pt x="351" y="192"/>
                    </a:lnTo>
                    <a:lnTo>
                      <a:pt x="384" y="171"/>
                    </a:lnTo>
                    <a:lnTo>
                      <a:pt x="365" y="152"/>
                    </a:lnTo>
                    <a:lnTo>
                      <a:pt x="359" y="121"/>
                    </a:lnTo>
                    <a:lnTo>
                      <a:pt x="346" y="108"/>
                    </a:lnTo>
                    <a:lnTo>
                      <a:pt x="332" y="108"/>
                    </a:lnTo>
                    <a:lnTo>
                      <a:pt x="318" y="99"/>
                    </a:lnTo>
                    <a:lnTo>
                      <a:pt x="293" y="65"/>
                    </a:lnTo>
                    <a:lnTo>
                      <a:pt x="304" y="58"/>
                    </a:lnTo>
                    <a:lnTo>
                      <a:pt x="349" y="13"/>
                    </a:lnTo>
                    <a:lnTo>
                      <a:pt x="344" y="0"/>
                    </a:lnTo>
                    <a:lnTo>
                      <a:pt x="330" y="3"/>
                    </a:lnTo>
                    <a:lnTo>
                      <a:pt x="283" y="6"/>
                    </a:lnTo>
                    <a:lnTo>
                      <a:pt x="266" y="18"/>
                    </a:lnTo>
                    <a:lnTo>
                      <a:pt x="255" y="27"/>
                    </a:lnTo>
                    <a:lnTo>
                      <a:pt x="239" y="24"/>
                    </a:lnTo>
                    <a:lnTo>
                      <a:pt x="228" y="31"/>
                    </a:lnTo>
                    <a:lnTo>
                      <a:pt x="236" y="45"/>
                    </a:lnTo>
                    <a:lnTo>
                      <a:pt x="259" y="62"/>
                    </a:lnTo>
                    <a:lnTo>
                      <a:pt x="242" y="65"/>
                    </a:lnTo>
                    <a:lnTo>
                      <a:pt x="201" y="71"/>
                    </a:lnTo>
                    <a:lnTo>
                      <a:pt x="173" y="58"/>
                    </a:lnTo>
                    <a:lnTo>
                      <a:pt x="144" y="45"/>
                    </a:lnTo>
                    <a:lnTo>
                      <a:pt x="135" y="52"/>
                    </a:lnTo>
                    <a:lnTo>
                      <a:pt x="127" y="77"/>
                    </a:lnTo>
                    <a:lnTo>
                      <a:pt x="130" y="89"/>
                    </a:lnTo>
                    <a:lnTo>
                      <a:pt x="126" y="95"/>
                    </a:lnTo>
                    <a:lnTo>
                      <a:pt x="109" y="102"/>
                    </a:lnTo>
                    <a:lnTo>
                      <a:pt x="111" y="126"/>
                    </a:lnTo>
                    <a:lnTo>
                      <a:pt x="109" y="132"/>
                    </a:lnTo>
                    <a:lnTo>
                      <a:pt x="92" y="158"/>
                    </a:lnTo>
                    <a:lnTo>
                      <a:pt x="107" y="182"/>
                    </a:lnTo>
                    <a:lnTo>
                      <a:pt x="113" y="179"/>
                    </a:lnTo>
                    <a:lnTo>
                      <a:pt x="142" y="148"/>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104" name="Freeform 576"/>
              <p:cNvSpPr>
                <a:spLocks noChangeAspect="1"/>
              </p:cNvSpPr>
              <p:nvPr/>
            </p:nvSpPr>
            <p:spPr bwMode="auto">
              <a:xfrm>
                <a:off x="1182114" y="3116440"/>
                <a:ext cx="183399" cy="169877"/>
              </a:xfrm>
              <a:custGeom>
                <a:avLst/>
                <a:gdLst>
                  <a:gd name="T0" fmla="*/ 43 w 123"/>
                  <a:gd name="T1" fmla="*/ 0 h 140"/>
                  <a:gd name="T2" fmla="*/ 71 w 123"/>
                  <a:gd name="T3" fmla="*/ 0 h 140"/>
                  <a:gd name="T4" fmla="*/ 92 w 123"/>
                  <a:gd name="T5" fmla="*/ 5 h 140"/>
                  <a:gd name="T6" fmla="*/ 106 w 123"/>
                  <a:gd name="T7" fmla="*/ 28 h 140"/>
                  <a:gd name="T8" fmla="*/ 120 w 123"/>
                  <a:gd name="T9" fmla="*/ 65 h 140"/>
                  <a:gd name="T10" fmla="*/ 123 w 123"/>
                  <a:gd name="T11" fmla="*/ 96 h 140"/>
                  <a:gd name="T12" fmla="*/ 109 w 123"/>
                  <a:gd name="T13" fmla="*/ 112 h 140"/>
                  <a:gd name="T14" fmla="*/ 104 w 123"/>
                  <a:gd name="T15" fmla="*/ 133 h 140"/>
                  <a:gd name="T16" fmla="*/ 90 w 123"/>
                  <a:gd name="T17" fmla="*/ 140 h 140"/>
                  <a:gd name="T18" fmla="*/ 76 w 123"/>
                  <a:gd name="T19" fmla="*/ 122 h 140"/>
                  <a:gd name="T20" fmla="*/ 63 w 123"/>
                  <a:gd name="T21" fmla="*/ 88 h 140"/>
                  <a:gd name="T22" fmla="*/ 54 w 123"/>
                  <a:gd name="T23" fmla="*/ 75 h 140"/>
                  <a:gd name="T24" fmla="*/ 30 w 123"/>
                  <a:gd name="T25" fmla="*/ 72 h 140"/>
                  <a:gd name="T26" fmla="*/ 0 w 123"/>
                  <a:gd name="T27" fmla="*/ 37 h 140"/>
                  <a:gd name="T28" fmla="*/ 43 w 123"/>
                  <a:gd name="T29"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3" h="140">
                    <a:moveTo>
                      <a:pt x="43" y="0"/>
                    </a:moveTo>
                    <a:lnTo>
                      <a:pt x="71" y="0"/>
                    </a:lnTo>
                    <a:lnTo>
                      <a:pt x="92" y="5"/>
                    </a:lnTo>
                    <a:lnTo>
                      <a:pt x="106" y="28"/>
                    </a:lnTo>
                    <a:lnTo>
                      <a:pt x="120" y="65"/>
                    </a:lnTo>
                    <a:lnTo>
                      <a:pt x="123" y="96"/>
                    </a:lnTo>
                    <a:lnTo>
                      <a:pt x="109" y="112"/>
                    </a:lnTo>
                    <a:lnTo>
                      <a:pt x="104" y="133"/>
                    </a:lnTo>
                    <a:lnTo>
                      <a:pt x="90" y="140"/>
                    </a:lnTo>
                    <a:lnTo>
                      <a:pt x="76" y="122"/>
                    </a:lnTo>
                    <a:lnTo>
                      <a:pt x="63" y="88"/>
                    </a:lnTo>
                    <a:lnTo>
                      <a:pt x="54" y="75"/>
                    </a:lnTo>
                    <a:lnTo>
                      <a:pt x="30" y="72"/>
                    </a:lnTo>
                    <a:lnTo>
                      <a:pt x="0" y="37"/>
                    </a:lnTo>
                    <a:lnTo>
                      <a:pt x="43"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sp>
          <p:nvSpPr>
            <p:cNvPr id="13" name="NI"/>
            <p:cNvSpPr>
              <a:spLocks noChangeAspect="1"/>
            </p:cNvSpPr>
            <p:nvPr/>
          </p:nvSpPr>
          <p:spPr bwMode="auto">
            <a:xfrm>
              <a:off x="4224338" y="2790825"/>
              <a:ext cx="192087" cy="169863"/>
            </a:xfrm>
            <a:custGeom>
              <a:avLst/>
              <a:gdLst>
                <a:gd name="T0" fmla="*/ 43 w 123"/>
                <a:gd name="T1" fmla="*/ 0 h 140"/>
                <a:gd name="T2" fmla="*/ 71 w 123"/>
                <a:gd name="T3" fmla="*/ 0 h 140"/>
                <a:gd name="T4" fmla="*/ 92 w 123"/>
                <a:gd name="T5" fmla="*/ 5 h 140"/>
                <a:gd name="T6" fmla="*/ 106 w 123"/>
                <a:gd name="T7" fmla="*/ 28 h 140"/>
                <a:gd name="T8" fmla="*/ 120 w 123"/>
                <a:gd name="T9" fmla="*/ 65 h 140"/>
                <a:gd name="T10" fmla="*/ 123 w 123"/>
                <a:gd name="T11" fmla="*/ 96 h 140"/>
                <a:gd name="T12" fmla="*/ 109 w 123"/>
                <a:gd name="T13" fmla="*/ 112 h 140"/>
                <a:gd name="T14" fmla="*/ 104 w 123"/>
                <a:gd name="T15" fmla="*/ 133 h 140"/>
                <a:gd name="T16" fmla="*/ 90 w 123"/>
                <a:gd name="T17" fmla="*/ 140 h 140"/>
                <a:gd name="T18" fmla="*/ 76 w 123"/>
                <a:gd name="T19" fmla="*/ 122 h 140"/>
                <a:gd name="T20" fmla="*/ 63 w 123"/>
                <a:gd name="T21" fmla="*/ 88 h 140"/>
                <a:gd name="T22" fmla="*/ 54 w 123"/>
                <a:gd name="T23" fmla="*/ 75 h 140"/>
                <a:gd name="T24" fmla="*/ 30 w 123"/>
                <a:gd name="T25" fmla="*/ 72 h 140"/>
                <a:gd name="T26" fmla="*/ 0 w 123"/>
                <a:gd name="T27" fmla="*/ 37 h 140"/>
                <a:gd name="T28" fmla="*/ 43 w 123"/>
                <a:gd name="T29"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3" h="140">
                  <a:moveTo>
                    <a:pt x="43" y="0"/>
                  </a:moveTo>
                  <a:lnTo>
                    <a:pt x="71" y="0"/>
                  </a:lnTo>
                  <a:lnTo>
                    <a:pt x="92" y="5"/>
                  </a:lnTo>
                  <a:lnTo>
                    <a:pt x="106" y="28"/>
                  </a:lnTo>
                  <a:lnTo>
                    <a:pt x="120" y="65"/>
                  </a:lnTo>
                  <a:lnTo>
                    <a:pt x="123" y="96"/>
                  </a:lnTo>
                  <a:lnTo>
                    <a:pt x="109" y="112"/>
                  </a:lnTo>
                  <a:lnTo>
                    <a:pt x="104" y="133"/>
                  </a:lnTo>
                  <a:lnTo>
                    <a:pt x="90" y="140"/>
                  </a:lnTo>
                  <a:lnTo>
                    <a:pt x="76" y="122"/>
                  </a:lnTo>
                  <a:lnTo>
                    <a:pt x="63" y="88"/>
                  </a:lnTo>
                  <a:lnTo>
                    <a:pt x="54" y="75"/>
                  </a:lnTo>
                  <a:lnTo>
                    <a:pt x="30" y="72"/>
                  </a:lnTo>
                  <a:lnTo>
                    <a:pt x="0" y="37"/>
                  </a:lnTo>
                  <a:lnTo>
                    <a:pt x="43" y="0"/>
                  </a:lnTo>
                  <a:close/>
                </a:path>
              </a:pathLst>
            </a:custGeom>
            <a:solidFill>
              <a:schemeClr val="bg1">
                <a:lumMod val="95000"/>
              </a:schemeClr>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ea typeface="ＭＳ Ｐゴシック" charset="-128"/>
              </a:endParaRPr>
            </a:p>
          </p:txBody>
        </p:sp>
        <p:sp>
          <p:nvSpPr>
            <p:cNvPr id="14" name="CH"/>
            <p:cNvSpPr>
              <a:spLocks/>
            </p:cNvSpPr>
            <p:nvPr/>
          </p:nvSpPr>
          <p:spPr bwMode="auto">
            <a:xfrm>
              <a:off x="5226050" y="4206799"/>
              <a:ext cx="550863" cy="307975"/>
            </a:xfrm>
            <a:custGeom>
              <a:avLst/>
              <a:gdLst>
                <a:gd name="T0" fmla="*/ 197 w 376"/>
                <a:gd name="T1" fmla="*/ 53 h 276"/>
                <a:gd name="T2" fmla="*/ 178 w 376"/>
                <a:gd name="T3" fmla="*/ 34 h 276"/>
                <a:gd name="T4" fmla="*/ 181 w 376"/>
                <a:gd name="T5" fmla="*/ 27 h 276"/>
                <a:gd name="T6" fmla="*/ 170 w 376"/>
                <a:gd name="T7" fmla="*/ 16 h 276"/>
                <a:gd name="T8" fmla="*/ 159 w 376"/>
                <a:gd name="T9" fmla="*/ 0 h 276"/>
                <a:gd name="T10" fmla="*/ 148 w 376"/>
                <a:gd name="T11" fmla="*/ 16 h 276"/>
                <a:gd name="T12" fmla="*/ 140 w 376"/>
                <a:gd name="T13" fmla="*/ 10 h 276"/>
                <a:gd name="T14" fmla="*/ 127 w 376"/>
                <a:gd name="T15" fmla="*/ 24 h 276"/>
                <a:gd name="T16" fmla="*/ 127 w 376"/>
                <a:gd name="T17" fmla="*/ 32 h 276"/>
                <a:gd name="T18" fmla="*/ 110 w 376"/>
                <a:gd name="T19" fmla="*/ 40 h 276"/>
                <a:gd name="T20" fmla="*/ 68 w 376"/>
                <a:gd name="T21" fmla="*/ 77 h 276"/>
                <a:gd name="T22" fmla="*/ 57 w 376"/>
                <a:gd name="T23" fmla="*/ 93 h 276"/>
                <a:gd name="T24" fmla="*/ 57 w 376"/>
                <a:gd name="T25" fmla="*/ 111 h 276"/>
                <a:gd name="T26" fmla="*/ 42 w 376"/>
                <a:gd name="T27" fmla="*/ 117 h 276"/>
                <a:gd name="T28" fmla="*/ 11 w 376"/>
                <a:gd name="T29" fmla="*/ 154 h 276"/>
                <a:gd name="T30" fmla="*/ 11 w 376"/>
                <a:gd name="T31" fmla="*/ 167 h 276"/>
                <a:gd name="T32" fmla="*/ 0 w 376"/>
                <a:gd name="T33" fmla="*/ 182 h 276"/>
                <a:gd name="T34" fmla="*/ 5 w 376"/>
                <a:gd name="T35" fmla="*/ 201 h 276"/>
                <a:gd name="T36" fmla="*/ 19 w 376"/>
                <a:gd name="T37" fmla="*/ 191 h 276"/>
                <a:gd name="T38" fmla="*/ 33 w 376"/>
                <a:gd name="T39" fmla="*/ 174 h 276"/>
                <a:gd name="T40" fmla="*/ 54 w 376"/>
                <a:gd name="T41" fmla="*/ 169 h 276"/>
                <a:gd name="T42" fmla="*/ 68 w 376"/>
                <a:gd name="T43" fmla="*/ 174 h 276"/>
                <a:gd name="T44" fmla="*/ 73 w 376"/>
                <a:gd name="T45" fmla="*/ 201 h 276"/>
                <a:gd name="T46" fmla="*/ 71 w 376"/>
                <a:gd name="T47" fmla="*/ 219 h 276"/>
                <a:gd name="T48" fmla="*/ 80 w 376"/>
                <a:gd name="T49" fmla="*/ 232 h 276"/>
                <a:gd name="T50" fmla="*/ 91 w 376"/>
                <a:gd name="T51" fmla="*/ 241 h 276"/>
                <a:gd name="T52" fmla="*/ 115 w 376"/>
                <a:gd name="T53" fmla="*/ 243 h 276"/>
                <a:gd name="T54" fmla="*/ 167 w 376"/>
                <a:gd name="T55" fmla="*/ 251 h 276"/>
                <a:gd name="T56" fmla="*/ 178 w 376"/>
                <a:gd name="T57" fmla="*/ 243 h 276"/>
                <a:gd name="T58" fmla="*/ 186 w 376"/>
                <a:gd name="T59" fmla="*/ 232 h 276"/>
                <a:gd name="T60" fmla="*/ 191 w 376"/>
                <a:gd name="T61" fmla="*/ 208 h 276"/>
                <a:gd name="T62" fmla="*/ 210 w 376"/>
                <a:gd name="T63" fmla="*/ 206 h 276"/>
                <a:gd name="T64" fmla="*/ 216 w 376"/>
                <a:gd name="T65" fmla="*/ 222 h 276"/>
                <a:gd name="T66" fmla="*/ 216 w 376"/>
                <a:gd name="T67" fmla="*/ 258 h 276"/>
                <a:gd name="T68" fmla="*/ 240 w 376"/>
                <a:gd name="T69" fmla="*/ 276 h 276"/>
                <a:gd name="T70" fmla="*/ 258 w 376"/>
                <a:gd name="T71" fmla="*/ 245 h 276"/>
                <a:gd name="T72" fmla="*/ 277 w 376"/>
                <a:gd name="T73" fmla="*/ 235 h 276"/>
                <a:gd name="T74" fmla="*/ 299 w 376"/>
                <a:gd name="T75" fmla="*/ 238 h 276"/>
                <a:gd name="T76" fmla="*/ 315 w 376"/>
                <a:gd name="T77" fmla="*/ 248 h 276"/>
                <a:gd name="T78" fmla="*/ 322 w 376"/>
                <a:gd name="T79" fmla="*/ 256 h 276"/>
                <a:gd name="T80" fmla="*/ 327 w 376"/>
                <a:gd name="T81" fmla="*/ 229 h 276"/>
                <a:gd name="T82" fmla="*/ 339 w 376"/>
                <a:gd name="T83" fmla="*/ 198 h 276"/>
                <a:gd name="T84" fmla="*/ 367 w 376"/>
                <a:gd name="T85" fmla="*/ 192 h 276"/>
                <a:gd name="T86" fmla="*/ 376 w 376"/>
                <a:gd name="T87" fmla="*/ 172 h 276"/>
                <a:gd name="T88" fmla="*/ 367 w 376"/>
                <a:gd name="T89" fmla="*/ 155 h 276"/>
                <a:gd name="T90" fmla="*/ 354 w 376"/>
                <a:gd name="T91" fmla="*/ 148 h 276"/>
                <a:gd name="T92" fmla="*/ 319 w 376"/>
                <a:gd name="T93" fmla="*/ 141 h 276"/>
                <a:gd name="T94" fmla="*/ 318 w 376"/>
                <a:gd name="T95" fmla="*/ 121 h 276"/>
                <a:gd name="T96" fmla="*/ 318 w 376"/>
                <a:gd name="T97" fmla="*/ 100 h 276"/>
                <a:gd name="T98" fmla="*/ 318 w 376"/>
                <a:gd name="T99" fmla="*/ 84 h 276"/>
                <a:gd name="T100" fmla="*/ 296 w 376"/>
                <a:gd name="T101" fmla="*/ 71 h 276"/>
                <a:gd name="T102" fmla="*/ 285 w 376"/>
                <a:gd name="T103" fmla="*/ 77 h 276"/>
                <a:gd name="T104" fmla="*/ 266 w 376"/>
                <a:gd name="T105" fmla="*/ 61 h 276"/>
                <a:gd name="T106" fmla="*/ 263 w 376"/>
                <a:gd name="T107" fmla="*/ 50 h 276"/>
                <a:gd name="T108" fmla="*/ 256 w 376"/>
                <a:gd name="T109" fmla="*/ 37 h 276"/>
                <a:gd name="T110" fmla="*/ 256 w 376"/>
                <a:gd name="T111" fmla="*/ 32 h 276"/>
                <a:gd name="T112" fmla="*/ 235 w 376"/>
                <a:gd name="T113" fmla="*/ 24 h 276"/>
                <a:gd name="T114" fmla="*/ 228 w 376"/>
                <a:gd name="T115" fmla="*/ 34 h 276"/>
                <a:gd name="T116" fmla="*/ 214 w 376"/>
                <a:gd name="T117" fmla="*/ 46 h 276"/>
                <a:gd name="T118" fmla="*/ 197 w 376"/>
                <a:gd name="T119" fmla="*/ 53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76" h="276">
                  <a:moveTo>
                    <a:pt x="197" y="53"/>
                  </a:moveTo>
                  <a:lnTo>
                    <a:pt x="178" y="34"/>
                  </a:lnTo>
                  <a:lnTo>
                    <a:pt x="181" y="27"/>
                  </a:lnTo>
                  <a:lnTo>
                    <a:pt x="170" y="16"/>
                  </a:lnTo>
                  <a:lnTo>
                    <a:pt x="159" y="0"/>
                  </a:lnTo>
                  <a:lnTo>
                    <a:pt x="148" y="16"/>
                  </a:lnTo>
                  <a:lnTo>
                    <a:pt x="140" y="10"/>
                  </a:lnTo>
                  <a:lnTo>
                    <a:pt x="127" y="24"/>
                  </a:lnTo>
                  <a:lnTo>
                    <a:pt x="127" y="32"/>
                  </a:lnTo>
                  <a:lnTo>
                    <a:pt x="110" y="40"/>
                  </a:lnTo>
                  <a:lnTo>
                    <a:pt x="68" y="77"/>
                  </a:lnTo>
                  <a:lnTo>
                    <a:pt x="57" y="93"/>
                  </a:lnTo>
                  <a:lnTo>
                    <a:pt x="57" y="111"/>
                  </a:lnTo>
                  <a:lnTo>
                    <a:pt x="42" y="117"/>
                  </a:lnTo>
                  <a:lnTo>
                    <a:pt x="11" y="154"/>
                  </a:lnTo>
                  <a:lnTo>
                    <a:pt x="11" y="167"/>
                  </a:lnTo>
                  <a:lnTo>
                    <a:pt x="0" y="182"/>
                  </a:lnTo>
                  <a:lnTo>
                    <a:pt x="5" y="201"/>
                  </a:lnTo>
                  <a:lnTo>
                    <a:pt x="19" y="191"/>
                  </a:lnTo>
                  <a:lnTo>
                    <a:pt x="33" y="174"/>
                  </a:lnTo>
                  <a:lnTo>
                    <a:pt x="54" y="169"/>
                  </a:lnTo>
                  <a:lnTo>
                    <a:pt x="68" y="174"/>
                  </a:lnTo>
                  <a:lnTo>
                    <a:pt x="73" y="201"/>
                  </a:lnTo>
                  <a:lnTo>
                    <a:pt x="71" y="219"/>
                  </a:lnTo>
                  <a:lnTo>
                    <a:pt x="80" y="232"/>
                  </a:lnTo>
                  <a:lnTo>
                    <a:pt x="91" y="241"/>
                  </a:lnTo>
                  <a:lnTo>
                    <a:pt x="115" y="243"/>
                  </a:lnTo>
                  <a:lnTo>
                    <a:pt x="167" y="251"/>
                  </a:lnTo>
                  <a:lnTo>
                    <a:pt x="178" y="243"/>
                  </a:lnTo>
                  <a:lnTo>
                    <a:pt x="186" y="232"/>
                  </a:lnTo>
                  <a:lnTo>
                    <a:pt x="191" y="208"/>
                  </a:lnTo>
                  <a:lnTo>
                    <a:pt x="210" y="206"/>
                  </a:lnTo>
                  <a:lnTo>
                    <a:pt x="216" y="222"/>
                  </a:lnTo>
                  <a:lnTo>
                    <a:pt x="216" y="258"/>
                  </a:lnTo>
                  <a:lnTo>
                    <a:pt x="240" y="276"/>
                  </a:lnTo>
                  <a:lnTo>
                    <a:pt x="258" y="245"/>
                  </a:lnTo>
                  <a:lnTo>
                    <a:pt x="277" y="235"/>
                  </a:lnTo>
                  <a:lnTo>
                    <a:pt x="299" y="238"/>
                  </a:lnTo>
                  <a:lnTo>
                    <a:pt x="315" y="248"/>
                  </a:lnTo>
                  <a:lnTo>
                    <a:pt x="322" y="256"/>
                  </a:lnTo>
                  <a:lnTo>
                    <a:pt x="327" y="229"/>
                  </a:lnTo>
                  <a:lnTo>
                    <a:pt x="339" y="198"/>
                  </a:lnTo>
                  <a:lnTo>
                    <a:pt x="367" y="192"/>
                  </a:lnTo>
                  <a:lnTo>
                    <a:pt x="376" y="172"/>
                  </a:lnTo>
                  <a:lnTo>
                    <a:pt x="367" y="155"/>
                  </a:lnTo>
                  <a:lnTo>
                    <a:pt x="354" y="148"/>
                  </a:lnTo>
                  <a:lnTo>
                    <a:pt x="319" y="141"/>
                  </a:lnTo>
                  <a:lnTo>
                    <a:pt x="318" y="121"/>
                  </a:lnTo>
                  <a:lnTo>
                    <a:pt x="318" y="100"/>
                  </a:lnTo>
                  <a:lnTo>
                    <a:pt x="318" y="84"/>
                  </a:lnTo>
                  <a:lnTo>
                    <a:pt x="296" y="71"/>
                  </a:lnTo>
                  <a:lnTo>
                    <a:pt x="285" y="77"/>
                  </a:lnTo>
                  <a:lnTo>
                    <a:pt x="266" y="61"/>
                  </a:lnTo>
                  <a:lnTo>
                    <a:pt x="263" y="50"/>
                  </a:lnTo>
                  <a:lnTo>
                    <a:pt x="256" y="37"/>
                  </a:lnTo>
                  <a:lnTo>
                    <a:pt x="256" y="32"/>
                  </a:lnTo>
                  <a:lnTo>
                    <a:pt x="235" y="24"/>
                  </a:lnTo>
                  <a:lnTo>
                    <a:pt x="228" y="34"/>
                  </a:lnTo>
                  <a:lnTo>
                    <a:pt x="214" y="46"/>
                  </a:lnTo>
                  <a:lnTo>
                    <a:pt x="197" y="53"/>
                  </a:lnTo>
                  <a:close/>
                </a:path>
              </a:pathLst>
            </a:custGeom>
            <a:solidFill>
              <a:schemeClr val="accent1">
                <a:lumMod val="20000"/>
                <a:lumOff val="80000"/>
              </a:schemeClr>
            </a:solidFill>
            <a:ln w="3175">
              <a:solidFill>
                <a:schemeClr val="bg1"/>
              </a:solidFill>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eaLnBrk="0" fontAlgn="auto" hangingPunct="0">
                <a:spcBef>
                  <a:spcPct val="50000"/>
                </a:spcBef>
                <a:spcAft>
                  <a:spcPts val="0"/>
                </a:spcAft>
                <a:defRPr/>
              </a:pPr>
              <a:endParaRPr lang="de-CH" sz="1400" b="1" dirty="0">
                <a:solidFill>
                  <a:schemeClr val="bg1"/>
                </a:solidFill>
              </a:endParaRPr>
            </a:p>
          </p:txBody>
        </p:sp>
        <p:sp>
          <p:nvSpPr>
            <p:cNvPr id="15" name="AT"/>
            <p:cNvSpPr>
              <a:spLocks/>
            </p:cNvSpPr>
            <p:nvPr/>
          </p:nvSpPr>
          <p:spPr bwMode="auto">
            <a:xfrm>
              <a:off x="5668963" y="4160838"/>
              <a:ext cx="846137" cy="342900"/>
            </a:xfrm>
            <a:custGeom>
              <a:avLst/>
              <a:gdLst>
                <a:gd name="T0" fmla="*/ 24 w 573"/>
                <a:gd name="T1" fmla="*/ 102 h 293"/>
                <a:gd name="T2" fmla="*/ 46 w 573"/>
                <a:gd name="T3" fmla="*/ 117 h 293"/>
                <a:gd name="T4" fmla="*/ 80 w 573"/>
                <a:gd name="T5" fmla="*/ 114 h 293"/>
                <a:gd name="T6" fmla="*/ 112 w 573"/>
                <a:gd name="T7" fmla="*/ 111 h 293"/>
                <a:gd name="T8" fmla="*/ 150 w 573"/>
                <a:gd name="T9" fmla="*/ 125 h 293"/>
                <a:gd name="T10" fmla="*/ 175 w 573"/>
                <a:gd name="T11" fmla="*/ 121 h 293"/>
                <a:gd name="T12" fmla="*/ 218 w 573"/>
                <a:gd name="T13" fmla="*/ 115 h 293"/>
                <a:gd name="T14" fmla="*/ 265 w 573"/>
                <a:gd name="T15" fmla="*/ 142 h 293"/>
                <a:gd name="T16" fmla="*/ 288 w 573"/>
                <a:gd name="T17" fmla="*/ 115 h 293"/>
                <a:gd name="T18" fmla="*/ 269 w 573"/>
                <a:gd name="T19" fmla="*/ 57 h 293"/>
                <a:gd name="T20" fmla="*/ 347 w 573"/>
                <a:gd name="T21" fmla="*/ 7 h 293"/>
                <a:gd name="T22" fmla="*/ 369 w 573"/>
                <a:gd name="T23" fmla="*/ 28 h 293"/>
                <a:gd name="T24" fmla="*/ 426 w 573"/>
                <a:gd name="T25" fmla="*/ 3 h 293"/>
                <a:gd name="T26" fmla="*/ 488 w 573"/>
                <a:gd name="T27" fmla="*/ 24 h 293"/>
                <a:gd name="T28" fmla="*/ 527 w 573"/>
                <a:gd name="T29" fmla="*/ 11 h 293"/>
                <a:gd name="T30" fmla="*/ 559 w 573"/>
                <a:gd name="T31" fmla="*/ 74 h 293"/>
                <a:gd name="T32" fmla="*/ 569 w 573"/>
                <a:gd name="T33" fmla="*/ 117 h 293"/>
                <a:gd name="T34" fmla="*/ 542 w 573"/>
                <a:gd name="T35" fmla="*/ 142 h 293"/>
                <a:gd name="T36" fmla="*/ 546 w 573"/>
                <a:gd name="T37" fmla="*/ 171 h 293"/>
                <a:gd name="T38" fmla="*/ 536 w 573"/>
                <a:gd name="T39" fmla="*/ 210 h 293"/>
                <a:gd name="T40" fmla="*/ 507 w 573"/>
                <a:gd name="T41" fmla="*/ 245 h 293"/>
                <a:gd name="T42" fmla="*/ 482 w 573"/>
                <a:gd name="T43" fmla="*/ 269 h 293"/>
                <a:gd name="T44" fmla="*/ 418 w 573"/>
                <a:gd name="T45" fmla="*/ 273 h 293"/>
                <a:gd name="T46" fmla="*/ 366 w 573"/>
                <a:gd name="T47" fmla="*/ 293 h 293"/>
                <a:gd name="T48" fmla="*/ 279 w 573"/>
                <a:gd name="T49" fmla="*/ 273 h 293"/>
                <a:gd name="T50" fmla="*/ 195 w 573"/>
                <a:gd name="T51" fmla="*/ 235 h 293"/>
                <a:gd name="T52" fmla="*/ 190 w 573"/>
                <a:gd name="T53" fmla="*/ 200 h 293"/>
                <a:gd name="T54" fmla="*/ 136 w 573"/>
                <a:gd name="T55" fmla="*/ 198 h 293"/>
                <a:gd name="T56" fmla="*/ 66 w 573"/>
                <a:gd name="T57" fmla="*/ 188 h 293"/>
                <a:gd name="T58" fmla="*/ 36 w 573"/>
                <a:gd name="T59" fmla="*/ 175 h 293"/>
                <a:gd name="T60" fmla="*/ 17 w 573"/>
                <a:gd name="T61" fmla="*/ 149 h 293"/>
                <a:gd name="T62" fmla="*/ 0 w 573"/>
                <a:gd name="T63" fmla="*/ 105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73" h="293">
                  <a:moveTo>
                    <a:pt x="0" y="105"/>
                  </a:moveTo>
                  <a:lnTo>
                    <a:pt x="24" y="102"/>
                  </a:lnTo>
                  <a:lnTo>
                    <a:pt x="33" y="100"/>
                  </a:lnTo>
                  <a:lnTo>
                    <a:pt x="46" y="117"/>
                  </a:lnTo>
                  <a:lnTo>
                    <a:pt x="61" y="111"/>
                  </a:lnTo>
                  <a:lnTo>
                    <a:pt x="80" y="114"/>
                  </a:lnTo>
                  <a:lnTo>
                    <a:pt x="91" y="124"/>
                  </a:lnTo>
                  <a:lnTo>
                    <a:pt x="112" y="111"/>
                  </a:lnTo>
                  <a:lnTo>
                    <a:pt x="138" y="112"/>
                  </a:lnTo>
                  <a:lnTo>
                    <a:pt x="150" y="125"/>
                  </a:lnTo>
                  <a:lnTo>
                    <a:pt x="166" y="129"/>
                  </a:lnTo>
                  <a:lnTo>
                    <a:pt x="175" y="121"/>
                  </a:lnTo>
                  <a:lnTo>
                    <a:pt x="204" y="115"/>
                  </a:lnTo>
                  <a:lnTo>
                    <a:pt x="218" y="115"/>
                  </a:lnTo>
                  <a:lnTo>
                    <a:pt x="240" y="124"/>
                  </a:lnTo>
                  <a:lnTo>
                    <a:pt x="265" y="142"/>
                  </a:lnTo>
                  <a:lnTo>
                    <a:pt x="284" y="134"/>
                  </a:lnTo>
                  <a:lnTo>
                    <a:pt x="288" y="115"/>
                  </a:lnTo>
                  <a:lnTo>
                    <a:pt x="275" y="91"/>
                  </a:lnTo>
                  <a:lnTo>
                    <a:pt x="269" y="57"/>
                  </a:lnTo>
                  <a:lnTo>
                    <a:pt x="333" y="7"/>
                  </a:lnTo>
                  <a:lnTo>
                    <a:pt x="347" y="7"/>
                  </a:lnTo>
                  <a:lnTo>
                    <a:pt x="350" y="24"/>
                  </a:lnTo>
                  <a:lnTo>
                    <a:pt x="369" y="28"/>
                  </a:lnTo>
                  <a:lnTo>
                    <a:pt x="409" y="23"/>
                  </a:lnTo>
                  <a:lnTo>
                    <a:pt x="426" y="3"/>
                  </a:lnTo>
                  <a:lnTo>
                    <a:pt x="476" y="0"/>
                  </a:lnTo>
                  <a:lnTo>
                    <a:pt x="488" y="24"/>
                  </a:lnTo>
                  <a:lnTo>
                    <a:pt x="508" y="24"/>
                  </a:lnTo>
                  <a:lnTo>
                    <a:pt x="527" y="11"/>
                  </a:lnTo>
                  <a:lnTo>
                    <a:pt x="559" y="34"/>
                  </a:lnTo>
                  <a:lnTo>
                    <a:pt x="559" y="74"/>
                  </a:lnTo>
                  <a:lnTo>
                    <a:pt x="573" y="91"/>
                  </a:lnTo>
                  <a:lnTo>
                    <a:pt x="569" y="117"/>
                  </a:lnTo>
                  <a:lnTo>
                    <a:pt x="559" y="142"/>
                  </a:lnTo>
                  <a:lnTo>
                    <a:pt x="542" y="142"/>
                  </a:lnTo>
                  <a:lnTo>
                    <a:pt x="536" y="149"/>
                  </a:lnTo>
                  <a:lnTo>
                    <a:pt x="546" y="171"/>
                  </a:lnTo>
                  <a:lnTo>
                    <a:pt x="546" y="192"/>
                  </a:lnTo>
                  <a:lnTo>
                    <a:pt x="536" y="210"/>
                  </a:lnTo>
                  <a:lnTo>
                    <a:pt x="508" y="226"/>
                  </a:lnTo>
                  <a:lnTo>
                    <a:pt x="507" y="245"/>
                  </a:lnTo>
                  <a:lnTo>
                    <a:pt x="507" y="263"/>
                  </a:lnTo>
                  <a:lnTo>
                    <a:pt x="482" y="269"/>
                  </a:lnTo>
                  <a:lnTo>
                    <a:pt x="438" y="266"/>
                  </a:lnTo>
                  <a:lnTo>
                    <a:pt x="418" y="273"/>
                  </a:lnTo>
                  <a:lnTo>
                    <a:pt x="381" y="273"/>
                  </a:lnTo>
                  <a:lnTo>
                    <a:pt x="366" y="293"/>
                  </a:lnTo>
                  <a:lnTo>
                    <a:pt x="308" y="272"/>
                  </a:lnTo>
                  <a:lnTo>
                    <a:pt x="279" y="273"/>
                  </a:lnTo>
                  <a:lnTo>
                    <a:pt x="205" y="255"/>
                  </a:lnTo>
                  <a:lnTo>
                    <a:pt x="195" y="235"/>
                  </a:lnTo>
                  <a:lnTo>
                    <a:pt x="195" y="213"/>
                  </a:lnTo>
                  <a:lnTo>
                    <a:pt x="190" y="200"/>
                  </a:lnTo>
                  <a:lnTo>
                    <a:pt x="181" y="195"/>
                  </a:lnTo>
                  <a:lnTo>
                    <a:pt x="136" y="198"/>
                  </a:lnTo>
                  <a:lnTo>
                    <a:pt x="72" y="205"/>
                  </a:lnTo>
                  <a:lnTo>
                    <a:pt x="66" y="188"/>
                  </a:lnTo>
                  <a:lnTo>
                    <a:pt x="55" y="182"/>
                  </a:lnTo>
                  <a:lnTo>
                    <a:pt x="36" y="175"/>
                  </a:lnTo>
                  <a:lnTo>
                    <a:pt x="17" y="169"/>
                  </a:lnTo>
                  <a:lnTo>
                    <a:pt x="17" y="149"/>
                  </a:lnTo>
                  <a:lnTo>
                    <a:pt x="17" y="121"/>
                  </a:lnTo>
                  <a:lnTo>
                    <a:pt x="0" y="105"/>
                  </a:lnTo>
                  <a:close/>
                </a:path>
              </a:pathLst>
            </a:custGeom>
            <a:solidFill>
              <a:schemeClr val="bg1">
                <a:lumMod val="95000"/>
              </a:schemeClr>
            </a:solidFill>
            <a:ln w="3175">
              <a:solidFill>
                <a:schemeClr val="bg1"/>
              </a:solidFill>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ct val="50000"/>
                </a:spcBef>
                <a:spcAft>
                  <a:spcPts val="0"/>
                </a:spcAft>
                <a:defRPr/>
              </a:pPr>
              <a:endParaRPr lang="de-CH" sz="1400" b="1" dirty="0">
                <a:solidFill>
                  <a:schemeClr val="bg1"/>
                </a:solidFill>
              </a:endParaRPr>
            </a:p>
          </p:txBody>
        </p:sp>
        <p:sp>
          <p:nvSpPr>
            <p:cNvPr id="16" name="SI"/>
            <p:cNvSpPr>
              <a:spLocks/>
            </p:cNvSpPr>
            <p:nvPr/>
          </p:nvSpPr>
          <p:spPr bwMode="auto">
            <a:xfrm>
              <a:off x="6075363" y="4468813"/>
              <a:ext cx="369887" cy="203200"/>
            </a:xfrm>
            <a:custGeom>
              <a:avLst/>
              <a:gdLst>
                <a:gd name="T0" fmla="*/ 22 w 251"/>
                <a:gd name="T1" fmla="*/ 89 h 163"/>
                <a:gd name="T2" fmla="*/ 47 w 251"/>
                <a:gd name="T3" fmla="*/ 118 h 163"/>
                <a:gd name="T4" fmla="*/ 39 w 251"/>
                <a:gd name="T5" fmla="*/ 132 h 163"/>
                <a:gd name="T6" fmla="*/ 28 w 251"/>
                <a:gd name="T7" fmla="*/ 142 h 163"/>
                <a:gd name="T8" fmla="*/ 14 w 251"/>
                <a:gd name="T9" fmla="*/ 145 h 163"/>
                <a:gd name="T10" fmla="*/ 0 w 251"/>
                <a:gd name="T11" fmla="*/ 147 h 163"/>
                <a:gd name="T12" fmla="*/ 25 w 251"/>
                <a:gd name="T13" fmla="*/ 160 h 163"/>
                <a:gd name="T14" fmla="*/ 36 w 251"/>
                <a:gd name="T15" fmla="*/ 163 h 163"/>
                <a:gd name="T16" fmla="*/ 67 w 251"/>
                <a:gd name="T17" fmla="*/ 142 h 163"/>
                <a:gd name="T18" fmla="*/ 137 w 251"/>
                <a:gd name="T19" fmla="*/ 162 h 163"/>
                <a:gd name="T20" fmla="*/ 182 w 251"/>
                <a:gd name="T21" fmla="*/ 105 h 163"/>
                <a:gd name="T22" fmla="*/ 191 w 251"/>
                <a:gd name="T23" fmla="*/ 81 h 163"/>
                <a:gd name="T24" fmla="*/ 200 w 251"/>
                <a:gd name="T25" fmla="*/ 73 h 163"/>
                <a:gd name="T26" fmla="*/ 226 w 251"/>
                <a:gd name="T27" fmla="*/ 76 h 163"/>
                <a:gd name="T28" fmla="*/ 251 w 251"/>
                <a:gd name="T29" fmla="*/ 42 h 163"/>
                <a:gd name="T30" fmla="*/ 248 w 251"/>
                <a:gd name="T31" fmla="*/ 21 h 163"/>
                <a:gd name="T32" fmla="*/ 231 w 251"/>
                <a:gd name="T33" fmla="*/ 0 h 163"/>
                <a:gd name="T34" fmla="*/ 219 w 251"/>
                <a:gd name="T35" fmla="*/ 2 h 163"/>
                <a:gd name="T36" fmla="*/ 207 w 251"/>
                <a:gd name="T37" fmla="*/ 7 h 163"/>
                <a:gd name="T38" fmla="*/ 184 w 251"/>
                <a:gd name="T39" fmla="*/ 1 h 163"/>
                <a:gd name="T40" fmla="*/ 161 w 251"/>
                <a:gd name="T41" fmla="*/ 2 h 163"/>
                <a:gd name="T42" fmla="*/ 138 w 251"/>
                <a:gd name="T43" fmla="*/ 9 h 163"/>
                <a:gd name="T44" fmla="*/ 106 w 251"/>
                <a:gd name="T45" fmla="*/ 7 h 163"/>
                <a:gd name="T46" fmla="*/ 93 w 251"/>
                <a:gd name="T47" fmla="*/ 28 h 163"/>
                <a:gd name="T48" fmla="*/ 39 w 251"/>
                <a:gd name="T49" fmla="*/ 9 h 163"/>
                <a:gd name="T50" fmla="*/ 19 w 251"/>
                <a:gd name="T51" fmla="*/ 9 h 163"/>
                <a:gd name="T52" fmla="*/ 19 w 251"/>
                <a:gd name="T53" fmla="*/ 45 h 163"/>
                <a:gd name="T54" fmla="*/ 22 w 251"/>
                <a:gd name="T55" fmla="*/ 89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51" h="163">
                  <a:moveTo>
                    <a:pt x="22" y="89"/>
                  </a:moveTo>
                  <a:lnTo>
                    <a:pt x="47" y="118"/>
                  </a:lnTo>
                  <a:lnTo>
                    <a:pt x="39" y="132"/>
                  </a:lnTo>
                  <a:lnTo>
                    <a:pt x="28" y="142"/>
                  </a:lnTo>
                  <a:lnTo>
                    <a:pt x="14" y="145"/>
                  </a:lnTo>
                  <a:lnTo>
                    <a:pt x="0" y="147"/>
                  </a:lnTo>
                  <a:lnTo>
                    <a:pt x="25" y="160"/>
                  </a:lnTo>
                  <a:lnTo>
                    <a:pt x="36" y="163"/>
                  </a:lnTo>
                  <a:lnTo>
                    <a:pt x="67" y="142"/>
                  </a:lnTo>
                  <a:lnTo>
                    <a:pt x="137" y="162"/>
                  </a:lnTo>
                  <a:lnTo>
                    <a:pt x="182" y="105"/>
                  </a:lnTo>
                  <a:lnTo>
                    <a:pt x="191" y="81"/>
                  </a:lnTo>
                  <a:lnTo>
                    <a:pt x="200" y="73"/>
                  </a:lnTo>
                  <a:lnTo>
                    <a:pt x="226" y="76"/>
                  </a:lnTo>
                  <a:lnTo>
                    <a:pt x="251" y="42"/>
                  </a:lnTo>
                  <a:lnTo>
                    <a:pt x="248" y="21"/>
                  </a:lnTo>
                  <a:lnTo>
                    <a:pt x="231" y="0"/>
                  </a:lnTo>
                  <a:lnTo>
                    <a:pt x="219" y="2"/>
                  </a:lnTo>
                  <a:lnTo>
                    <a:pt x="207" y="7"/>
                  </a:lnTo>
                  <a:lnTo>
                    <a:pt x="184" y="1"/>
                  </a:lnTo>
                  <a:lnTo>
                    <a:pt x="161" y="2"/>
                  </a:lnTo>
                  <a:lnTo>
                    <a:pt x="138" y="9"/>
                  </a:lnTo>
                  <a:lnTo>
                    <a:pt x="106" y="7"/>
                  </a:lnTo>
                  <a:lnTo>
                    <a:pt x="93" y="28"/>
                  </a:lnTo>
                  <a:lnTo>
                    <a:pt x="39" y="9"/>
                  </a:lnTo>
                  <a:lnTo>
                    <a:pt x="19" y="9"/>
                  </a:lnTo>
                  <a:lnTo>
                    <a:pt x="19" y="45"/>
                  </a:lnTo>
                  <a:lnTo>
                    <a:pt x="22" y="89"/>
                  </a:lnTo>
                  <a:close/>
                </a:path>
              </a:pathLst>
            </a:custGeom>
            <a:solidFill>
              <a:schemeClr val="bg1">
                <a:lumMod val="95000"/>
              </a:schemeClr>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17" name="BG"/>
            <p:cNvSpPr>
              <a:spLocks noChangeAspect="1"/>
            </p:cNvSpPr>
            <p:nvPr/>
          </p:nvSpPr>
          <p:spPr bwMode="auto">
            <a:xfrm>
              <a:off x="7159625" y="4818063"/>
              <a:ext cx="719138" cy="485775"/>
            </a:xfrm>
            <a:custGeom>
              <a:avLst/>
              <a:gdLst>
                <a:gd name="T0" fmla="*/ 9 w 485"/>
                <a:gd name="T1" fmla="*/ 56 h 398"/>
                <a:gd name="T2" fmla="*/ 3 w 485"/>
                <a:gd name="T3" fmla="*/ 84 h 398"/>
                <a:gd name="T4" fmla="*/ 36 w 485"/>
                <a:gd name="T5" fmla="*/ 117 h 398"/>
                <a:gd name="T6" fmla="*/ 38 w 485"/>
                <a:gd name="T7" fmla="*/ 164 h 398"/>
                <a:gd name="T8" fmla="*/ 8 w 485"/>
                <a:gd name="T9" fmla="*/ 191 h 398"/>
                <a:gd name="T10" fmla="*/ 12 w 485"/>
                <a:gd name="T11" fmla="*/ 225 h 398"/>
                <a:gd name="T12" fmla="*/ 8 w 485"/>
                <a:gd name="T13" fmla="*/ 263 h 398"/>
                <a:gd name="T14" fmla="*/ 12 w 485"/>
                <a:gd name="T15" fmla="*/ 296 h 398"/>
                <a:gd name="T16" fmla="*/ 38 w 485"/>
                <a:gd name="T17" fmla="*/ 315 h 398"/>
                <a:gd name="T18" fmla="*/ 39 w 485"/>
                <a:gd name="T19" fmla="*/ 362 h 398"/>
                <a:gd name="T20" fmla="*/ 56 w 485"/>
                <a:gd name="T21" fmla="*/ 398 h 398"/>
                <a:gd name="T22" fmla="*/ 138 w 485"/>
                <a:gd name="T23" fmla="*/ 374 h 398"/>
                <a:gd name="T24" fmla="*/ 188 w 485"/>
                <a:gd name="T25" fmla="*/ 334 h 398"/>
                <a:gd name="T26" fmla="*/ 226 w 485"/>
                <a:gd name="T27" fmla="*/ 359 h 398"/>
                <a:gd name="T28" fmla="*/ 262 w 485"/>
                <a:gd name="T29" fmla="*/ 371 h 398"/>
                <a:gd name="T30" fmla="*/ 307 w 485"/>
                <a:gd name="T31" fmla="*/ 353 h 398"/>
                <a:gd name="T32" fmla="*/ 309 w 485"/>
                <a:gd name="T33" fmla="*/ 312 h 398"/>
                <a:gd name="T34" fmla="*/ 342 w 485"/>
                <a:gd name="T35" fmla="*/ 312 h 398"/>
                <a:gd name="T36" fmla="*/ 359 w 485"/>
                <a:gd name="T37" fmla="*/ 300 h 398"/>
                <a:gd name="T38" fmla="*/ 424 w 485"/>
                <a:gd name="T39" fmla="*/ 278 h 398"/>
                <a:gd name="T40" fmla="*/ 447 w 485"/>
                <a:gd name="T41" fmla="*/ 248 h 398"/>
                <a:gd name="T42" fmla="*/ 414 w 485"/>
                <a:gd name="T43" fmla="*/ 208 h 398"/>
                <a:gd name="T44" fmla="*/ 429 w 485"/>
                <a:gd name="T45" fmla="*/ 177 h 398"/>
                <a:gd name="T46" fmla="*/ 441 w 485"/>
                <a:gd name="T47" fmla="*/ 158 h 398"/>
                <a:gd name="T48" fmla="*/ 450 w 485"/>
                <a:gd name="T49" fmla="*/ 117 h 398"/>
                <a:gd name="T50" fmla="*/ 460 w 485"/>
                <a:gd name="T51" fmla="*/ 74 h 398"/>
                <a:gd name="T52" fmla="*/ 485 w 485"/>
                <a:gd name="T53" fmla="*/ 56 h 398"/>
                <a:gd name="T54" fmla="*/ 471 w 485"/>
                <a:gd name="T55" fmla="*/ 13 h 398"/>
                <a:gd name="T56" fmla="*/ 405 w 485"/>
                <a:gd name="T57" fmla="*/ 3 h 398"/>
                <a:gd name="T58" fmla="*/ 336 w 485"/>
                <a:gd name="T59" fmla="*/ 9 h 398"/>
                <a:gd name="T60" fmla="*/ 270 w 485"/>
                <a:gd name="T61" fmla="*/ 46 h 398"/>
                <a:gd name="T62" fmla="*/ 218 w 485"/>
                <a:gd name="T63" fmla="*/ 71 h 398"/>
                <a:gd name="T64" fmla="*/ 150 w 485"/>
                <a:gd name="T65" fmla="*/ 77 h 398"/>
                <a:gd name="T66" fmla="*/ 105 w 485"/>
                <a:gd name="T67" fmla="*/ 74 h 398"/>
                <a:gd name="T68" fmla="*/ 52 w 485"/>
                <a:gd name="T69" fmla="*/ 53 h 398"/>
                <a:gd name="T70" fmla="*/ 12 w 485"/>
                <a:gd name="T71" fmla="*/ 47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85" h="398">
                  <a:moveTo>
                    <a:pt x="12" y="47"/>
                  </a:moveTo>
                  <a:lnTo>
                    <a:pt x="9" y="56"/>
                  </a:lnTo>
                  <a:lnTo>
                    <a:pt x="0" y="66"/>
                  </a:lnTo>
                  <a:lnTo>
                    <a:pt x="3" y="84"/>
                  </a:lnTo>
                  <a:lnTo>
                    <a:pt x="17" y="114"/>
                  </a:lnTo>
                  <a:lnTo>
                    <a:pt x="36" y="117"/>
                  </a:lnTo>
                  <a:lnTo>
                    <a:pt x="39" y="130"/>
                  </a:lnTo>
                  <a:lnTo>
                    <a:pt x="38" y="164"/>
                  </a:lnTo>
                  <a:lnTo>
                    <a:pt x="31" y="174"/>
                  </a:lnTo>
                  <a:lnTo>
                    <a:pt x="8" y="191"/>
                  </a:lnTo>
                  <a:lnTo>
                    <a:pt x="5" y="199"/>
                  </a:lnTo>
                  <a:lnTo>
                    <a:pt x="12" y="225"/>
                  </a:lnTo>
                  <a:lnTo>
                    <a:pt x="14" y="245"/>
                  </a:lnTo>
                  <a:lnTo>
                    <a:pt x="8" y="263"/>
                  </a:lnTo>
                  <a:lnTo>
                    <a:pt x="0" y="278"/>
                  </a:lnTo>
                  <a:lnTo>
                    <a:pt x="12" y="296"/>
                  </a:lnTo>
                  <a:lnTo>
                    <a:pt x="22" y="293"/>
                  </a:lnTo>
                  <a:lnTo>
                    <a:pt x="38" y="315"/>
                  </a:lnTo>
                  <a:lnTo>
                    <a:pt x="39" y="334"/>
                  </a:lnTo>
                  <a:lnTo>
                    <a:pt x="39" y="362"/>
                  </a:lnTo>
                  <a:lnTo>
                    <a:pt x="38" y="374"/>
                  </a:lnTo>
                  <a:lnTo>
                    <a:pt x="56" y="398"/>
                  </a:lnTo>
                  <a:lnTo>
                    <a:pt x="94" y="390"/>
                  </a:lnTo>
                  <a:lnTo>
                    <a:pt x="138" y="374"/>
                  </a:lnTo>
                  <a:lnTo>
                    <a:pt x="171" y="352"/>
                  </a:lnTo>
                  <a:lnTo>
                    <a:pt x="188" y="334"/>
                  </a:lnTo>
                  <a:lnTo>
                    <a:pt x="209" y="367"/>
                  </a:lnTo>
                  <a:lnTo>
                    <a:pt x="226" y="359"/>
                  </a:lnTo>
                  <a:lnTo>
                    <a:pt x="248" y="367"/>
                  </a:lnTo>
                  <a:lnTo>
                    <a:pt x="262" y="371"/>
                  </a:lnTo>
                  <a:lnTo>
                    <a:pt x="290" y="359"/>
                  </a:lnTo>
                  <a:lnTo>
                    <a:pt x="307" y="353"/>
                  </a:lnTo>
                  <a:lnTo>
                    <a:pt x="307" y="337"/>
                  </a:lnTo>
                  <a:lnTo>
                    <a:pt x="309" y="312"/>
                  </a:lnTo>
                  <a:lnTo>
                    <a:pt x="323" y="303"/>
                  </a:lnTo>
                  <a:lnTo>
                    <a:pt x="342" y="312"/>
                  </a:lnTo>
                  <a:lnTo>
                    <a:pt x="345" y="322"/>
                  </a:lnTo>
                  <a:lnTo>
                    <a:pt x="359" y="300"/>
                  </a:lnTo>
                  <a:lnTo>
                    <a:pt x="394" y="282"/>
                  </a:lnTo>
                  <a:lnTo>
                    <a:pt x="424" y="278"/>
                  </a:lnTo>
                  <a:lnTo>
                    <a:pt x="452" y="278"/>
                  </a:lnTo>
                  <a:lnTo>
                    <a:pt x="447" y="248"/>
                  </a:lnTo>
                  <a:lnTo>
                    <a:pt x="443" y="232"/>
                  </a:lnTo>
                  <a:lnTo>
                    <a:pt x="414" y="208"/>
                  </a:lnTo>
                  <a:lnTo>
                    <a:pt x="413" y="201"/>
                  </a:lnTo>
                  <a:lnTo>
                    <a:pt x="429" y="177"/>
                  </a:lnTo>
                  <a:lnTo>
                    <a:pt x="446" y="172"/>
                  </a:lnTo>
                  <a:lnTo>
                    <a:pt x="441" y="158"/>
                  </a:lnTo>
                  <a:lnTo>
                    <a:pt x="450" y="133"/>
                  </a:lnTo>
                  <a:lnTo>
                    <a:pt x="450" y="117"/>
                  </a:lnTo>
                  <a:lnTo>
                    <a:pt x="455" y="87"/>
                  </a:lnTo>
                  <a:lnTo>
                    <a:pt x="460" y="74"/>
                  </a:lnTo>
                  <a:lnTo>
                    <a:pt x="476" y="77"/>
                  </a:lnTo>
                  <a:lnTo>
                    <a:pt x="485" y="56"/>
                  </a:lnTo>
                  <a:lnTo>
                    <a:pt x="476" y="37"/>
                  </a:lnTo>
                  <a:lnTo>
                    <a:pt x="471" y="13"/>
                  </a:lnTo>
                  <a:lnTo>
                    <a:pt x="460" y="16"/>
                  </a:lnTo>
                  <a:lnTo>
                    <a:pt x="405" y="3"/>
                  </a:lnTo>
                  <a:lnTo>
                    <a:pt x="370" y="0"/>
                  </a:lnTo>
                  <a:lnTo>
                    <a:pt x="336" y="9"/>
                  </a:lnTo>
                  <a:lnTo>
                    <a:pt x="305" y="24"/>
                  </a:lnTo>
                  <a:lnTo>
                    <a:pt x="270" y="46"/>
                  </a:lnTo>
                  <a:lnTo>
                    <a:pt x="243" y="68"/>
                  </a:lnTo>
                  <a:lnTo>
                    <a:pt x="218" y="71"/>
                  </a:lnTo>
                  <a:lnTo>
                    <a:pt x="183" y="64"/>
                  </a:lnTo>
                  <a:lnTo>
                    <a:pt x="150" y="77"/>
                  </a:lnTo>
                  <a:lnTo>
                    <a:pt x="129" y="83"/>
                  </a:lnTo>
                  <a:lnTo>
                    <a:pt x="105" y="74"/>
                  </a:lnTo>
                  <a:lnTo>
                    <a:pt x="71" y="59"/>
                  </a:lnTo>
                  <a:lnTo>
                    <a:pt x="52" y="53"/>
                  </a:lnTo>
                  <a:lnTo>
                    <a:pt x="25" y="47"/>
                  </a:lnTo>
                  <a:lnTo>
                    <a:pt x="12" y="47"/>
                  </a:lnTo>
                  <a:close/>
                </a:path>
              </a:pathLst>
            </a:custGeom>
            <a:solidFill>
              <a:srgbClr val="DCE6F2"/>
            </a:solidFill>
            <a:ln w="3175">
              <a:solidFill>
                <a:schemeClr val="bg1"/>
              </a:solidFill>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18" name="BE"/>
            <p:cNvSpPr>
              <a:spLocks noChangeAspect="1"/>
            </p:cNvSpPr>
            <p:nvPr/>
          </p:nvSpPr>
          <p:spPr bwMode="auto">
            <a:xfrm>
              <a:off x="5040313" y="3597275"/>
              <a:ext cx="388937" cy="307975"/>
            </a:xfrm>
            <a:custGeom>
              <a:avLst/>
              <a:gdLst>
                <a:gd name="T0" fmla="*/ 0 w 266"/>
                <a:gd name="T1" fmla="*/ 47 h 263"/>
                <a:gd name="T2" fmla="*/ 7 w 266"/>
                <a:gd name="T3" fmla="*/ 37 h 263"/>
                <a:gd name="T4" fmla="*/ 4 w 266"/>
                <a:gd name="T5" fmla="*/ 24 h 263"/>
                <a:gd name="T6" fmla="*/ 45 w 266"/>
                <a:gd name="T7" fmla="*/ 0 h 263"/>
                <a:gd name="T8" fmla="*/ 48 w 266"/>
                <a:gd name="T9" fmla="*/ 9 h 263"/>
                <a:gd name="T10" fmla="*/ 77 w 266"/>
                <a:gd name="T11" fmla="*/ 3 h 263"/>
                <a:gd name="T12" fmla="*/ 100 w 266"/>
                <a:gd name="T13" fmla="*/ 5 h 263"/>
                <a:gd name="T14" fmla="*/ 91 w 266"/>
                <a:gd name="T15" fmla="*/ 17 h 263"/>
                <a:gd name="T16" fmla="*/ 96 w 266"/>
                <a:gd name="T17" fmla="*/ 34 h 263"/>
                <a:gd name="T18" fmla="*/ 115 w 266"/>
                <a:gd name="T19" fmla="*/ 42 h 263"/>
                <a:gd name="T20" fmla="*/ 134 w 266"/>
                <a:gd name="T21" fmla="*/ 40 h 263"/>
                <a:gd name="T22" fmla="*/ 150 w 266"/>
                <a:gd name="T23" fmla="*/ 27 h 263"/>
                <a:gd name="T24" fmla="*/ 175 w 266"/>
                <a:gd name="T25" fmla="*/ 24 h 263"/>
                <a:gd name="T26" fmla="*/ 183 w 266"/>
                <a:gd name="T27" fmla="*/ 36 h 263"/>
                <a:gd name="T28" fmla="*/ 198 w 266"/>
                <a:gd name="T29" fmla="*/ 46 h 263"/>
                <a:gd name="T30" fmla="*/ 219 w 266"/>
                <a:gd name="T31" fmla="*/ 47 h 263"/>
                <a:gd name="T32" fmla="*/ 216 w 266"/>
                <a:gd name="T33" fmla="*/ 67 h 263"/>
                <a:gd name="T34" fmla="*/ 217 w 266"/>
                <a:gd name="T35" fmla="*/ 107 h 263"/>
                <a:gd name="T36" fmla="*/ 221 w 266"/>
                <a:gd name="T37" fmla="*/ 131 h 263"/>
                <a:gd name="T38" fmla="*/ 245 w 266"/>
                <a:gd name="T39" fmla="*/ 128 h 263"/>
                <a:gd name="T40" fmla="*/ 252 w 266"/>
                <a:gd name="T41" fmla="*/ 145 h 263"/>
                <a:gd name="T42" fmla="*/ 254 w 266"/>
                <a:gd name="T43" fmla="*/ 160 h 263"/>
                <a:gd name="T44" fmla="*/ 266 w 266"/>
                <a:gd name="T45" fmla="*/ 179 h 263"/>
                <a:gd name="T46" fmla="*/ 251 w 266"/>
                <a:gd name="T47" fmla="*/ 194 h 263"/>
                <a:gd name="T48" fmla="*/ 237 w 266"/>
                <a:gd name="T49" fmla="*/ 205 h 263"/>
                <a:gd name="T50" fmla="*/ 222 w 266"/>
                <a:gd name="T51" fmla="*/ 205 h 263"/>
                <a:gd name="T52" fmla="*/ 204 w 266"/>
                <a:gd name="T53" fmla="*/ 211 h 263"/>
                <a:gd name="T54" fmla="*/ 204 w 266"/>
                <a:gd name="T55" fmla="*/ 232 h 263"/>
                <a:gd name="T56" fmla="*/ 197 w 266"/>
                <a:gd name="T57" fmla="*/ 246 h 263"/>
                <a:gd name="T58" fmla="*/ 178 w 266"/>
                <a:gd name="T59" fmla="*/ 263 h 263"/>
                <a:gd name="T60" fmla="*/ 146 w 266"/>
                <a:gd name="T61" fmla="*/ 236 h 263"/>
                <a:gd name="T62" fmla="*/ 137 w 266"/>
                <a:gd name="T63" fmla="*/ 212 h 263"/>
                <a:gd name="T64" fmla="*/ 108 w 266"/>
                <a:gd name="T65" fmla="*/ 205 h 263"/>
                <a:gd name="T66" fmla="*/ 98 w 266"/>
                <a:gd name="T67" fmla="*/ 174 h 263"/>
                <a:gd name="T68" fmla="*/ 77 w 266"/>
                <a:gd name="T69" fmla="*/ 155 h 263"/>
                <a:gd name="T70" fmla="*/ 70 w 266"/>
                <a:gd name="T71" fmla="*/ 133 h 263"/>
                <a:gd name="T72" fmla="*/ 53 w 266"/>
                <a:gd name="T73" fmla="*/ 110 h 263"/>
                <a:gd name="T74" fmla="*/ 42 w 266"/>
                <a:gd name="T75" fmla="*/ 87 h 263"/>
                <a:gd name="T76" fmla="*/ 20 w 266"/>
                <a:gd name="T77" fmla="*/ 70 h 263"/>
                <a:gd name="T78" fmla="*/ 0 w 266"/>
                <a:gd name="T79" fmla="*/ 47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66" h="263">
                  <a:moveTo>
                    <a:pt x="0" y="47"/>
                  </a:moveTo>
                  <a:lnTo>
                    <a:pt x="7" y="37"/>
                  </a:lnTo>
                  <a:lnTo>
                    <a:pt x="4" y="24"/>
                  </a:lnTo>
                  <a:lnTo>
                    <a:pt x="45" y="0"/>
                  </a:lnTo>
                  <a:lnTo>
                    <a:pt x="48" y="9"/>
                  </a:lnTo>
                  <a:lnTo>
                    <a:pt x="77" y="3"/>
                  </a:lnTo>
                  <a:lnTo>
                    <a:pt x="100" y="5"/>
                  </a:lnTo>
                  <a:lnTo>
                    <a:pt x="91" y="17"/>
                  </a:lnTo>
                  <a:lnTo>
                    <a:pt x="96" y="34"/>
                  </a:lnTo>
                  <a:lnTo>
                    <a:pt x="115" y="42"/>
                  </a:lnTo>
                  <a:lnTo>
                    <a:pt x="134" y="40"/>
                  </a:lnTo>
                  <a:lnTo>
                    <a:pt x="150" y="27"/>
                  </a:lnTo>
                  <a:lnTo>
                    <a:pt x="175" y="24"/>
                  </a:lnTo>
                  <a:lnTo>
                    <a:pt x="183" y="36"/>
                  </a:lnTo>
                  <a:lnTo>
                    <a:pt x="198" y="46"/>
                  </a:lnTo>
                  <a:lnTo>
                    <a:pt x="219" y="47"/>
                  </a:lnTo>
                  <a:lnTo>
                    <a:pt x="216" y="67"/>
                  </a:lnTo>
                  <a:lnTo>
                    <a:pt x="217" y="107"/>
                  </a:lnTo>
                  <a:lnTo>
                    <a:pt x="221" y="131"/>
                  </a:lnTo>
                  <a:lnTo>
                    <a:pt x="245" y="128"/>
                  </a:lnTo>
                  <a:lnTo>
                    <a:pt x="252" y="145"/>
                  </a:lnTo>
                  <a:lnTo>
                    <a:pt x="254" y="160"/>
                  </a:lnTo>
                  <a:lnTo>
                    <a:pt x="266" y="179"/>
                  </a:lnTo>
                  <a:lnTo>
                    <a:pt x="251" y="194"/>
                  </a:lnTo>
                  <a:lnTo>
                    <a:pt x="237" y="205"/>
                  </a:lnTo>
                  <a:lnTo>
                    <a:pt x="222" y="205"/>
                  </a:lnTo>
                  <a:lnTo>
                    <a:pt x="204" y="211"/>
                  </a:lnTo>
                  <a:lnTo>
                    <a:pt x="204" y="232"/>
                  </a:lnTo>
                  <a:lnTo>
                    <a:pt x="197" y="246"/>
                  </a:lnTo>
                  <a:lnTo>
                    <a:pt x="178" y="263"/>
                  </a:lnTo>
                  <a:lnTo>
                    <a:pt x="146" y="236"/>
                  </a:lnTo>
                  <a:lnTo>
                    <a:pt x="137" y="212"/>
                  </a:lnTo>
                  <a:lnTo>
                    <a:pt x="108" y="205"/>
                  </a:lnTo>
                  <a:lnTo>
                    <a:pt x="98" y="174"/>
                  </a:lnTo>
                  <a:lnTo>
                    <a:pt x="77" y="155"/>
                  </a:lnTo>
                  <a:lnTo>
                    <a:pt x="70" y="133"/>
                  </a:lnTo>
                  <a:lnTo>
                    <a:pt x="53" y="110"/>
                  </a:lnTo>
                  <a:lnTo>
                    <a:pt x="42" y="87"/>
                  </a:lnTo>
                  <a:lnTo>
                    <a:pt x="20" y="70"/>
                  </a:lnTo>
                  <a:lnTo>
                    <a:pt x="0" y="47"/>
                  </a:lnTo>
                  <a:close/>
                </a:path>
              </a:pathLst>
            </a:custGeom>
            <a:solidFill>
              <a:schemeClr val="bg1">
                <a:lumMod val="95000"/>
              </a:schemeClr>
            </a:solidFill>
            <a:ln w="3175">
              <a:solidFill>
                <a:schemeClr val="bg1"/>
              </a:solidFill>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ct val="50000"/>
                </a:spcBef>
                <a:spcAft>
                  <a:spcPts val="0"/>
                </a:spcAft>
                <a:defRPr/>
              </a:pPr>
              <a:endParaRPr lang="de-CH" sz="1400" b="1" dirty="0">
                <a:solidFill>
                  <a:schemeClr val="bg1"/>
                </a:solidFill>
              </a:endParaRPr>
            </a:p>
          </p:txBody>
        </p:sp>
        <p:sp>
          <p:nvSpPr>
            <p:cNvPr id="19" name="LU"/>
            <p:cNvSpPr>
              <a:spLocks noChangeAspect="1"/>
            </p:cNvSpPr>
            <p:nvPr/>
          </p:nvSpPr>
          <p:spPr bwMode="auto">
            <a:xfrm>
              <a:off x="5294313" y="3835400"/>
              <a:ext cx="109537" cy="119063"/>
            </a:xfrm>
            <a:custGeom>
              <a:avLst/>
              <a:gdLst>
                <a:gd name="T0" fmla="*/ 52 w 73"/>
                <a:gd name="T1" fmla="*/ 101 h 101"/>
                <a:gd name="T2" fmla="*/ 56 w 73"/>
                <a:gd name="T3" fmla="*/ 68 h 101"/>
                <a:gd name="T4" fmla="*/ 73 w 73"/>
                <a:gd name="T5" fmla="*/ 56 h 101"/>
                <a:gd name="T6" fmla="*/ 73 w 73"/>
                <a:gd name="T7" fmla="*/ 40 h 101"/>
                <a:gd name="T8" fmla="*/ 64 w 73"/>
                <a:gd name="T9" fmla="*/ 29 h 101"/>
                <a:gd name="T10" fmla="*/ 55 w 73"/>
                <a:gd name="T11" fmla="*/ 13 h 101"/>
                <a:gd name="T12" fmla="*/ 50 w 73"/>
                <a:gd name="T13" fmla="*/ 0 h 101"/>
                <a:gd name="T14" fmla="*/ 33 w 73"/>
                <a:gd name="T15" fmla="*/ 0 h 101"/>
                <a:gd name="T16" fmla="*/ 22 w 73"/>
                <a:gd name="T17" fmla="*/ 6 h 101"/>
                <a:gd name="T18" fmla="*/ 22 w 73"/>
                <a:gd name="T19" fmla="*/ 27 h 101"/>
                <a:gd name="T20" fmla="*/ 12 w 73"/>
                <a:gd name="T21" fmla="*/ 46 h 101"/>
                <a:gd name="T22" fmla="*/ 0 w 73"/>
                <a:gd name="T23" fmla="*/ 51 h 101"/>
                <a:gd name="T24" fmla="*/ 5 w 73"/>
                <a:gd name="T25" fmla="*/ 67 h 101"/>
                <a:gd name="T26" fmla="*/ 21 w 73"/>
                <a:gd name="T27" fmla="*/ 71 h 101"/>
                <a:gd name="T28" fmla="*/ 36 w 73"/>
                <a:gd name="T29" fmla="*/ 75 h 101"/>
                <a:gd name="T30" fmla="*/ 45 w 73"/>
                <a:gd name="T31" fmla="*/ 85 h 101"/>
                <a:gd name="T32" fmla="*/ 52 w 73"/>
                <a:gd name="T33"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3" h="101">
                  <a:moveTo>
                    <a:pt x="52" y="101"/>
                  </a:moveTo>
                  <a:lnTo>
                    <a:pt x="56" y="68"/>
                  </a:lnTo>
                  <a:lnTo>
                    <a:pt x="73" y="56"/>
                  </a:lnTo>
                  <a:lnTo>
                    <a:pt x="73" y="40"/>
                  </a:lnTo>
                  <a:lnTo>
                    <a:pt x="64" y="29"/>
                  </a:lnTo>
                  <a:lnTo>
                    <a:pt x="55" y="13"/>
                  </a:lnTo>
                  <a:lnTo>
                    <a:pt x="50" y="0"/>
                  </a:lnTo>
                  <a:lnTo>
                    <a:pt x="33" y="0"/>
                  </a:lnTo>
                  <a:lnTo>
                    <a:pt x="22" y="6"/>
                  </a:lnTo>
                  <a:lnTo>
                    <a:pt x="22" y="27"/>
                  </a:lnTo>
                  <a:lnTo>
                    <a:pt x="12" y="46"/>
                  </a:lnTo>
                  <a:lnTo>
                    <a:pt x="0" y="51"/>
                  </a:lnTo>
                  <a:lnTo>
                    <a:pt x="5" y="67"/>
                  </a:lnTo>
                  <a:lnTo>
                    <a:pt x="21" y="71"/>
                  </a:lnTo>
                  <a:lnTo>
                    <a:pt x="36" y="75"/>
                  </a:lnTo>
                  <a:lnTo>
                    <a:pt x="45" y="85"/>
                  </a:lnTo>
                  <a:lnTo>
                    <a:pt x="52" y="101"/>
                  </a:lnTo>
                  <a:close/>
                </a:path>
              </a:pathLst>
            </a:custGeom>
            <a:solidFill>
              <a:schemeClr val="bg1">
                <a:lumMod val="95000"/>
              </a:schemeClr>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20" name="NL"/>
            <p:cNvSpPr>
              <a:spLocks noChangeAspect="1"/>
            </p:cNvSpPr>
            <p:nvPr/>
          </p:nvSpPr>
          <p:spPr bwMode="auto">
            <a:xfrm>
              <a:off x="5165725" y="3370263"/>
              <a:ext cx="404813" cy="385762"/>
            </a:xfrm>
            <a:custGeom>
              <a:avLst/>
              <a:gdLst>
                <a:gd name="T0" fmla="*/ 112 w 271"/>
                <a:gd name="T1" fmla="*/ 9 h 323"/>
                <a:gd name="T2" fmla="*/ 85 w 271"/>
                <a:gd name="T3" fmla="*/ 47 h 323"/>
                <a:gd name="T4" fmla="*/ 85 w 271"/>
                <a:gd name="T5" fmla="*/ 59 h 323"/>
                <a:gd name="T6" fmla="*/ 68 w 271"/>
                <a:gd name="T7" fmla="*/ 77 h 323"/>
                <a:gd name="T8" fmla="*/ 71 w 271"/>
                <a:gd name="T9" fmla="*/ 81 h 323"/>
                <a:gd name="T10" fmla="*/ 66 w 271"/>
                <a:gd name="T11" fmla="*/ 94 h 323"/>
                <a:gd name="T12" fmla="*/ 49 w 271"/>
                <a:gd name="T13" fmla="*/ 113 h 323"/>
                <a:gd name="T14" fmla="*/ 33 w 271"/>
                <a:gd name="T15" fmla="*/ 134 h 323"/>
                <a:gd name="T16" fmla="*/ 26 w 271"/>
                <a:gd name="T17" fmla="*/ 145 h 323"/>
                <a:gd name="T18" fmla="*/ 33 w 271"/>
                <a:gd name="T19" fmla="*/ 155 h 323"/>
                <a:gd name="T20" fmla="*/ 28 w 271"/>
                <a:gd name="T21" fmla="*/ 171 h 323"/>
                <a:gd name="T22" fmla="*/ 19 w 271"/>
                <a:gd name="T23" fmla="*/ 184 h 323"/>
                <a:gd name="T24" fmla="*/ 11 w 271"/>
                <a:gd name="T25" fmla="*/ 189 h 323"/>
                <a:gd name="T26" fmla="*/ 0 w 271"/>
                <a:gd name="T27" fmla="*/ 205 h 323"/>
                <a:gd name="T28" fmla="*/ 1 w 271"/>
                <a:gd name="T29" fmla="*/ 221 h 323"/>
                <a:gd name="T30" fmla="*/ 14 w 271"/>
                <a:gd name="T31" fmla="*/ 229 h 323"/>
                <a:gd name="T32" fmla="*/ 44 w 271"/>
                <a:gd name="T33" fmla="*/ 229 h 323"/>
                <a:gd name="T34" fmla="*/ 62 w 271"/>
                <a:gd name="T35" fmla="*/ 218 h 323"/>
                <a:gd name="T36" fmla="*/ 79 w 271"/>
                <a:gd name="T37" fmla="*/ 215 h 323"/>
                <a:gd name="T38" fmla="*/ 93 w 271"/>
                <a:gd name="T39" fmla="*/ 229 h 323"/>
                <a:gd name="T40" fmla="*/ 107 w 271"/>
                <a:gd name="T41" fmla="*/ 236 h 323"/>
                <a:gd name="T42" fmla="*/ 126 w 271"/>
                <a:gd name="T43" fmla="*/ 239 h 323"/>
                <a:gd name="T44" fmla="*/ 121 w 271"/>
                <a:gd name="T45" fmla="*/ 263 h 323"/>
                <a:gd name="T46" fmla="*/ 128 w 271"/>
                <a:gd name="T47" fmla="*/ 323 h 323"/>
                <a:gd name="T48" fmla="*/ 144 w 271"/>
                <a:gd name="T49" fmla="*/ 322 h 323"/>
                <a:gd name="T50" fmla="*/ 154 w 271"/>
                <a:gd name="T51" fmla="*/ 320 h 323"/>
                <a:gd name="T52" fmla="*/ 158 w 271"/>
                <a:gd name="T53" fmla="*/ 303 h 323"/>
                <a:gd name="T54" fmla="*/ 161 w 271"/>
                <a:gd name="T55" fmla="*/ 268 h 323"/>
                <a:gd name="T56" fmla="*/ 173 w 271"/>
                <a:gd name="T57" fmla="*/ 249 h 323"/>
                <a:gd name="T58" fmla="*/ 173 w 271"/>
                <a:gd name="T59" fmla="*/ 218 h 323"/>
                <a:gd name="T60" fmla="*/ 183 w 271"/>
                <a:gd name="T61" fmla="*/ 199 h 323"/>
                <a:gd name="T62" fmla="*/ 204 w 271"/>
                <a:gd name="T63" fmla="*/ 189 h 323"/>
                <a:gd name="T64" fmla="*/ 243 w 271"/>
                <a:gd name="T65" fmla="*/ 140 h 323"/>
                <a:gd name="T66" fmla="*/ 248 w 271"/>
                <a:gd name="T67" fmla="*/ 118 h 323"/>
                <a:gd name="T68" fmla="*/ 242 w 271"/>
                <a:gd name="T69" fmla="*/ 84 h 323"/>
                <a:gd name="T70" fmla="*/ 267 w 271"/>
                <a:gd name="T71" fmla="*/ 61 h 323"/>
                <a:gd name="T72" fmla="*/ 271 w 271"/>
                <a:gd name="T73" fmla="*/ 23 h 323"/>
                <a:gd name="T74" fmla="*/ 253 w 271"/>
                <a:gd name="T75" fmla="*/ 6 h 323"/>
                <a:gd name="T76" fmla="*/ 242 w 271"/>
                <a:gd name="T77" fmla="*/ 3 h 323"/>
                <a:gd name="T78" fmla="*/ 220 w 271"/>
                <a:gd name="T79" fmla="*/ 0 h 323"/>
                <a:gd name="T80" fmla="*/ 173 w 271"/>
                <a:gd name="T81" fmla="*/ 0 h 323"/>
                <a:gd name="T82" fmla="*/ 159 w 271"/>
                <a:gd name="T83" fmla="*/ 13 h 323"/>
                <a:gd name="T84" fmla="*/ 148 w 271"/>
                <a:gd name="T85" fmla="*/ 29 h 323"/>
                <a:gd name="T86" fmla="*/ 150 w 271"/>
                <a:gd name="T87" fmla="*/ 43 h 323"/>
                <a:gd name="T88" fmla="*/ 167 w 271"/>
                <a:gd name="T89" fmla="*/ 56 h 323"/>
                <a:gd name="T90" fmla="*/ 178 w 271"/>
                <a:gd name="T91" fmla="*/ 71 h 323"/>
                <a:gd name="T92" fmla="*/ 178 w 271"/>
                <a:gd name="T93" fmla="*/ 93 h 323"/>
                <a:gd name="T94" fmla="*/ 159 w 271"/>
                <a:gd name="T95" fmla="*/ 108 h 323"/>
                <a:gd name="T96" fmla="*/ 140 w 271"/>
                <a:gd name="T97" fmla="*/ 113 h 323"/>
                <a:gd name="T98" fmla="*/ 126 w 271"/>
                <a:gd name="T99" fmla="*/ 115 h 323"/>
                <a:gd name="T100" fmla="*/ 120 w 271"/>
                <a:gd name="T101" fmla="*/ 103 h 323"/>
                <a:gd name="T102" fmla="*/ 115 w 271"/>
                <a:gd name="T103" fmla="*/ 84 h 323"/>
                <a:gd name="T104" fmla="*/ 124 w 271"/>
                <a:gd name="T105" fmla="*/ 69 h 323"/>
                <a:gd name="T106" fmla="*/ 121 w 271"/>
                <a:gd name="T107" fmla="*/ 50 h 323"/>
                <a:gd name="T108" fmla="*/ 120 w 271"/>
                <a:gd name="T109" fmla="*/ 32 h 323"/>
                <a:gd name="T110" fmla="*/ 112 w 271"/>
                <a:gd name="T111" fmla="*/ 9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71" h="323">
                  <a:moveTo>
                    <a:pt x="112" y="9"/>
                  </a:moveTo>
                  <a:lnTo>
                    <a:pt x="85" y="47"/>
                  </a:lnTo>
                  <a:lnTo>
                    <a:pt x="85" y="59"/>
                  </a:lnTo>
                  <a:lnTo>
                    <a:pt x="68" y="77"/>
                  </a:lnTo>
                  <a:lnTo>
                    <a:pt x="71" y="81"/>
                  </a:lnTo>
                  <a:lnTo>
                    <a:pt x="66" y="94"/>
                  </a:lnTo>
                  <a:lnTo>
                    <a:pt x="49" y="113"/>
                  </a:lnTo>
                  <a:lnTo>
                    <a:pt x="33" y="134"/>
                  </a:lnTo>
                  <a:lnTo>
                    <a:pt x="26" y="145"/>
                  </a:lnTo>
                  <a:lnTo>
                    <a:pt x="33" y="155"/>
                  </a:lnTo>
                  <a:lnTo>
                    <a:pt x="28" y="171"/>
                  </a:lnTo>
                  <a:lnTo>
                    <a:pt x="19" y="184"/>
                  </a:lnTo>
                  <a:lnTo>
                    <a:pt x="11" y="189"/>
                  </a:lnTo>
                  <a:lnTo>
                    <a:pt x="0" y="205"/>
                  </a:lnTo>
                  <a:lnTo>
                    <a:pt x="1" y="221"/>
                  </a:lnTo>
                  <a:lnTo>
                    <a:pt x="14" y="229"/>
                  </a:lnTo>
                  <a:lnTo>
                    <a:pt x="44" y="229"/>
                  </a:lnTo>
                  <a:lnTo>
                    <a:pt x="62" y="218"/>
                  </a:lnTo>
                  <a:lnTo>
                    <a:pt x="79" y="215"/>
                  </a:lnTo>
                  <a:lnTo>
                    <a:pt x="93" y="229"/>
                  </a:lnTo>
                  <a:lnTo>
                    <a:pt x="107" y="236"/>
                  </a:lnTo>
                  <a:lnTo>
                    <a:pt x="126" y="239"/>
                  </a:lnTo>
                  <a:lnTo>
                    <a:pt x="121" y="263"/>
                  </a:lnTo>
                  <a:lnTo>
                    <a:pt x="128" y="323"/>
                  </a:lnTo>
                  <a:lnTo>
                    <a:pt x="144" y="322"/>
                  </a:lnTo>
                  <a:lnTo>
                    <a:pt x="154" y="320"/>
                  </a:lnTo>
                  <a:lnTo>
                    <a:pt x="158" y="303"/>
                  </a:lnTo>
                  <a:lnTo>
                    <a:pt x="161" y="268"/>
                  </a:lnTo>
                  <a:lnTo>
                    <a:pt x="173" y="249"/>
                  </a:lnTo>
                  <a:lnTo>
                    <a:pt x="173" y="218"/>
                  </a:lnTo>
                  <a:lnTo>
                    <a:pt x="183" y="199"/>
                  </a:lnTo>
                  <a:lnTo>
                    <a:pt x="204" y="189"/>
                  </a:lnTo>
                  <a:lnTo>
                    <a:pt x="243" y="140"/>
                  </a:lnTo>
                  <a:lnTo>
                    <a:pt x="248" y="118"/>
                  </a:lnTo>
                  <a:lnTo>
                    <a:pt x="242" y="84"/>
                  </a:lnTo>
                  <a:lnTo>
                    <a:pt x="267" y="61"/>
                  </a:lnTo>
                  <a:lnTo>
                    <a:pt x="271" y="23"/>
                  </a:lnTo>
                  <a:lnTo>
                    <a:pt x="253" y="6"/>
                  </a:lnTo>
                  <a:lnTo>
                    <a:pt x="242" y="3"/>
                  </a:lnTo>
                  <a:lnTo>
                    <a:pt x="220" y="0"/>
                  </a:lnTo>
                  <a:lnTo>
                    <a:pt x="173" y="0"/>
                  </a:lnTo>
                  <a:lnTo>
                    <a:pt x="159" y="13"/>
                  </a:lnTo>
                  <a:lnTo>
                    <a:pt x="148" y="29"/>
                  </a:lnTo>
                  <a:lnTo>
                    <a:pt x="150" y="43"/>
                  </a:lnTo>
                  <a:lnTo>
                    <a:pt x="167" y="56"/>
                  </a:lnTo>
                  <a:lnTo>
                    <a:pt x="178" y="71"/>
                  </a:lnTo>
                  <a:lnTo>
                    <a:pt x="178" y="93"/>
                  </a:lnTo>
                  <a:lnTo>
                    <a:pt x="159" y="108"/>
                  </a:lnTo>
                  <a:lnTo>
                    <a:pt x="140" y="113"/>
                  </a:lnTo>
                  <a:lnTo>
                    <a:pt x="126" y="115"/>
                  </a:lnTo>
                  <a:lnTo>
                    <a:pt x="120" y="103"/>
                  </a:lnTo>
                  <a:lnTo>
                    <a:pt x="115" y="84"/>
                  </a:lnTo>
                  <a:lnTo>
                    <a:pt x="124" y="69"/>
                  </a:lnTo>
                  <a:lnTo>
                    <a:pt x="121" y="50"/>
                  </a:lnTo>
                  <a:lnTo>
                    <a:pt x="120" y="32"/>
                  </a:lnTo>
                  <a:lnTo>
                    <a:pt x="112" y="9"/>
                  </a:lnTo>
                  <a:close/>
                </a:path>
              </a:pathLst>
            </a:custGeom>
            <a:solidFill>
              <a:schemeClr val="bg1">
                <a:lumMod val="95000"/>
              </a:schemeClr>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21" name="CZ"/>
            <p:cNvSpPr>
              <a:spLocks/>
            </p:cNvSpPr>
            <p:nvPr/>
          </p:nvSpPr>
          <p:spPr bwMode="auto">
            <a:xfrm>
              <a:off x="5992813" y="3833813"/>
              <a:ext cx="760412" cy="368300"/>
            </a:xfrm>
            <a:custGeom>
              <a:avLst/>
              <a:gdLst>
                <a:gd name="T0" fmla="*/ 126 w 510"/>
                <a:gd name="T1" fmla="*/ 298 h 311"/>
                <a:gd name="T2" fmla="*/ 122 w 510"/>
                <a:gd name="T3" fmla="*/ 281 h 311"/>
                <a:gd name="T4" fmla="*/ 106 w 510"/>
                <a:gd name="T5" fmla="*/ 271 h 311"/>
                <a:gd name="T6" fmla="*/ 46 w 510"/>
                <a:gd name="T7" fmla="*/ 210 h 311"/>
                <a:gd name="T8" fmla="*/ 42 w 510"/>
                <a:gd name="T9" fmla="*/ 179 h 311"/>
                <a:gd name="T10" fmla="*/ 16 w 510"/>
                <a:gd name="T11" fmla="*/ 175 h 311"/>
                <a:gd name="T12" fmla="*/ 17 w 510"/>
                <a:gd name="T13" fmla="*/ 145 h 311"/>
                <a:gd name="T14" fmla="*/ 8 w 510"/>
                <a:gd name="T15" fmla="*/ 116 h 311"/>
                <a:gd name="T16" fmla="*/ 0 w 510"/>
                <a:gd name="T17" fmla="*/ 101 h 311"/>
                <a:gd name="T18" fmla="*/ 6 w 510"/>
                <a:gd name="T19" fmla="*/ 83 h 311"/>
                <a:gd name="T20" fmla="*/ 24 w 510"/>
                <a:gd name="T21" fmla="*/ 83 h 311"/>
                <a:gd name="T22" fmla="*/ 57 w 510"/>
                <a:gd name="T23" fmla="*/ 75 h 311"/>
                <a:gd name="T24" fmla="*/ 160 w 510"/>
                <a:gd name="T25" fmla="*/ 15 h 311"/>
                <a:gd name="T26" fmla="*/ 182 w 510"/>
                <a:gd name="T27" fmla="*/ 0 h 311"/>
                <a:gd name="T28" fmla="*/ 195 w 510"/>
                <a:gd name="T29" fmla="*/ 18 h 311"/>
                <a:gd name="T30" fmla="*/ 217 w 510"/>
                <a:gd name="T31" fmla="*/ 8 h 311"/>
                <a:gd name="T32" fmla="*/ 237 w 510"/>
                <a:gd name="T33" fmla="*/ 10 h 311"/>
                <a:gd name="T34" fmla="*/ 250 w 510"/>
                <a:gd name="T35" fmla="*/ 19 h 311"/>
                <a:gd name="T36" fmla="*/ 250 w 510"/>
                <a:gd name="T37" fmla="*/ 47 h 311"/>
                <a:gd name="T38" fmla="*/ 287 w 510"/>
                <a:gd name="T39" fmla="*/ 74 h 311"/>
                <a:gd name="T40" fmla="*/ 289 w 510"/>
                <a:gd name="T41" fmla="*/ 92 h 311"/>
                <a:gd name="T42" fmla="*/ 303 w 510"/>
                <a:gd name="T43" fmla="*/ 113 h 311"/>
                <a:gd name="T44" fmla="*/ 313 w 510"/>
                <a:gd name="T45" fmla="*/ 122 h 311"/>
                <a:gd name="T46" fmla="*/ 320 w 510"/>
                <a:gd name="T47" fmla="*/ 113 h 311"/>
                <a:gd name="T48" fmla="*/ 346 w 510"/>
                <a:gd name="T49" fmla="*/ 98 h 311"/>
                <a:gd name="T50" fmla="*/ 358 w 510"/>
                <a:gd name="T51" fmla="*/ 101 h 311"/>
                <a:gd name="T52" fmla="*/ 390 w 510"/>
                <a:gd name="T53" fmla="*/ 142 h 311"/>
                <a:gd name="T54" fmla="*/ 398 w 510"/>
                <a:gd name="T55" fmla="*/ 140 h 311"/>
                <a:gd name="T56" fmla="*/ 432 w 510"/>
                <a:gd name="T57" fmla="*/ 163 h 311"/>
                <a:gd name="T58" fmla="*/ 483 w 510"/>
                <a:gd name="T59" fmla="*/ 160 h 311"/>
                <a:gd name="T60" fmla="*/ 510 w 510"/>
                <a:gd name="T61" fmla="*/ 179 h 311"/>
                <a:gd name="T62" fmla="*/ 454 w 510"/>
                <a:gd name="T63" fmla="*/ 213 h 311"/>
                <a:gd name="T64" fmla="*/ 451 w 510"/>
                <a:gd name="T65" fmla="*/ 256 h 311"/>
                <a:gd name="T66" fmla="*/ 417 w 510"/>
                <a:gd name="T67" fmla="*/ 291 h 311"/>
                <a:gd name="T68" fmla="*/ 380 w 510"/>
                <a:gd name="T69" fmla="*/ 290 h 311"/>
                <a:gd name="T70" fmla="*/ 360 w 510"/>
                <a:gd name="T71" fmla="*/ 300 h 311"/>
                <a:gd name="T72" fmla="*/ 335 w 510"/>
                <a:gd name="T73" fmla="*/ 311 h 311"/>
                <a:gd name="T74" fmla="*/ 303 w 510"/>
                <a:gd name="T75" fmla="*/ 288 h 311"/>
                <a:gd name="T76" fmla="*/ 283 w 510"/>
                <a:gd name="T77" fmla="*/ 300 h 311"/>
                <a:gd name="T78" fmla="*/ 265 w 510"/>
                <a:gd name="T79" fmla="*/ 304 h 311"/>
                <a:gd name="T80" fmla="*/ 250 w 510"/>
                <a:gd name="T81" fmla="*/ 277 h 311"/>
                <a:gd name="T82" fmla="*/ 206 w 510"/>
                <a:gd name="T83" fmla="*/ 278 h 311"/>
                <a:gd name="T84" fmla="*/ 192 w 510"/>
                <a:gd name="T85" fmla="*/ 290 h 311"/>
                <a:gd name="T86" fmla="*/ 182 w 510"/>
                <a:gd name="T87" fmla="*/ 301 h 311"/>
                <a:gd name="T88" fmla="*/ 163 w 510"/>
                <a:gd name="T89" fmla="*/ 301 h 311"/>
                <a:gd name="T90" fmla="*/ 142 w 510"/>
                <a:gd name="T91" fmla="*/ 305 h 311"/>
                <a:gd name="T92" fmla="*/ 126 w 510"/>
                <a:gd name="T93" fmla="*/ 298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10" h="311">
                  <a:moveTo>
                    <a:pt x="126" y="298"/>
                  </a:moveTo>
                  <a:lnTo>
                    <a:pt x="122" y="281"/>
                  </a:lnTo>
                  <a:lnTo>
                    <a:pt x="106" y="271"/>
                  </a:lnTo>
                  <a:lnTo>
                    <a:pt x="46" y="210"/>
                  </a:lnTo>
                  <a:lnTo>
                    <a:pt x="42" y="179"/>
                  </a:lnTo>
                  <a:lnTo>
                    <a:pt x="16" y="175"/>
                  </a:lnTo>
                  <a:lnTo>
                    <a:pt x="17" y="145"/>
                  </a:lnTo>
                  <a:lnTo>
                    <a:pt x="8" y="116"/>
                  </a:lnTo>
                  <a:lnTo>
                    <a:pt x="0" y="101"/>
                  </a:lnTo>
                  <a:lnTo>
                    <a:pt x="6" y="83"/>
                  </a:lnTo>
                  <a:lnTo>
                    <a:pt x="24" y="83"/>
                  </a:lnTo>
                  <a:lnTo>
                    <a:pt x="57" y="75"/>
                  </a:lnTo>
                  <a:lnTo>
                    <a:pt x="160" y="15"/>
                  </a:lnTo>
                  <a:lnTo>
                    <a:pt x="182" y="0"/>
                  </a:lnTo>
                  <a:lnTo>
                    <a:pt x="195" y="18"/>
                  </a:lnTo>
                  <a:lnTo>
                    <a:pt x="217" y="8"/>
                  </a:lnTo>
                  <a:lnTo>
                    <a:pt x="237" y="10"/>
                  </a:lnTo>
                  <a:lnTo>
                    <a:pt x="250" y="19"/>
                  </a:lnTo>
                  <a:lnTo>
                    <a:pt x="250" y="47"/>
                  </a:lnTo>
                  <a:lnTo>
                    <a:pt x="287" y="74"/>
                  </a:lnTo>
                  <a:lnTo>
                    <a:pt x="289" y="92"/>
                  </a:lnTo>
                  <a:lnTo>
                    <a:pt x="303" y="113"/>
                  </a:lnTo>
                  <a:lnTo>
                    <a:pt x="313" y="122"/>
                  </a:lnTo>
                  <a:lnTo>
                    <a:pt x="320" y="113"/>
                  </a:lnTo>
                  <a:lnTo>
                    <a:pt x="346" y="98"/>
                  </a:lnTo>
                  <a:lnTo>
                    <a:pt x="358" y="101"/>
                  </a:lnTo>
                  <a:lnTo>
                    <a:pt x="390" y="142"/>
                  </a:lnTo>
                  <a:lnTo>
                    <a:pt x="398" y="140"/>
                  </a:lnTo>
                  <a:lnTo>
                    <a:pt x="432" y="163"/>
                  </a:lnTo>
                  <a:lnTo>
                    <a:pt x="483" y="160"/>
                  </a:lnTo>
                  <a:lnTo>
                    <a:pt x="510" y="179"/>
                  </a:lnTo>
                  <a:lnTo>
                    <a:pt x="454" y="213"/>
                  </a:lnTo>
                  <a:lnTo>
                    <a:pt x="451" y="256"/>
                  </a:lnTo>
                  <a:lnTo>
                    <a:pt x="417" y="291"/>
                  </a:lnTo>
                  <a:lnTo>
                    <a:pt x="380" y="290"/>
                  </a:lnTo>
                  <a:lnTo>
                    <a:pt x="360" y="300"/>
                  </a:lnTo>
                  <a:lnTo>
                    <a:pt x="335" y="311"/>
                  </a:lnTo>
                  <a:lnTo>
                    <a:pt x="303" y="288"/>
                  </a:lnTo>
                  <a:lnTo>
                    <a:pt x="283" y="300"/>
                  </a:lnTo>
                  <a:lnTo>
                    <a:pt x="265" y="304"/>
                  </a:lnTo>
                  <a:lnTo>
                    <a:pt x="250" y="277"/>
                  </a:lnTo>
                  <a:lnTo>
                    <a:pt x="206" y="278"/>
                  </a:lnTo>
                  <a:lnTo>
                    <a:pt x="192" y="290"/>
                  </a:lnTo>
                  <a:lnTo>
                    <a:pt x="182" y="301"/>
                  </a:lnTo>
                  <a:lnTo>
                    <a:pt x="163" y="301"/>
                  </a:lnTo>
                  <a:lnTo>
                    <a:pt x="142" y="305"/>
                  </a:lnTo>
                  <a:lnTo>
                    <a:pt x="126" y="298"/>
                  </a:lnTo>
                  <a:close/>
                </a:path>
              </a:pathLst>
            </a:custGeom>
            <a:solidFill>
              <a:srgbClr val="DCE6F2"/>
            </a:solidFill>
            <a:ln w="3175">
              <a:solidFill>
                <a:schemeClr val="bg1"/>
              </a:solidFill>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ct val="50000"/>
                </a:spcBef>
                <a:spcAft>
                  <a:spcPts val="0"/>
                </a:spcAft>
                <a:defRPr/>
              </a:pPr>
              <a:endParaRPr lang="de-CH" sz="1400" b="1" dirty="0">
                <a:solidFill>
                  <a:schemeClr val="bg1"/>
                </a:solidFill>
              </a:endParaRPr>
            </a:p>
          </p:txBody>
        </p:sp>
        <p:sp>
          <p:nvSpPr>
            <p:cNvPr id="22" name="HR" descr="80%"/>
            <p:cNvSpPr>
              <a:spLocks noChangeAspect="1"/>
            </p:cNvSpPr>
            <p:nvPr/>
          </p:nvSpPr>
          <p:spPr bwMode="auto">
            <a:xfrm>
              <a:off x="6070600" y="4521200"/>
              <a:ext cx="682625" cy="604838"/>
            </a:xfrm>
            <a:custGeom>
              <a:avLst/>
              <a:gdLst>
                <a:gd name="T0" fmla="*/ 9 w 460"/>
                <a:gd name="T1" fmla="*/ 145 h 506"/>
                <a:gd name="T2" fmla="*/ 28 w 460"/>
                <a:gd name="T3" fmla="*/ 185 h 506"/>
                <a:gd name="T4" fmla="*/ 52 w 460"/>
                <a:gd name="T5" fmla="*/ 179 h 506"/>
                <a:gd name="T6" fmla="*/ 71 w 460"/>
                <a:gd name="T7" fmla="*/ 139 h 506"/>
                <a:gd name="T8" fmla="*/ 104 w 460"/>
                <a:gd name="T9" fmla="*/ 158 h 506"/>
                <a:gd name="T10" fmla="*/ 113 w 460"/>
                <a:gd name="T11" fmla="*/ 192 h 506"/>
                <a:gd name="T12" fmla="*/ 129 w 460"/>
                <a:gd name="T13" fmla="*/ 237 h 506"/>
                <a:gd name="T14" fmla="*/ 146 w 460"/>
                <a:gd name="T15" fmla="*/ 269 h 506"/>
                <a:gd name="T16" fmla="*/ 134 w 460"/>
                <a:gd name="T17" fmla="*/ 283 h 506"/>
                <a:gd name="T18" fmla="*/ 204 w 460"/>
                <a:gd name="T19" fmla="*/ 370 h 506"/>
                <a:gd name="T20" fmla="*/ 237 w 460"/>
                <a:gd name="T21" fmla="*/ 374 h 506"/>
                <a:gd name="T22" fmla="*/ 289 w 460"/>
                <a:gd name="T23" fmla="*/ 414 h 506"/>
                <a:gd name="T24" fmla="*/ 303 w 460"/>
                <a:gd name="T25" fmla="*/ 445 h 506"/>
                <a:gd name="T26" fmla="*/ 317 w 460"/>
                <a:gd name="T27" fmla="*/ 444 h 506"/>
                <a:gd name="T28" fmla="*/ 347 w 460"/>
                <a:gd name="T29" fmla="*/ 462 h 506"/>
                <a:gd name="T30" fmla="*/ 367 w 460"/>
                <a:gd name="T31" fmla="*/ 461 h 506"/>
                <a:gd name="T32" fmla="*/ 366 w 460"/>
                <a:gd name="T33" fmla="*/ 428 h 506"/>
                <a:gd name="T34" fmla="*/ 343 w 460"/>
                <a:gd name="T35" fmla="*/ 391 h 506"/>
                <a:gd name="T36" fmla="*/ 289 w 460"/>
                <a:gd name="T37" fmla="*/ 330 h 506"/>
                <a:gd name="T38" fmla="*/ 270 w 460"/>
                <a:gd name="T39" fmla="*/ 324 h 506"/>
                <a:gd name="T40" fmla="*/ 251 w 460"/>
                <a:gd name="T41" fmla="*/ 309 h 506"/>
                <a:gd name="T42" fmla="*/ 237 w 460"/>
                <a:gd name="T43" fmla="*/ 280 h 506"/>
                <a:gd name="T44" fmla="*/ 214 w 460"/>
                <a:gd name="T45" fmla="*/ 235 h 506"/>
                <a:gd name="T46" fmla="*/ 174 w 460"/>
                <a:gd name="T47" fmla="*/ 179 h 506"/>
                <a:gd name="T48" fmla="*/ 195 w 460"/>
                <a:gd name="T49" fmla="*/ 169 h 506"/>
                <a:gd name="T50" fmla="*/ 281 w 460"/>
                <a:gd name="T51" fmla="*/ 145 h 506"/>
                <a:gd name="T52" fmla="*/ 322 w 460"/>
                <a:gd name="T53" fmla="*/ 173 h 506"/>
                <a:gd name="T54" fmla="*/ 338 w 460"/>
                <a:gd name="T55" fmla="*/ 173 h 506"/>
                <a:gd name="T56" fmla="*/ 374 w 460"/>
                <a:gd name="T57" fmla="*/ 176 h 506"/>
                <a:gd name="T58" fmla="*/ 421 w 460"/>
                <a:gd name="T59" fmla="*/ 173 h 506"/>
                <a:gd name="T60" fmla="*/ 451 w 460"/>
                <a:gd name="T61" fmla="*/ 192 h 506"/>
                <a:gd name="T62" fmla="*/ 460 w 460"/>
                <a:gd name="T63" fmla="*/ 158 h 506"/>
                <a:gd name="T64" fmla="*/ 436 w 460"/>
                <a:gd name="T65" fmla="*/ 129 h 506"/>
                <a:gd name="T66" fmla="*/ 434 w 460"/>
                <a:gd name="T67" fmla="*/ 98 h 506"/>
                <a:gd name="T68" fmla="*/ 415 w 460"/>
                <a:gd name="T69" fmla="*/ 77 h 506"/>
                <a:gd name="T70" fmla="*/ 395 w 460"/>
                <a:gd name="T71" fmla="*/ 82 h 506"/>
                <a:gd name="T72" fmla="*/ 371 w 460"/>
                <a:gd name="T73" fmla="*/ 92 h 506"/>
                <a:gd name="T74" fmla="*/ 336 w 460"/>
                <a:gd name="T75" fmla="*/ 61 h 506"/>
                <a:gd name="T76" fmla="*/ 305 w 460"/>
                <a:gd name="T77" fmla="*/ 47 h 506"/>
                <a:gd name="T78" fmla="*/ 251 w 460"/>
                <a:gd name="T79" fmla="*/ 0 h 506"/>
                <a:gd name="T80" fmla="*/ 199 w 460"/>
                <a:gd name="T81" fmla="*/ 34 h 506"/>
                <a:gd name="T82" fmla="*/ 184 w 460"/>
                <a:gd name="T83" fmla="*/ 64 h 506"/>
                <a:gd name="T84" fmla="*/ 101 w 460"/>
                <a:gd name="T85" fmla="*/ 114 h 506"/>
                <a:gd name="T86" fmla="*/ 52 w 460"/>
                <a:gd name="T87" fmla="*/ 114 h 506"/>
                <a:gd name="T88" fmla="*/ 0 w 460"/>
                <a:gd name="T89" fmla="*/ 114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0" h="506">
                  <a:moveTo>
                    <a:pt x="0" y="114"/>
                  </a:moveTo>
                  <a:lnTo>
                    <a:pt x="9" y="145"/>
                  </a:lnTo>
                  <a:lnTo>
                    <a:pt x="19" y="169"/>
                  </a:lnTo>
                  <a:lnTo>
                    <a:pt x="28" y="185"/>
                  </a:lnTo>
                  <a:lnTo>
                    <a:pt x="39" y="188"/>
                  </a:lnTo>
                  <a:lnTo>
                    <a:pt x="52" y="179"/>
                  </a:lnTo>
                  <a:lnTo>
                    <a:pt x="58" y="163"/>
                  </a:lnTo>
                  <a:lnTo>
                    <a:pt x="71" y="139"/>
                  </a:lnTo>
                  <a:lnTo>
                    <a:pt x="87" y="154"/>
                  </a:lnTo>
                  <a:lnTo>
                    <a:pt x="104" y="158"/>
                  </a:lnTo>
                  <a:lnTo>
                    <a:pt x="115" y="166"/>
                  </a:lnTo>
                  <a:lnTo>
                    <a:pt x="113" y="192"/>
                  </a:lnTo>
                  <a:lnTo>
                    <a:pt x="113" y="209"/>
                  </a:lnTo>
                  <a:lnTo>
                    <a:pt x="129" y="237"/>
                  </a:lnTo>
                  <a:lnTo>
                    <a:pt x="148" y="262"/>
                  </a:lnTo>
                  <a:lnTo>
                    <a:pt x="146" y="269"/>
                  </a:lnTo>
                  <a:lnTo>
                    <a:pt x="124" y="269"/>
                  </a:lnTo>
                  <a:lnTo>
                    <a:pt x="134" y="283"/>
                  </a:lnTo>
                  <a:lnTo>
                    <a:pt x="198" y="364"/>
                  </a:lnTo>
                  <a:lnTo>
                    <a:pt x="204" y="370"/>
                  </a:lnTo>
                  <a:lnTo>
                    <a:pt x="223" y="370"/>
                  </a:lnTo>
                  <a:lnTo>
                    <a:pt x="237" y="374"/>
                  </a:lnTo>
                  <a:lnTo>
                    <a:pt x="265" y="388"/>
                  </a:lnTo>
                  <a:lnTo>
                    <a:pt x="289" y="414"/>
                  </a:lnTo>
                  <a:lnTo>
                    <a:pt x="294" y="425"/>
                  </a:lnTo>
                  <a:lnTo>
                    <a:pt x="303" y="445"/>
                  </a:lnTo>
                  <a:lnTo>
                    <a:pt x="310" y="444"/>
                  </a:lnTo>
                  <a:lnTo>
                    <a:pt x="317" y="444"/>
                  </a:lnTo>
                  <a:lnTo>
                    <a:pt x="336" y="452"/>
                  </a:lnTo>
                  <a:lnTo>
                    <a:pt x="347" y="462"/>
                  </a:lnTo>
                  <a:lnTo>
                    <a:pt x="383" y="506"/>
                  </a:lnTo>
                  <a:lnTo>
                    <a:pt x="367" y="461"/>
                  </a:lnTo>
                  <a:lnTo>
                    <a:pt x="358" y="444"/>
                  </a:lnTo>
                  <a:lnTo>
                    <a:pt x="366" y="428"/>
                  </a:lnTo>
                  <a:lnTo>
                    <a:pt x="361" y="414"/>
                  </a:lnTo>
                  <a:lnTo>
                    <a:pt x="343" y="391"/>
                  </a:lnTo>
                  <a:lnTo>
                    <a:pt x="310" y="348"/>
                  </a:lnTo>
                  <a:lnTo>
                    <a:pt x="289" y="330"/>
                  </a:lnTo>
                  <a:lnTo>
                    <a:pt x="281" y="321"/>
                  </a:lnTo>
                  <a:lnTo>
                    <a:pt x="270" y="324"/>
                  </a:lnTo>
                  <a:lnTo>
                    <a:pt x="253" y="309"/>
                  </a:lnTo>
                  <a:lnTo>
                    <a:pt x="251" y="309"/>
                  </a:lnTo>
                  <a:lnTo>
                    <a:pt x="242" y="299"/>
                  </a:lnTo>
                  <a:lnTo>
                    <a:pt x="237" y="280"/>
                  </a:lnTo>
                  <a:lnTo>
                    <a:pt x="232" y="262"/>
                  </a:lnTo>
                  <a:lnTo>
                    <a:pt x="214" y="235"/>
                  </a:lnTo>
                  <a:lnTo>
                    <a:pt x="176" y="191"/>
                  </a:lnTo>
                  <a:lnTo>
                    <a:pt x="174" y="179"/>
                  </a:lnTo>
                  <a:lnTo>
                    <a:pt x="176" y="173"/>
                  </a:lnTo>
                  <a:lnTo>
                    <a:pt x="195" y="169"/>
                  </a:lnTo>
                  <a:lnTo>
                    <a:pt x="247" y="188"/>
                  </a:lnTo>
                  <a:lnTo>
                    <a:pt x="281" y="145"/>
                  </a:lnTo>
                  <a:lnTo>
                    <a:pt x="310" y="172"/>
                  </a:lnTo>
                  <a:lnTo>
                    <a:pt x="322" y="173"/>
                  </a:lnTo>
                  <a:lnTo>
                    <a:pt x="328" y="185"/>
                  </a:lnTo>
                  <a:lnTo>
                    <a:pt x="338" y="173"/>
                  </a:lnTo>
                  <a:lnTo>
                    <a:pt x="357" y="173"/>
                  </a:lnTo>
                  <a:lnTo>
                    <a:pt x="374" y="176"/>
                  </a:lnTo>
                  <a:lnTo>
                    <a:pt x="396" y="163"/>
                  </a:lnTo>
                  <a:lnTo>
                    <a:pt x="421" y="173"/>
                  </a:lnTo>
                  <a:lnTo>
                    <a:pt x="434" y="188"/>
                  </a:lnTo>
                  <a:lnTo>
                    <a:pt x="451" y="192"/>
                  </a:lnTo>
                  <a:lnTo>
                    <a:pt x="452" y="179"/>
                  </a:lnTo>
                  <a:lnTo>
                    <a:pt x="460" y="158"/>
                  </a:lnTo>
                  <a:lnTo>
                    <a:pt x="451" y="148"/>
                  </a:lnTo>
                  <a:lnTo>
                    <a:pt x="436" y="129"/>
                  </a:lnTo>
                  <a:lnTo>
                    <a:pt x="434" y="111"/>
                  </a:lnTo>
                  <a:lnTo>
                    <a:pt x="434" y="98"/>
                  </a:lnTo>
                  <a:lnTo>
                    <a:pt x="436" y="82"/>
                  </a:lnTo>
                  <a:lnTo>
                    <a:pt x="415" y="77"/>
                  </a:lnTo>
                  <a:lnTo>
                    <a:pt x="405" y="74"/>
                  </a:lnTo>
                  <a:lnTo>
                    <a:pt x="395" y="82"/>
                  </a:lnTo>
                  <a:lnTo>
                    <a:pt x="383" y="92"/>
                  </a:lnTo>
                  <a:lnTo>
                    <a:pt x="371" y="92"/>
                  </a:lnTo>
                  <a:lnTo>
                    <a:pt x="352" y="71"/>
                  </a:lnTo>
                  <a:lnTo>
                    <a:pt x="336" y="61"/>
                  </a:lnTo>
                  <a:lnTo>
                    <a:pt x="319" y="64"/>
                  </a:lnTo>
                  <a:lnTo>
                    <a:pt x="305" y="47"/>
                  </a:lnTo>
                  <a:lnTo>
                    <a:pt x="267" y="3"/>
                  </a:lnTo>
                  <a:lnTo>
                    <a:pt x="251" y="0"/>
                  </a:lnTo>
                  <a:lnTo>
                    <a:pt x="226" y="37"/>
                  </a:lnTo>
                  <a:lnTo>
                    <a:pt x="199" y="34"/>
                  </a:lnTo>
                  <a:lnTo>
                    <a:pt x="188" y="47"/>
                  </a:lnTo>
                  <a:lnTo>
                    <a:pt x="184" y="64"/>
                  </a:lnTo>
                  <a:lnTo>
                    <a:pt x="134" y="124"/>
                  </a:lnTo>
                  <a:lnTo>
                    <a:pt x="101" y="114"/>
                  </a:lnTo>
                  <a:lnTo>
                    <a:pt x="68" y="105"/>
                  </a:lnTo>
                  <a:lnTo>
                    <a:pt x="52" y="114"/>
                  </a:lnTo>
                  <a:lnTo>
                    <a:pt x="30" y="124"/>
                  </a:lnTo>
                  <a:lnTo>
                    <a:pt x="0" y="114"/>
                  </a:lnTo>
                  <a:close/>
                </a:path>
              </a:pathLst>
            </a:custGeom>
            <a:solidFill>
              <a:schemeClr val="bg1">
                <a:lumMod val="95000"/>
              </a:schemeClr>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nvGrpSpPr>
            <p:cNvPr id="23" name="FR"/>
            <p:cNvGrpSpPr>
              <a:grpSpLocks/>
            </p:cNvGrpSpPr>
            <p:nvPr/>
          </p:nvGrpSpPr>
          <p:grpSpPr bwMode="auto">
            <a:xfrm>
              <a:off x="4143297" y="3644915"/>
              <a:ext cx="1436689" cy="1531940"/>
              <a:chOff x="1095378" y="3963090"/>
              <a:chExt cx="659" cy="793"/>
            </a:xfrm>
            <a:solidFill>
              <a:schemeClr val="bg1">
                <a:lumMod val="95000"/>
              </a:schemeClr>
            </a:solidFill>
            <a:effectLst/>
          </p:grpSpPr>
          <p:sp>
            <p:nvSpPr>
              <p:cNvPr id="101" name="Freeform 573"/>
              <p:cNvSpPr>
                <a:spLocks noChangeAspect="1"/>
              </p:cNvSpPr>
              <p:nvPr/>
            </p:nvSpPr>
            <p:spPr bwMode="auto">
              <a:xfrm>
                <a:off x="1095980" y="3963778"/>
                <a:ext cx="57" cy="105"/>
              </a:xfrm>
              <a:custGeom>
                <a:avLst/>
                <a:gdLst>
                  <a:gd name="T0" fmla="*/ 85 w 85"/>
                  <a:gd name="T1" fmla="*/ 0 h 172"/>
                  <a:gd name="T2" fmla="*/ 57 w 85"/>
                  <a:gd name="T3" fmla="*/ 37 h 172"/>
                  <a:gd name="T4" fmla="*/ 24 w 85"/>
                  <a:gd name="T5" fmla="*/ 37 h 172"/>
                  <a:gd name="T6" fmla="*/ 0 w 85"/>
                  <a:gd name="T7" fmla="*/ 58 h 172"/>
                  <a:gd name="T8" fmla="*/ 5 w 85"/>
                  <a:gd name="T9" fmla="*/ 86 h 172"/>
                  <a:gd name="T10" fmla="*/ 5 w 85"/>
                  <a:gd name="T11" fmla="*/ 135 h 172"/>
                  <a:gd name="T12" fmla="*/ 24 w 85"/>
                  <a:gd name="T13" fmla="*/ 172 h 172"/>
                  <a:gd name="T14" fmla="*/ 47 w 85"/>
                  <a:gd name="T15" fmla="*/ 162 h 172"/>
                  <a:gd name="T16" fmla="*/ 52 w 85"/>
                  <a:gd name="T17" fmla="*/ 141 h 172"/>
                  <a:gd name="T18" fmla="*/ 76 w 85"/>
                  <a:gd name="T19" fmla="*/ 92 h 172"/>
                  <a:gd name="T20" fmla="*/ 76 w 85"/>
                  <a:gd name="T21" fmla="*/ 67 h 172"/>
                  <a:gd name="T22" fmla="*/ 85 w 85"/>
                  <a:gd name="T23"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5" h="172">
                    <a:moveTo>
                      <a:pt x="85" y="0"/>
                    </a:moveTo>
                    <a:lnTo>
                      <a:pt x="57" y="37"/>
                    </a:lnTo>
                    <a:lnTo>
                      <a:pt x="24" y="37"/>
                    </a:lnTo>
                    <a:lnTo>
                      <a:pt x="0" y="58"/>
                    </a:lnTo>
                    <a:lnTo>
                      <a:pt x="5" y="86"/>
                    </a:lnTo>
                    <a:lnTo>
                      <a:pt x="5" y="135"/>
                    </a:lnTo>
                    <a:lnTo>
                      <a:pt x="24" y="172"/>
                    </a:lnTo>
                    <a:lnTo>
                      <a:pt x="47" y="162"/>
                    </a:lnTo>
                    <a:lnTo>
                      <a:pt x="52" y="141"/>
                    </a:lnTo>
                    <a:lnTo>
                      <a:pt x="76" y="92"/>
                    </a:lnTo>
                    <a:lnTo>
                      <a:pt x="76" y="67"/>
                    </a:lnTo>
                    <a:lnTo>
                      <a:pt x="85" y="0"/>
                    </a:lnTo>
                    <a:close/>
                  </a:path>
                </a:pathLst>
              </a:custGeom>
              <a:solidFill>
                <a:schemeClr val="accent1">
                  <a:lumMod val="20000"/>
                  <a:lumOff val="80000"/>
                </a:schemeClr>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102" name="Freeform 574"/>
              <p:cNvSpPr>
                <a:spLocks noChangeAspect="1"/>
              </p:cNvSpPr>
              <p:nvPr/>
            </p:nvSpPr>
            <p:spPr bwMode="auto">
              <a:xfrm>
                <a:off x="1095378" y="3963090"/>
                <a:ext cx="657" cy="655"/>
              </a:xfrm>
              <a:custGeom>
                <a:avLst/>
                <a:gdLst>
                  <a:gd name="T0" fmla="*/ 14 w 965"/>
                  <a:gd name="T1" fmla="*/ 206 h 1060"/>
                  <a:gd name="T2" fmla="*/ 16 w 965"/>
                  <a:gd name="T3" fmla="*/ 247 h 1060"/>
                  <a:gd name="T4" fmla="*/ 94 w 965"/>
                  <a:gd name="T5" fmla="*/ 314 h 1060"/>
                  <a:gd name="T6" fmla="*/ 154 w 965"/>
                  <a:gd name="T7" fmla="*/ 356 h 1060"/>
                  <a:gd name="T8" fmla="*/ 148 w 965"/>
                  <a:gd name="T9" fmla="*/ 411 h 1060"/>
                  <a:gd name="T10" fmla="*/ 183 w 965"/>
                  <a:gd name="T11" fmla="*/ 495 h 1060"/>
                  <a:gd name="T12" fmla="*/ 200 w 965"/>
                  <a:gd name="T13" fmla="*/ 609 h 1060"/>
                  <a:gd name="T14" fmla="*/ 167 w 965"/>
                  <a:gd name="T15" fmla="*/ 609 h 1060"/>
                  <a:gd name="T16" fmla="*/ 146 w 965"/>
                  <a:gd name="T17" fmla="*/ 667 h 1060"/>
                  <a:gd name="T18" fmla="*/ 124 w 965"/>
                  <a:gd name="T19" fmla="*/ 725 h 1060"/>
                  <a:gd name="T20" fmla="*/ 72 w 965"/>
                  <a:gd name="T21" fmla="*/ 828 h 1060"/>
                  <a:gd name="T22" fmla="*/ 75 w 965"/>
                  <a:gd name="T23" fmla="*/ 878 h 1060"/>
                  <a:gd name="T24" fmla="*/ 204 w 965"/>
                  <a:gd name="T25" fmla="*/ 973 h 1060"/>
                  <a:gd name="T26" fmla="*/ 314 w 965"/>
                  <a:gd name="T27" fmla="*/ 1031 h 1060"/>
                  <a:gd name="T28" fmla="*/ 410 w 965"/>
                  <a:gd name="T29" fmla="*/ 1060 h 1060"/>
                  <a:gd name="T30" fmla="*/ 446 w 965"/>
                  <a:gd name="T31" fmla="*/ 979 h 1060"/>
                  <a:gd name="T32" fmla="*/ 533 w 965"/>
                  <a:gd name="T33" fmla="*/ 943 h 1060"/>
                  <a:gd name="T34" fmla="*/ 596 w 965"/>
                  <a:gd name="T35" fmla="*/ 980 h 1060"/>
                  <a:gd name="T36" fmla="*/ 684 w 965"/>
                  <a:gd name="T37" fmla="*/ 1031 h 1060"/>
                  <a:gd name="T38" fmla="*/ 764 w 965"/>
                  <a:gd name="T39" fmla="*/ 1010 h 1060"/>
                  <a:gd name="T40" fmla="*/ 822 w 965"/>
                  <a:gd name="T41" fmla="*/ 942 h 1060"/>
                  <a:gd name="T42" fmla="*/ 786 w 965"/>
                  <a:gd name="T43" fmla="*/ 912 h 1060"/>
                  <a:gd name="T44" fmla="*/ 780 w 965"/>
                  <a:gd name="T45" fmla="*/ 815 h 1060"/>
                  <a:gd name="T46" fmla="*/ 803 w 965"/>
                  <a:gd name="T47" fmla="*/ 725 h 1060"/>
                  <a:gd name="T48" fmla="*/ 803 w 965"/>
                  <a:gd name="T49" fmla="*/ 643 h 1060"/>
                  <a:gd name="T50" fmla="*/ 761 w 965"/>
                  <a:gd name="T51" fmla="*/ 646 h 1060"/>
                  <a:gd name="T52" fmla="*/ 742 w 965"/>
                  <a:gd name="T53" fmla="*/ 633 h 1060"/>
                  <a:gd name="T54" fmla="*/ 786 w 965"/>
                  <a:gd name="T55" fmla="*/ 575 h 1060"/>
                  <a:gd name="T56" fmla="*/ 855 w 965"/>
                  <a:gd name="T57" fmla="*/ 501 h 1060"/>
                  <a:gd name="T58" fmla="*/ 890 w 965"/>
                  <a:gd name="T59" fmla="*/ 464 h 1060"/>
                  <a:gd name="T60" fmla="*/ 918 w 965"/>
                  <a:gd name="T61" fmla="*/ 393 h 1060"/>
                  <a:gd name="T62" fmla="*/ 965 w 965"/>
                  <a:gd name="T63" fmla="*/ 333 h 1060"/>
                  <a:gd name="T64" fmla="*/ 909 w 965"/>
                  <a:gd name="T65" fmla="*/ 303 h 1060"/>
                  <a:gd name="T66" fmla="*/ 843 w 965"/>
                  <a:gd name="T67" fmla="*/ 277 h 1060"/>
                  <a:gd name="T68" fmla="*/ 798 w 965"/>
                  <a:gd name="T69" fmla="*/ 232 h 1060"/>
                  <a:gd name="T70" fmla="*/ 734 w 965"/>
                  <a:gd name="T71" fmla="*/ 169 h 1060"/>
                  <a:gd name="T72" fmla="*/ 681 w 965"/>
                  <a:gd name="T73" fmla="*/ 108 h 1060"/>
                  <a:gd name="T74" fmla="*/ 643 w 965"/>
                  <a:gd name="T75" fmla="*/ 43 h 1060"/>
                  <a:gd name="T76" fmla="*/ 561 w 965"/>
                  <a:gd name="T77" fmla="*/ 3 h 1060"/>
                  <a:gd name="T78" fmla="*/ 525 w 965"/>
                  <a:gd name="T79" fmla="*/ 50 h 1060"/>
                  <a:gd name="T80" fmla="*/ 401 w 965"/>
                  <a:gd name="T81" fmla="*/ 124 h 1060"/>
                  <a:gd name="T82" fmla="*/ 335 w 965"/>
                  <a:gd name="T83" fmla="*/ 148 h 1060"/>
                  <a:gd name="T84" fmla="*/ 277 w 965"/>
                  <a:gd name="T85" fmla="*/ 111 h 1060"/>
                  <a:gd name="T86" fmla="*/ 251 w 965"/>
                  <a:gd name="T87" fmla="*/ 80 h 1060"/>
                  <a:gd name="T88" fmla="*/ 258 w 965"/>
                  <a:gd name="T89" fmla="*/ 118 h 1060"/>
                  <a:gd name="T90" fmla="*/ 249 w 965"/>
                  <a:gd name="T91" fmla="*/ 161 h 1060"/>
                  <a:gd name="T92" fmla="*/ 230 w 965"/>
                  <a:gd name="T93" fmla="*/ 195 h 1060"/>
                  <a:gd name="T94" fmla="*/ 178 w 965"/>
                  <a:gd name="T95" fmla="*/ 179 h 1060"/>
                  <a:gd name="T96" fmla="*/ 118 w 965"/>
                  <a:gd name="T97" fmla="*/ 136 h 1060"/>
                  <a:gd name="T98" fmla="*/ 75 w 965"/>
                  <a:gd name="T99" fmla="*/ 154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5" h="1060">
                    <a:moveTo>
                      <a:pt x="16" y="151"/>
                    </a:moveTo>
                    <a:lnTo>
                      <a:pt x="25" y="176"/>
                    </a:lnTo>
                    <a:lnTo>
                      <a:pt x="16" y="198"/>
                    </a:lnTo>
                    <a:lnTo>
                      <a:pt x="14" y="206"/>
                    </a:lnTo>
                    <a:lnTo>
                      <a:pt x="0" y="201"/>
                    </a:lnTo>
                    <a:lnTo>
                      <a:pt x="5" y="213"/>
                    </a:lnTo>
                    <a:lnTo>
                      <a:pt x="5" y="226"/>
                    </a:lnTo>
                    <a:lnTo>
                      <a:pt x="16" y="247"/>
                    </a:lnTo>
                    <a:lnTo>
                      <a:pt x="38" y="240"/>
                    </a:lnTo>
                    <a:lnTo>
                      <a:pt x="66" y="274"/>
                    </a:lnTo>
                    <a:lnTo>
                      <a:pt x="77" y="297"/>
                    </a:lnTo>
                    <a:lnTo>
                      <a:pt x="94" y="314"/>
                    </a:lnTo>
                    <a:lnTo>
                      <a:pt x="115" y="314"/>
                    </a:lnTo>
                    <a:lnTo>
                      <a:pt x="124" y="334"/>
                    </a:lnTo>
                    <a:lnTo>
                      <a:pt x="143" y="353"/>
                    </a:lnTo>
                    <a:lnTo>
                      <a:pt x="154" y="356"/>
                    </a:lnTo>
                    <a:lnTo>
                      <a:pt x="157" y="363"/>
                    </a:lnTo>
                    <a:lnTo>
                      <a:pt x="151" y="380"/>
                    </a:lnTo>
                    <a:lnTo>
                      <a:pt x="151" y="395"/>
                    </a:lnTo>
                    <a:lnTo>
                      <a:pt x="148" y="411"/>
                    </a:lnTo>
                    <a:lnTo>
                      <a:pt x="143" y="438"/>
                    </a:lnTo>
                    <a:lnTo>
                      <a:pt x="162" y="464"/>
                    </a:lnTo>
                    <a:lnTo>
                      <a:pt x="183" y="482"/>
                    </a:lnTo>
                    <a:lnTo>
                      <a:pt x="183" y="495"/>
                    </a:lnTo>
                    <a:lnTo>
                      <a:pt x="181" y="540"/>
                    </a:lnTo>
                    <a:lnTo>
                      <a:pt x="176" y="577"/>
                    </a:lnTo>
                    <a:lnTo>
                      <a:pt x="181" y="593"/>
                    </a:lnTo>
                    <a:lnTo>
                      <a:pt x="200" y="609"/>
                    </a:lnTo>
                    <a:lnTo>
                      <a:pt x="200" y="640"/>
                    </a:lnTo>
                    <a:lnTo>
                      <a:pt x="200" y="661"/>
                    </a:lnTo>
                    <a:lnTo>
                      <a:pt x="178" y="630"/>
                    </a:lnTo>
                    <a:lnTo>
                      <a:pt x="167" y="609"/>
                    </a:lnTo>
                    <a:lnTo>
                      <a:pt x="159" y="614"/>
                    </a:lnTo>
                    <a:lnTo>
                      <a:pt x="165" y="630"/>
                    </a:lnTo>
                    <a:lnTo>
                      <a:pt x="157" y="649"/>
                    </a:lnTo>
                    <a:lnTo>
                      <a:pt x="146" y="667"/>
                    </a:lnTo>
                    <a:lnTo>
                      <a:pt x="138" y="680"/>
                    </a:lnTo>
                    <a:lnTo>
                      <a:pt x="148" y="693"/>
                    </a:lnTo>
                    <a:lnTo>
                      <a:pt x="140" y="707"/>
                    </a:lnTo>
                    <a:lnTo>
                      <a:pt x="124" y="725"/>
                    </a:lnTo>
                    <a:lnTo>
                      <a:pt x="121" y="741"/>
                    </a:lnTo>
                    <a:lnTo>
                      <a:pt x="113" y="760"/>
                    </a:lnTo>
                    <a:lnTo>
                      <a:pt x="87" y="794"/>
                    </a:lnTo>
                    <a:lnTo>
                      <a:pt x="72" y="828"/>
                    </a:lnTo>
                    <a:lnTo>
                      <a:pt x="72" y="833"/>
                    </a:lnTo>
                    <a:lnTo>
                      <a:pt x="80" y="843"/>
                    </a:lnTo>
                    <a:lnTo>
                      <a:pt x="71" y="859"/>
                    </a:lnTo>
                    <a:lnTo>
                      <a:pt x="75" y="878"/>
                    </a:lnTo>
                    <a:lnTo>
                      <a:pt x="89" y="902"/>
                    </a:lnTo>
                    <a:lnTo>
                      <a:pt x="148" y="939"/>
                    </a:lnTo>
                    <a:lnTo>
                      <a:pt x="190" y="979"/>
                    </a:lnTo>
                    <a:lnTo>
                      <a:pt x="204" y="973"/>
                    </a:lnTo>
                    <a:lnTo>
                      <a:pt x="225" y="964"/>
                    </a:lnTo>
                    <a:lnTo>
                      <a:pt x="297" y="998"/>
                    </a:lnTo>
                    <a:lnTo>
                      <a:pt x="308" y="1010"/>
                    </a:lnTo>
                    <a:lnTo>
                      <a:pt x="314" y="1031"/>
                    </a:lnTo>
                    <a:lnTo>
                      <a:pt x="327" y="1038"/>
                    </a:lnTo>
                    <a:lnTo>
                      <a:pt x="343" y="1041"/>
                    </a:lnTo>
                    <a:lnTo>
                      <a:pt x="368" y="1057"/>
                    </a:lnTo>
                    <a:lnTo>
                      <a:pt x="410" y="1060"/>
                    </a:lnTo>
                    <a:lnTo>
                      <a:pt x="423" y="1041"/>
                    </a:lnTo>
                    <a:lnTo>
                      <a:pt x="427" y="1020"/>
                    </a:lnTo>
                    <a:lnTo>
                      <a:pt x="427" y="997"/>
                    </a:lnTo>
                    <a:lnTo>
                      <a:pt x="446" y="979"/>
                    </a:lnTo>
                    <a:lnTo>
                      <a:pt x="481" y="957"/>
                    </a:lnTo>
                    <a:lnTo>
                      <a:pt x="498" y="954"/>
                    </a:lnTo>
                    <a:lnTo>
                      <a:pt x="517" y="943"/>
                    </a:lnTo>
                    <a:lnTo>
                      <a:pt x="533" y="943"/>
                    </a:lnTo>
                    <a:lnTo>
                      <a:pt x="552" y="957"/>
                    </a:lnTo>
                    <a:lnTo>
                      <a:pt x="566" y="976"/>
                    </a:lnTo>
                    <a:lnTo>
                      <a:pt x="582" y="976"/>
                    </a:lnTo>
                    <a:lnTo>
                      <a:pt x="596" y="980"/>
                    </a:lnTo>
                    <a:lnTo>
                      <a:pt x="624" y="983"/>
                    </a:lnTo>
                    <a:lnTo>
                      <a:pt x="643" y="1010"/>
                    </a:lnTo>
                    <a:lnTo>
                      <a:pt x="660" y="1023"/>
                    </a:lnTo>
                    <a:lnTo>
                      <a:pt x="684" y="1031"/>
                    </a:lnTo>
                    <a:lnTo>
                      <a:pt x="704" y="1044"/>
                    </a:lnTo>
                    <a:lnTo>
                      <a:pt x="715" y="1047"/>
                    </a:lnTo>
                    <a:lnTo>
                      <a:pt x="745" y="1014"/>
                    </a:lnTo>
                    <a:lnTo>
                      <a:pt x="764" y="1010"/>
                    </a:lnTo>
                    <a:lnTo>
                      <a:pt x="777" y="997"/>
                    </a:lnTo>
                    <a:lnTo>
                      <a:pt x="798" y="980"/>
                    </a:lnTo>
                    <a:lnTo>
                      <a:pt x="824" y="979"/>
                    </a:lnTo>
                    <a:lnTo>
                      <a:pt x="822" y="942"/>
                    </a:lnTo>
                    <a:lnTo>
                      <a:pt x="817" y="930"/>
                    </a:lnTo>
                    <a:lnTo>
                      <a:pt x="805" y="912"/>
                    </a:lnTo>
                    <a:lnTo>
                      <a:pt x="796" y="915"/>
                    </a:lnTo>
                    <a:lnTo>
                      <a:pt x="786" y="912"/>
                    </a:lnTo>
                    <a:lnTo>
                      <a:pt x="777" y="896"/>
                    </a:lnTo>
                    <a:lnTo>
                      <a:pt x="775" y="859"/>
                    </a:lnTo>
                    <a:lnTo>
                      <a:pt x="794" y="835"/>
                    </a:lnTo>
                    <a:lnTo>
                      <a:pt x="780" y="815"/>
                    </a:lnTo>
                    <a:lnTo>
                      <a:pt x="780" y="806"/>
                    </a:lnTo>
                    <a:lnTo>
                      <a:pt x="808" y="775"/>
                    </a:lnTo>
                    <a:lnTo>
                      <a:pt x="808" y="764"/>
                    </a:lnTo>
                    <a:lnTo>
                      <a:pt x="803" y="725"/>
                    </a:lnTo>
                    <a:lnTo>
                      <a:pt x="819" y="707"/>
                    </a:lnTo>
                    <a:lnTo>
                      <a:pt x="805" y="686"/>
                    </a:lnTo>
                    <a:lnTo>
                      <a:pt x="805" y="670"/>
                    </a:lnTo>
                    <a:lnTo>
                      <a:pt x="803" y="643"/>
                    </a:lnTo>
                    <a:lnTo>
                      <a:pt x="796" y="636"/>
                    </a:lnTo>
                    <a:lnTo>
                      <a:pt x="780" y="636"/>
                    </a:lnTo>
                    <a:lnTo>
                      <a:pt x="765" y="640"/>
                    </a:lnTo>
                    <a:lnTo>
                      <a:pt x="761" y="646"/>
                    </a:lnTo>
                    <a:lnTo>
                      <a:pt x="751" y="656"/>
                    </a:lnTo>
                    <a:lnTo>
                      <a:pt x="737" y="661"/>
                    </a:lnTo>
                    <a:lnTo>
                      <a:pt x="732" y="646"/>
                    </a:lnTo>
                    <a:lnTo>
                      <a:pt x="742" y="633"/>
                    </a:lnTo>
                    <a:lnTo>
                      <a:pt x="747" y="622"/>
                    </a:lnTo>
                    <a:lnTo>
                      <a:pt x="747" y="609"/>
                    </a:lnTo>
                    <a:lnTo>
                      <a:pt x="772" y="580"/>
                    </a:lnTo>
                    <a:lnTo>
                      <a:pt x="786" y="575"/>
                    </a:lnTo>
                    <a:lnTo>
                      <a:pt x="789" y="553"/>
                    </a:lnTo>
                    <a:lnTo>
                      <a:pt x="803" y="535"/>
                    </a:lnTo>
                    <a:lnTo>
                      <a:pt x="843" y="501"/>
                    </a:lnTo>
                    <a:lnTo>
                      <a:pt x="855" y="501"/>
                    </a:lnTo>
                    <a:lnTo>
                      <a:pt x="860" y="488"/>
                    </a:lnTo>
                    <a:lnTo>
                      <a:pt x="874" y="472"/>
                    </a:lnTo>
                    <a:lnTo>
                      <a:pt x="885" y="472"/>
                    </a:lnTo>
                    <a:lnTo>
                      <a:pt x="890" y="464"/>
                    </a:lnTo>
                    <a:lnTo>
                      <a:pt x="897" y="458"/>
                    </a:lnTo>
                    <a:lnTo>
                      <a:pt x="907" y="439"/>
                    </a:lnTo>
                    <a:lnTo>
                      <a:pt x="915" y="411"/>
                    </a:lnTo>
                    <a:lnTo>
                      <a:pt x="918" y="393"/>
                    </a:lnTo>
                    <a:lnTo>
                      <a:pt x="918" y="377"/>
                    </a:lnTo>
                    <a:lnTo>
                      <a:pt x="932" y="358"/>
                    </a:lnTo>
                    <a:lnTo>
                      <a:pt x="953" y="346"/>
                    </a:lnTo>
                    <a:lnTo>
                      <a:pt x="965" y="333"/>
                    </a:lnTo>
                    <a:lnTo>
                      <a:pt x="965" y="327"/>
                    </a:lnTo>
                    <a:lnTo>
                      <a:pt x="946" y="311"/>
                    </a:lnTo>
                    <a:lnTo>
                      <a:pt x="937" y="306"/>
                    </a:lnTo>
                    <a:lnTo>
                      <a:pt x="909" y="303"/>
                    </a:lnTo>
                    <a:lnTo>
                      <a:pt x="878" y="297"/>
                    </a:lnTo>
                    <a:lnTo>
                      <a:pt x="866" y="296"/>
                    </a:lnTo>
                    <a:lnTo>
                      <a:pt x="855" y="290"/>
                    </a:lnTo>
                    <a:lnTo>
                      <a:pt x="843" y="277"/>
                    </a:lnTo>
                    <a:lnTo>
                      <a:pt x="833" y="256"/>
                    </a:lnTo>
                    <a:lnTo>
                      <a:pt x="824" y="243"/>
                    </a:lnTo>
                    <a:lnTo>
                      <a:pt x="812" y="237"/>
                    </a:lnTo>
                    <a:lnTo>
                      <a:pt x="798" y="232"/>
                    </a:lnTo>
                    <a:lnTo>
                      <a:pt x="791" y="229"/>
                    </a:lnTo>
                    <a:lnTo>
                      <a:pt x="772" y="210"/>
                    </a:lnTo>
                    <a:lnTo>
                      <a:pt x="748" y="189"/>
                    </a:lnTo>
                    <a:lnTo>
                      <a:pt x="734" y="169"/>
                    </a:lnTo>
                    <a:lnTo>
                      <a:pt x="718" y="164"/>
                    </a:lnTo>
                    <a:lnTo>
                      <a:pt x="709" y="155"/>
                    </a:lnTo>
                    <a:lnTo>
                      <a:pt x="701" y="135"/>
                    </a:lnTo>
                    <a:lnTo>
                      <a:pt x="681" y="108"/>
                    </a:lnTo>
                    <a:lnTo>
                      <a:pt x="676" y="90"/>
                    </a:lnTo>
                    <a:lnTo>
                      <a:pt x="660" y="71"/>
                    </a:lnTo>
                    <a:lnTo>
                      <a:pt x="652" y="55"/>
                    </a:lnTo>
                    <a:lnTo>
                      <a:pt x="643" y="43"/>
                    </a:lnTo>
                    <a:lnTo>
                      <a:pt x="627" y="28"/>
                    </a:lnTo>
                    <a:lnTo>
                      <a:pt x="610" y="8"/>
                    </a:lnTo>
                    <a:lnTo>
                      <a:pt x="596" y="0"/>
                    </a:lnTo>
                    <a:lnTo>
                      <a:pt x="561" y="3"/>
                    </a:lnTo>
                    <a:lnTo>
                      <a:pt x="547" y="3"/>
                    </a:lnTo>
                    <a:lnTo>
                      <a:pt x="528" y="18"/>
                    </a:lnTo>
                    <a:lnTo>
                      <a:pt x="539" y="31"/>
                    </a:lnTo>
                    <a:lnTo>
                      <a:pt x="525" y="50"/>
                    </a:lnTo>
                    <a:lnTo>
                      <a:pt x="490" y="100"/>
                    </a:lnTo>
                    <a:lnTo>
                      <a:pt x="472" y="111"/>
                    </a:lnTo>
                    <a:lnTo>
                      <a:pt x="423" y="117"/>
                    </a:lnTo>
                    <a:lnTo>
                      <a:pt x="401" y="124"/>
                    </a:lnTo>
                    <a:lnTo>
                      <a:pt x="390" y="136"/>
                    </a:lnTo>
                    <a:lnTo>
                      <a:pt x="385" y="148"/>
                    </a:lnTo>
                    <a:lnTo>
                      <a:pt x="366" y="142"/>
                    </a:lnTo>
                    <a:lnTo>
                      <a:pt x="335" y="148"/>
                    </a:lnTo>
                    <a:lnTo>
                      <a:pt x="316" y="145"/>
                    </a:lnTo>
                    <a:lnTo>
                      <a:pt x="300" y="132"/>
                    </a:lnTo>
                    <a:lnTo>
                      <a:pt x="289" y="117"/>
                    </a:lnTo>
                    <a:lnTo>
                      <a:pt x="277" y="111"/>
                    </a:lnTo>
                    <a:lnTo>
                      <a:pt x="286" y="98"/>
                    </a:lnTo>
                    <a:lnTo>
                      <a:pt x="272" y="84"/>
                    </a:lnTo>
                    <a:lnTo>
                      <a:pt x="261" y="81"/>
                    </a:lnTo>
                    <a:lnTo>
                      <a:pt x="251" y="80"/>
                    </a:lnTo>
                    <a:lnTo>
                      <a:pt x="249" y="84"/>
                    </a:lnTo>
                    <a:lnTo>
                      <a:pt x="258" y="95"/>
                    </a:lnTo>
                    <a:lnTo>
                      <a:pt x="253" y="102"/>
                    </a:lnTo>
                    <a:lnTo>
                      <a:pt x="258" y="118"/>
                    </a:lnTo>
                    <a:lnTo>
                      <a:pt x="261" y="136"/>
                    </a:lnTo>
                    <a:lnTo>
                      <a:pt x="261" y="151"/>
                    </a:lnTo>
                    <a:lnTo>
                      <a:pt x="258" y="154"/>
                    </a:lnTo>
                    <a:lnTo>
                      <a:pt x="249" y="161"/>
                    </a:lnTo>
                    <a:lnTo>
                      <a:pt x="247" y="173"/>
                    </a:lnTo>
                    <a:lnTo>
                      <a:pt x="247" y="188"/>
                    </a:lnTo>
                    <a:lnTo>
                      <a:pt x="244" y="198"/>
                    </a:lnTo>
                    <a:lnTo>
                      <a:pt x="230" y="195"/>
                    </a:lnTo>
                    <a:lnTo>
                      <a:pt x="214" y="185"/>
                    </a:lnTo>
                    <a:lnTo>
                      <a:pt x="204" y="195"/>
                    </a:lnTo>
                    <a:lnTo>
                      <a:pt x="187" y="182"/>
                    </a:lnTo>
                    <a:lnTo>
                      <a:pt x="178" y="179"/>
                    </a:lnTo>
                    <a:lnTo>
                      <a:pt x="167" y="189"/>
                    </a:lnTo>
                    <a:lnTo>
                      <a:pt x="157" y="188"/>
                    </a:lnTo>
                    <a:lnTo>
                      <a:pt x="157" y="179"/>
                    </a:lnTo>
                    <a:lnTo>
                      <a:pt x="118" y="136"/>
                    </a:lnTo>
                    <a:lnTo>
                      <a:pt x="108" y="135"/>
                    </a:lnTo>
                    <a:lnTo>
                      <a:pt x="101" y="142"/>
                    </a:lnTo>
                    <a:lnTo>
                      <a:pt x="85" y="151"/>
                    </a:lnTo>
                    <a:lnTo>
                      <a:pt x="75" y="154"/>
                    </a:lnTo>
                    <a:lnTo>
                      <a:pt x="63" y="139"/>
                    </a:lnTo>
                    <a:lnTo>
                      <a:pt x="35" y="139"/>
                    </a:lnTo>
                    <a:lnTo>
                      <a:pt x="16" y="151"/>
                    </a:lnTo>
                    <a:close/>
                  </a:path>
                </a:pathLst>
              </a:custGeom>
              <a:solidFill>
                <a:schemeClr val="accent1">
                  <a:lumMod val="20000"/>
                  <a:lumOff val="80000"/>
                </a:schemeClr>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grpSp>
          <p:nvGrpSpPr>
            <p:cNvPr id="24" name="GB"/>
            <p:cNvGrpSpPr/>
            <p:nvPr/>
          </p:nvGrpSpPr>
          <p:grpSpPr>
            <a:xfrm>
              <a:off x="4144882" y="2354268"/>
              <a:ext cx="849313" cy="1277938"/>
              <a:chOff x="1096963" y="2672443"/>
              <a:chExt cx="849312" cy="1277938"/>
            </a:xfrm>
            <a:solidFill>
              <a:schemeClr val="bg1">
                <a:lumMod val="95000"/>
              </a:schemeClr>
            </a:solidFill>
            <a:effectLst/>
          </p:grpSpPr>
          <p:sp>
            <p:nvSpPr>
              <p:cNvPr id="96" name="Freeform 568"/>
              <p:cNvSpPr>
                <a:spLocks noChangeAspect="1"/>
              </p:cNvSpPr>
              <p:nvPr/>
            </p:nvSpPr>
            <p:spPr bwMode="auto">
              <a:xfrm>
                <a:off x="1096963" y="2689817"/>
                <a:ext cx="849312" cy="1260564"/>
              </a:xfrm>
              <a:custGeom>
                <a:avLst/>
                <a:gdLst>
                  <a:gd name="T0" fmla="*/ 186 w 571"/>
                  <a:gd name="T1" fmla="*/ 731 h 1058"/>
                  <a:gd name="T2" fmla="*/ 123 w 571"/>
                  <a:gd name="T3" fmla="*/ 779 h 1058"/>
                  <a:gd name="T4" fmla="*/ 106 w 571"/>
                  <a:gd name="T5" fmla="*/ 823 h 1058"/>
                  <a:gd name="T6" fmla="*/ 143 w 571"/>
                  <a:gd name="T7" fmla="*/ 847 h 1058"/>
                  <a:gd name="T8" fmla="*/ 173 w 571"/>
                  <a:gd name="T9" fmla="*/ 863 h 1058"/>
                  <a:gd name="T10" fmla="*/ 228 w 571"/>
                  <a:gd name="T11" fmla="*/ 876 h 1058"/>
                  <a:gd name="T12" fmla="*/ 192 w 571"/>
                  <a:gd name="T13" fmla="*/ 924 h 1058"/>
                  <a:gd name="T14" fmla="*/ 110 w 571"/>
                  <a:gd name="T15" fmla="*/ 897 h 1058"/>
                  <a:gd name="T16" fmla="*/ 52 w 571"/>
                  <a:gd name="T17" fmla="*/ 953 h 1058"/>
                  <a:gd name="T18" fmla="*/ 3 w 571"/>
                  <a:gd name="T19" fmla="*/ 981 h 1058"/>
                  <a:gd name="T20" fmla="*/ 28 w 571"/>
                  <a:gd name="T21" fmla="*/ 1005 h 1058"/>
                  <a:gd name="T22" fmla="*/ 75 w 571"/>
                  <a:gd name="T23" fmla="*/ 997 h 1058"/>
                  <a:gd name="T24" fmla="*/ 139 w 571"/>
                  <a:gd name="T25" fmla="*/ 1027 h 1058"/>
                  <a:gd name="T26" fmla="*/ 187 w 571"/>
                  <a:gd name="T27" fmla="*/ 978 h 1058"/>
                  <a:gd name="T28" fmla="*/ 230 w 571"/>
                  <a:gd name="T29" fmla="*/ 1008 h 1058"/>
                  <a:gd name="T30" fmla="*/ 291 w 571"/>
                  <a:gd name="T31" fmla="*/ 1018 h 1058"/>
                  <a:gd name="T32" fmla="*/ 336 w 571"/>
                  <a:gd name="T33" fmla="*/ 1014 h 1058"/>
                  <a:gd name="T34" fmla="*/ 398 w 571"/>
                  <a:gd name="T35" fmla="*/ 1042 h 1058"/>
                  <a:gd name="T36" fmla="*/ 451 w 571"/>
                  <a:gd name="T37" fmla="*/ 1048 h 1058"/>
                  <a:gd name="T38" fmla="*/ 503 w 571"/>
                  <a:gd name="T39" fmla="*/ 1027 h 1058"/>
                  <a:gd name="T40" fmla="*/ 481 w 571"/>
                  <a:gd name="T41" fmla="*/ 978 h 1058"/>
                  <a:gd name="T42" fmla="*/ 484 w 571"/>
                  <a:gd name="T43" fmla="*/ 947 h 1058"/>
                  <a:gd name="T44" fmla="*/ 552 w 571"/>
                  <a:gd name="T45" fmla="*/ 897 h 1058"/>
                  <a:gd name="T46" fmla="*/ 571 w 571"/>
                  <a:gd name="T47" fmla="*/ 829 h 1058"/>
                  <a:gd name="T48" fmla="*/ 522 w 571"/>
                  <a:gd name="T49" fmla="*/ 792 h 1058"/>
                  <a:gd name="T50" fmla="*/ 486 w 571"/>
                  <a:gd name="T51" fmla="*/ 789 h 1058"/>
                  <a:gd name="T52" fmla="*/ 498 w 571"/>
                  <a:gd name="T53" fmla="*/ 724 h 1058"/>
                  <a:gd name="T54" fmla="*/ 498 w 571"/>
                  <a:gd name="T55" fmla="*/ 634 h 1058"/>
                  <a:gd name="T56" fmla="*/ 447 w 571"/>
                  <a:gd name="T57" fmla="*/ 532 h 1058"/>
                  <a:gd name="T58" fmla="*/ 447 w 571"/>
                  <a:gd name="T59" fmla="*/ 451 h 1058"/>
                  <a:gd name="T60" fmla="*/ 431 w 571"/>
                  <a:gd name="T61" fmla="*/ 387 h 1058"/>
                  <a:gd name="T62" fmla="*/ 376 w 571"/>
                  <a:gd name="T63" fmla="*/ 352 h 1058"/>
                  <a:gd name="T64" fmla="*/ 371 w 571"/>
                  <a:gd name="T65" fmla="*/ 327 h 1058"/>
                  <a:gd name="T66" fmla="*/ 418 w 571"/>
                  <a:gd name="T67" fmla="*/ 334 h 1058"/>
                  <a:gd name="T68" fmla="*/ 491 w 571"/>
                  <a:gd name="T69" fmla="*/ 234 h 1058"/>
                  <a:gd name="T70" fmla="*/ 486 w 571"/>
                  <a:gd name="T71" fmla="*/ 170 h 1058"/>
                  <a:gd name="T72" fmla="*/ 418 w 571"/>
                  <a:gd name="T73" fmla="*/ 139 h 1058"/>
                  <a:gd name="T74" fmla="*/ 381 w 571"/>
                  <a:gd name="T75" fmla="*/ 142 h 1058"/>
                  <a:gd name="T76" fmla="*/ 401 w 571"/>
                  <a:gd name="T77" fmla="*/ 102 h 1058"/>
                  <a:gd name="T78" fmla="*/ 475 w 571"/>
                  <a:gd name="T79" fmla="*/ 52 h 1058"/>
                  <a:gd name="T80" fmla="*/ 428 w 571"/>
                  <a:gd name="T81" fmla="*/ 18 h 1058"/>
                  <a:gd name="T82" fmla="*/ 351 w 571"/>
                  <a:gd name="T83" fmla="*/ 31 h 1058"/>
                  <a:gd name="T84" fmla="*/ 315 w 571"/>
                  <a:gd name="T85" fmla="*/ 68 h 1058"/>
                  <a:gd name="T86" fmla="*/ 291 w 571"/>
                  <a:gd name="T87" fmla="*/ 118 h 1058"/>
                  <a:gd name="T88" fmla="*/ 230 w 571"/>
                  <a:gd name="T89" fmla="*/ 203 h 1058"/>
                  <a:gd name="T90" fmla="*/ 270 w 571"/>
                  <a:gd name="T91" fmla="*/ 220 h 1058"/>
                  <a:gd name="T92" fmla="*/ 214 w 571"/>
                  <a:gd name="T93" fmla="*/ 327 h 1058"/>
                  <a:gd name="T94" fmla="*/ 233 w 571"/>
                  <a:gd name="T95" fmla="*/ 343 h 1058"/>
                  <a:gd name="T96" fmla="*/ 268 w 571"/>
                  <a:gd name="T97" fmla="*/ 365 h 1058"/>
                  <a:gd name="T98" fmla="*/ 228 w 571"/>
                  <a:gd name="T99" fmla="*/ 429 h 1058"/>
                  <a:gd name="T100" fmla="*/ 285 w 571"/>
                  <a:gd name="T101" fmla="*/ 471 h 1058"/>
                  <a:gd name="T102" fmla="*/ 319 w 571"/>
                  <a:gd name="T103" fmla="*/ 485 h 1058"/>
                  <a:gd name="T104" fmla="*/ 308 w 571"/>
                  <a:gd name="T105" fmla="*/ 576 h 1058"/>
                  <a:gd name="T106" fmla="*/ 305 w 571"/>
                  <a:gd name="T107" fmla="*/ 637 h 1058"/>
                  <a:gd name="T108" fmla="*/ 280 w 571"/>
                  <a:gd name="T109" fmla="*/ 665 h 1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71" h="1058">
                    <a:moveTo>
                      <a:pt x="171" y="678"/>
                    </a:moveTo>
                    <a:lnTo>
                      <a:pt x="198" y="705"/>
                    </a:lnTo>
                    <a:lnTo>
                      <a:pt x="186" y="731"/>
                    </a:lnTo>
                    <a:lnTo>
                      <a:pt x="170" y="752"/>
                    </a:lnTo>
                    <a:lnTo>
                      <a:pt x="143" y="766"/>
                    </a:lnTo>
                    <a:lnTo>
                      <a:pt x="123" y="779"/>
                    </a:lnTo>
                    <a:lnTo>
                      <a:pt x="101" y="782"/>
                    </a:lnTo>
                    <a:lnTo>
                      <a:pt x="90" y="792"/>
                    </a:lnTo>
                    <a:lnTo>
                      <a:pt x="106" y="823"/>
                    </a:lnTo>
                    <a:lnTo>
                      <a:pt x="132" y="823"/>
                    </a:lnTo>
                    <a:lnTo>
                      <a:pt x="143" y="826"/>
                    </a:lnTo>
                    <a:lnTo>
                      <a:pt x="143" y="847"/>
                    </a:lnTo>
                    <a:lnTo>
                      <a:pt x="157" y="847"/>
                    </a:lnTo>
                    <a:lnTo>
                      <a:pt x="167" y="842"/>
                    </a:lnTo>
                    <a:lnTo>
                      <a:pt x="173" y="863"/>
                    </a:lnTo>
                    <a:lnTo>
                      <a:pt x="187" y="882"/>
                    </a:lnTo>
                    <a:lnTo>
                      <a:pt x="211" y="882"/>
                    </a:lnTo>
                    <a:lnTo>
                      <a:pt x="228" y="876"/>
                    </a:lnTo>
                    <a:lnTo>
                      <a:pt x="242" y="882"/>
                    </a:lnTo>
                    <a:lnTo>
                      <a:pt x="206" y="916"/>
                    </a:lnTo>
                    <a:lnTo>
                      <a:pt x="192" y="924"/>
                    </a:lnTo>
                    <a:lnTo>
                      <a:pt x="173" y="916"/>
                    </a:lnTo>
                    <a:lnTo>
                      <a:pt x="132" y="897"/>
                    </a:lnTo>
                    <a:lnTo>
                      <a:pt x="110" y="897"/>
                    </a:lnTo>
                    <a:lnTo>
                      <a:pt x="91" y="916"/>
                    </a:lnTo>
                    <a:lnTo>
                      <a:pt x="66" y="940"/>
                    </a:lnTo>
                    <a:lnTo>
                      <a:pt x="52" y="953"/>
                    </a:lnTo>
                    <a:lnTo>
                      <a:pt x="35" y="958"/>
                    </a:lnTo>
                    <a:lnTo>
                      <a:pt x="16" y="968"/>
                    </a:lnTo>
                    <a:lnTo>
                      <a:pt x="3" y="981"/>
                    </a:lnTo>
                    <a:lnTo>
                      <a:pt x="0" y="990"/>
                    </a:lnTo>
                    <a:lnTo>
                      <a:pt x="16" y="993"/>
                    </a:lnTo>
                    <a:lnTo>
                      <a:pt x="28" y="1005"/>
                    </a:lnTo>
                    <a:lnTo>
                      <a:pt x="44" y="1014"/>
                    </a:lnTo>
                    <a:lnTo>
                      <a:pt x="61" y="1005"/>
                    </a:lnTo>
                    <a:lnTo>
                      <a:pt x="75" y="997"/>
                    </a:lnTo>
                    <a:lnTo>
                      <a:pt x="91" y="1000"/>
                    </a:lnTo>
                    <a:lnTo>
                      <a:pt x="115" y="1015"/>
                    </a:lnTo>
                    <a:lnTo>
                      <a:pt x="139" y="1027"/>
                    </a:lnTo>
                    <a:lnTo>
                      <a:pt x="155" y="1015"/>
                    </a:lnTo>
                    <a:lnTo>
                      <a:pt x="162" y="995"/>
                    </a:lnTo>
                    <a:lnTo>
                      <a:pt x="187" y="978"/>
                    </a:lnTo>
                    <a:lnTo>
                      <a:pt x="204" y="978"/>
                    </a:lnTo>
                    <a:lnTo>
                      <a:pt x="219" y="997"/>
                    </a:lnTo>
                    <a:lnTo>
                      <a:pt x="230" y="1008"/>
                    </a:lnTo>
                    <a:lnTo>
                      <a:pt x="249" y="1008"/>
                    </a:lnTo>
                    <a:lnTo>
                      <a:pt x="275" y="1011"/>
                    </a:lnTo>
                    <a:lnTo>
                      <a:pt x="291" y="1018"/>
                    </a:lnTo>
                    <a:lnTo>
                      <a:pt x="308" y="1005"/>
                    </a:lnTo>
                    <a:lnTo>
                      <a:pt x="322" y="1005"/>
                    </a:lnTo>
                    <a:lnTo>
                      <a:pt x="336" y="1014"/>
                    </a:lnTo>
                    <a:lnTo>
                      <a:pt x="352" y="1034"/>
                    </a:lnTo>
                    <a:lnTo>
                      <a:pt x="374" y="1037"/>
                    </a:lnTo>
                    <a:lnTo>
                      <a:pt x="398" y="1042"/>
                    </a:lnTo>
                    <a:lnTo>
                      <a:pt x="414" y="1052"/>
                    </a:lnTo>
                    <a:lnTo>
                      <a:pt x="434" y="1058"/>
                    </a:lnTo>
                    <a:lnTo>
                      <a:pt x="451" y="1048"/>
                    </a:lnTo>
                    <a:lnTo>
                      <a:pt x="472" y="1034"/>
                    </a:lnTo>
                    <a:lnTo>
                      <a:pt x="486" y="1031"/>
                    </a:lnTo>
                    <a:lnTo>
                      <a:pt x="503" y="1027"/>
                    </a:lnTo>
                    <a:lnTo>
                      <a:pt x="519" y="1011"/>
                    </a:lnTo>
                    <a:lnTo>
                      <a:pt x="508" y="995"/>
                    </a:lnTo>
                    <a:lnTo>
                      <a:pt x="481" y="978"/>
                    </a:lnTo>
                    <a:lnTo>
                      <a:pt x="472" y="968"/>
                    </a:lnTo>
                    <a:lnTo>
                      <a:pt x="472" y="958"/>
                    </a:lnTo>
                    <a:lnTo>
                      <a:pt x="484" y="947"/>
                    </a:lnTo>
                    <a:lnTo>
                      <a:pt x="503" y="944"/>
                    </a:lnTo>
                    <a:lnTo>
                      <a:pt x="522" y="934"/>
                    </a:lnTo>
                    <a:lnTo>
                      <a:pt x="552" y="897"/>
                    </a:lnTo>
                    <a:lnTo>
                      <a:pt x="566" y="879"/>
                    </a:lnTo>
                    <a:lnTo>
                      <a:pt x="571" y="847"/>
                    </a:lnTo>
                    <a:lnTo>
                      <a:pt x="571" y="829"/>
                    </a:lnTo>
                    <a:lnTo>
                      <a:pt x="557" y="816"/>
                    </a:lnTo>
                    <a:lnTo>
                      <a:pt x="538" y="801"/>
                    </a:lnTo>
                    <a:lnTo>
                      <a:pt x="522" y="792"/>
                    </a:lnTo>
                    <a:lnTo>
                      <a:pt x="503" y="795"/>
                    </a:lnTo>
                    <a:lnTo>
                      <a:pt x="491" y="802"/>
                    </a:lnTo>
                    <a:lnTo>
                      <a:pt x="486" y="789"/>
                    </a:lnTo>
                    <a:lnTo>
                      <a:pt x="496" y="768"/>
                    </a:lnTo>
                    <a:lnTo>
                      <a:pt x="500" y="752"/>
                    </a:lnTo>
                    <a:lnTo>
                      <a:pt x="498" y="724"/>
                    </a:lnTo>
                    <a:lnTo>
                      <a:pt x="496" y="684"/>
                    </a:lnTo>
                    <a:lnTo>
                      <a:pt x="503" y="653"/>
                    </a:lnTo>
                    <a:lnTo>
                      <a:pt x="498" y="634"/>
                    </a:lnTo>
                    <a:lnTo>
                      <a:pt x="486" y="613"/>
                    </a:lnTo>
                    <a:lnTo>
                      <a:pt x="458" y="557"/>
                    </a:lnTo>
                    <a:lnTo>
                      <a:pt x="447" y="532"/>
                    </a:lnTo>
                    <a:lnTo>
                      <a:pt x="442" y="500"/>
                    </a:lnTo>
                    <a:lnTo>
                      <a:pt x="439" y="482"/>
                    </a:lnTo>
                    <a:lnTo>
                      <a:pt x="447" y="451"/>
                    </a:lnTo>
                    <a:lnTo>
                      <a:pt x="447" y="426"/>
                    </a:lnTo>
                    <a:lnTo>
                      <a:pt x="442" y="399"/>
                    </a:lnTo>
                    <a:lnTo>
                      <a:pt x="431" y="387"/>
                    </a:lnTo>
                    <a:lnTo>
                      <a:pt x="409" y="362"/>
                    </a:lnTo>
                    <a:lnTo>
                      <a:pt x="393" y="355"/>
                    </a:lnTo>
                    <a:lnTo>
                      <a:pt x="376" y="352"/>
                    </a:lnTo>
                    <a:lnTo>
                      <a:pt x="365" y="350"/>
                    </a:lnTo>
                    <a:lnTo>
                      <a:pt x="365" y="337"/>
                    </a:lnTo>
                    <a:lnTo>
                      <a:pt x="371" y="327"/>
                    </a:lnTo>
                    <a:lnTo>
                      <a:pt x="390" y="324"/>
                    </a:lnTo>
                    <a:lnTo>
                      <a:pt x="407" y="331"/>
                    </a:lnTo>
                    <a:lnTo>
                      <a:pt x="418" y="334"/>
                    </a:lnTo>
                    <a:lnTo>
                      <a:pt x="426" y="321"/>
                    </a:lnTo>
                    <a:lnTo>
                      <a:pt x="423" y="306"/>
                    </a:lnTo>
                    <a:lnTo>
                      <a:pt x="491" y="234"/>
                    </a:lnTo>
                    <a:lnTo>
                      <a:pt x="503" y="219"/>
                    </a:lnTo>
                    <a:lnTo>
                      <a:pt x="503" y="186"/>
                    </a:lnTo>
                    <a:lnTo>
                      <a:pt x="486" y="170"/>
                    </a:lnTo>
                    <a:lnTo>
                      <a:pt x="467" y="168"/>
                    </a:lnTo>
                    <a:lnTo>
                      <a:pt x="451" y="139"/>
                    </a:lnTo>
                    <a:lnTo>
                      <a:pt x="418" y="139"/>
                    </a:lnTo>
                    <a:lnTo>
                      <a:pt x="418" y="139"/>
                    </a:lnTo>
                    <a:lnTo>
                      <a:pt x="388" y="145"/>
                    </a:lnTo>
                    <a:lnTo>
                      <a:pt x="381" y="142"/>
                    </a:lnTo>
                    <a:lnTo>
                      <a:pt x="374" y="129"/>
                    </a:lnTo>
                    <a:lnTo>
                      <a:pt x="388" y="118"/>
                    </a:lnTo>
                    <a:lnTo>
                      <a:pt x="401" y="102"/>
                    </a:lnTo>
                    <a:lnTo>
                      <a:pt x="431" y="74"/>
                    </a:lnTo>
                    <a:lnTo>
                      <a:pt x="453" y="71"/>
                    </a:lnTo>
                    <a:lnTo>
                      <a:pt x="475" y="52"/>
                    </a:lnTo>
                    <a:lnTo>
                      <a:pt x="496" y="34"/>
                    </a:lnTo>
                    <a:lnTo>
                      <a:pt x="448" y="21"/>
                    </a:lnTo>
                    <a:lnTo>
                      <a:pt x="428" y="18"/>
                    </a:lnTo>
                    <a:lnTo>
                      <a:pt x="404" y="15"/>
                    </a:lnTo>
                    <a:lnTo>
                      <a:pt x="376" y="0"/>
                    </a:lnTo>
                    <a:lnTo>
                      <a:pt x="351" y="31"/>
                    </a:lnTo>
                    <a:lnTo>
                      <a:pt x="352" y="47"/>
                    </a:lnTo>
                    <a:lnTo>
                      <a:pt x="338" y="52"/>
                    </a:lnTo>
                    <a:lnTo>
                      <a:pt x="315" y="68"/>
                    </a:lnTo>
                    <a:lnTo>
                      <a:pt x="294" y="77"/>
                    </a:lnTo>
                    <a:lnTo>
                      <a:pt x="294" y="99"/>
                    </a:lnTo>
                    <a:lnTo>
                      <a:pt x="291" y="118"/>
                    </a:lnTo>
                    <a:lnTo>
                      <a:pt x="272" y="148"/>
                    </a:lnTo>
                    <a:lnTo>
                      <a:pt x="242" y="185"/>
                    </a:lnTo>
                    <a:lnTo>
                      <a:pt x="230" y="203"/>
                    </a:lnTo>
                    <a:lnTo>
                      <a:pt x="237" y="216"/>
                    </a:lnTo>
                    <a:lnTo>
                      <a:pt x="268" y="213"/>
                    </a:lnTo>
                    <a:lnTo>
                      <a:pt x="270" y="220"/>
                    </a:lnTo>
                    <a:lnTo>
                      <a:pt x="270" y="234"/>
                    </a:lnTo>
                    <a:lnTo>
                      <a:pt x="228" y="294"/>
                    </a:lnTo>
                    <a:lnTo>
                      <a:pt x="214" y="327"/>
                    </a:lnTo>
                    <a:lnTo>
                      <a:pt x="204" y="355"/>
                    </a:lnTo>
                    <a:lnTo>
                      <a:pt x="214" y="368"/>
                    </a:lnTo>
                    <a:lnTo>
                      <a:pt x="233" y="343"/>
                    </a:lnTo>
                    <a:lnTo>
                      <a:pt x="252" y="313"/>
                    </a:lnTo>
                    <a:lnTo>
                      <a:pt x="266" y="321"/>
                    </a:lnTo>
                    <a:lnTo>
                      <a:pt x="268" y="365"/>
                    </a:lnTo>
                    <a:lnTo>
                      <a:pt x="270" y="395"/>
                    </a:lnTo>
                    <a:lnTo>
                      <a:pt x="244" y="411"/>
                    </a:lnTo>
                    <a:lnTo>
                      <a:pt x="228" y="429"/>
                    </a:lnTo>
                    <a:lnTo>
                      <a:pt x="223" y="445"/>
                    </a:lnTo>
                    <a:lnTo>
                      <a:pt x="256" y="476"/>
                    </a:lnTo>
                    <a:lnTo>
                      <a:pt x="285" y="471"/>
                    </a:lnTo>
                    <a:lnTo>
                      <a:pt x="291" y="489"/>
                    </a:lnTo>
                    <a:lnTo>
                      <a:pt x="322" y="468"/>
                    </a:lnTo>
                    <a:lnTo>
                      <a:pt x="319" y="485"/>
                    </a:lnTo>
                    <a:lnTo>
                      <a:pt x="294" y="519"/>
                    </a:lnTo>
                    <a:lnTo>
                      <a:pt x="305" y="556"/>
                    </a:lnTo>
                    <a:lnTo>
                      <a:pt x="308" y="576"/>
                    </a:lnTo>
                    <a:lnTo>
                      <a:pt x="334" y="579"/>
                    </a:lnTo>
                    <a:lnTo>
                      <a:pt x="336" y="597"/>
                    </a:lnTo>
                    <a:lnTo>
                      <a:pt x="305" y="637"/>
                    </a:lnTo>
                    <a:lnTo>
                      <a:pt x="294" y="631"/>
                    </a:lnTo>
                    <a:lnTo>
                      <a:pt x="282" y="644"/>
                    </a:lnTo>
                    <a:lnTo>
                      <a:pt x="280" y="665"/>
                    </a:lnTo>
                    <a:lnTo>
                      <a:pt x="249" y="647"/>
                    </a:lnTo>
                    <a:lnTo>
                      <a:pt x="171" y="678"/>
                    </a:lnTo>
                    <a:close/>
                  </a:path>
                </a:pathLst>
              </a:custGeom>
              <a:solidFill>
                <a:schemeClr val="accent1">
                  <a:lumMod val="20000"/>
                  <a:lumOff val="80000"/>
                </a:schemeClr>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97" name="Freeform 569"/>
              <p:cNvSpPr>
                <a:spLocks noChangeAspect="1"/>
              </p:cNvSpPr>
              <p:nvPr/>
            </p:nvSpPr>
            <p:spPr bwMode="auto">
              <a:xfrm>
                <a:off x="1406995" y="3301760"/>
                <a:ext cx="67683" cy="42469"/>
              </a:xfrm>
              <a:custGeom>
                <a:avLst/>
                <a:gdLst>
                  <a:gd name="T0" fmla="*/ 24 w 47"/>
                  <a:gd name="T1" fmla="*/ 0 h 39"/>
                  <a:gd name="T2" fmla="*/ 45 w 47"/>
                  <a:gd name="T3" fmla="*/ 3 h 39"/>
                  <a:gd name="T4" fmla="*/ 47 w 47"/>
                  <a:gd name="T5" fmla="*/ 17 h 39"/>
                  <a:gd name="T6" fmla="*/ 26 w 47"/>
                  <a:gd name="T7" fmla="*/ 33 h 39"/>
                  <a:gd name="T8" fmla="*/ 3 w 47"/>
                  <a:gd name="T9" fmla="*/ 39 h 39"/>
                  <a:gd name="T10" fmla="*/ 0 w 47"/>
                  <a:gd name="T11" fmla="*/ 22 h 39"/>
                  <a:gd name="T12" fmla="*/ 24 w 47"/>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47" h="39">
                    <a:moveTo>
                      <a:pt x="24" y="0"/>
                    </a:moveTo>
                    <a:lnTo>
                      <a:pt x="45" y="3"/>
                    </a:lnTo>
                    <a:lnTo>
                      <a:pt x="47" y="17"/>
                    </a:lnTo>
                    <a:lnTo>
                      <a:pt x="26" y="33"/>
                    </a:lnTo>
                    <a:lnTo>
                      <a:pt x="3" y="39"/>
                    </a:lnTo>
                    <a:lnTo>
                      <a:pt x="0" y="22"/>
                    </a:lnTo>
                    <a:lnTo>
                      <a:pt x="24"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98" name="Freeform 570"/>
              <p:cNvSpPr>
                <a:spLocks noChangeAspect="1"/>
              </p:cNvSpPr>
              <p:nvPr/>
            </p:nvSpPr>
            <p:spPr bwMode="auto">
              <a:xfrm>
                <a:off x="1358962" y="3006406"/>
                <a:ext cx="67683" cy="42469"/>
              </a:xfrm>
              <a:custGeom>
                <a:avLst/>
                <a:gdLst>
                  <a:gd name="T0" fmla="*/ 40 w 47"/>
                  <a:gd name="T1" fmla="*/ 0 h 39"/>
                  <a:gd name="T2" fmla="*/ 47 w 47"/>
                  <a:gd name="T3" fmla="*/ 19 h 39"/>
                  <a:gd name="T4" fmla="*/ 25 w 47"/>
                  <a:gd name="T5" fmla="*/ 33 h 39"/>
                  <a:gd name="T6" fmla="*/ 6 w 47"/>
                  <a:gd name="T7" fmla="*/ 39 h 39"/>
                  <a:gd name="T8" fmla="*/ 0 w 47"/>
                  <a:gd name="T9" fmla="*/ 20 h 39"/>
                  <a:gd name="T10" fmla="*/ 9 w 47"/>
                  <a:gd name="T11" fmla="*/ 7 h 39"/>
                  <a:gd name="T12" fmla="*/ 40 w 47"/>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47" h="39">
                    <a:moveTo>
                      <a:pt x="40" y="0"/>
                    </a:moveTo>
                    <a:lnTo>
                      <a:pt x="47" y="19"/>
                    </a:lnTo>
                    <a:lnTo>
                      <a:pt x="25" y="33"/>
                    </a:lnTo>
                    <a:lnTo>
                      <a:pt x="6" y="39"/>
                    </a:lnTo>
                    <a:lnTo>
                      <a:pt x="0" y="20"/>
                    </a:lnTo>
                    <a:lnTo>
                      <a:pt x="9" y="7"/>
                    </a:lnTo>
                    <a:lnTo>
                      <a:pt x="40"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99" name="Freeform 571"/>
              <p:cNvSpPr>
                <a:spLocks noChangeAspect="1"/>
              </p:cNvSpPr>
              <p:nvPr/>
            </p:nvSpPr>
            <p:spPr bwMode="auto">
              <a:xfrm>
                <a:off x="1459394" y="2772825"/>
                <a:ext cx="37116" cy="88799"/>
              </a:xfrm>
              <a:custGeom>
                <a:avLst/>
                <a:gdLst>
                  <a:gd name="T0" fmla="*/ 11 w 25"/>
                  <a:gd name="T1" fmla="*/ 74 h 74"/>
                  <a:gd name="T2" fmla="*/ 25 w 25"/>
                  <a:gd name="T3" fmla="*/ 55 h 74"/>
                  <a:gd name="T4" fmla="*/ 20 w 25"/>
                  <a:gd name="T5" fmla="*/ 31 h 74"/>
                  <a:gd name="T6" fmla="*/ 16 w 25"/>
                  <a:gd name="T7" fmla="*/ 18 h 74"/>
                  <a:gd name="T8" fmla="*/ 11 w 25"/>
                  <a:gd name="T9" fmla="*/ 0 h 74"/>
                  <a:gd name="T10" fmla="*/ 0 w 25"/>
                  <a:gd name="T11" fmla="*/ 8 h 74"/>
                  <a:gd name="T12" fmla="*/ 6 w 25"/>
                  <a:gd name="T13" fmla="*/ 34 h 74"/>
                  <a:gd name="T14" fmla="*/ 11 w 25"/>
                  <a:gd name="T15" fmla="*/ 74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74">
                    <a:moveTo>
                      <a:pt x="11" y="74"/>
                    </a:moveTo>
                    <a:lnTo>
                      <a:pt x="25" y="55"/>
                    </a:lnTo>
                    <a:lnTo>
                      <a:pt x="20" y="31"/>
                    </a:lnTo>
                    <a:lnTo>
                      <a:pt x="16" y="18"/>
                    </a:lnTo>
                    <a:lnTo>
                      <a:pt x="11" y="0"/>
                    </a:lnTo>
                    <a:lnTo>
                      <a:pt x="0" y="8"/>
                    </a:lnTo>
                    <a:lnTo>
                      <a:pt x="6" y="34"/>
                    </a:lnTo>
                    <a:lnTo>
                      <a:pt x="11" y="74"/>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100" name="Freeform 572"/>
              <p:cNvSpPr>
                <a:spLocks noChangeAspect="1"/>
              </p:cNvSpPr>
              <p:nvPr/>
            </p:nvSpPr>
            <p:spPr bwMode="auto">
              <a:xfrm>
                <a:off x="1452844" y="2672443"/>
                <a:ext cx="96066" cy="63704"/>
              </a:xfrm>
              <a:custGeom>
                <a:avLst/>
                <a:gdLst>
                  <a:gd name="T0" fmla="*/ 56 w 63"/>
                  <a:gd name="T1" fmla="*/ 0 h 53"/>
                  <a:gd name="T2" fmla="*/ 63 w 63"/>
                  <a:gd name="T3" fmla="*/ 13 h 53"/>
                  <a:gd name="T4" fmla="*/ 39 w 63"/>
                  <a:gd name="T5" fmla="*/ 28 h 53"/>
                  <a:gd name="T6" fmla="*/ 16 w 63"/>
                  <a:gd name="T7" fmla="*/ 53 h 53"/>
                  <a:gd name="T8" fmla="*/ 2 w 63"/>
                  <a:gd name="T9" fmla="*/ 47 h 53"/>
                  <a:gd name="T10" fmla="*/ 0 w 63"/>
                  <a:gd name="T11" fmla="*/ 18 h 53"/>
                  <a:gd name="T12" fmla="*/ 0 w 63"/>
                  <a:gd name="T13" fmla="*/ 8 h 53"/>
                  <a:gd name="T14" fmla="*/ 38 w 63"/>
                  <a:gd name="T15" fmla="*/ 0 h 53"/>
                  <a:gd name="T16" fmla="*/ 56 w 63"/>
                  <a:gd name="T1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53">
                    <a:moveTo>
                      <a:pt x="56" y="0"/>
                    </a:moveTo>
                    <a:lnTo>
                      <a:pt x="63" y="13"/>
                    </a:lnTo>
                    <a:lnTo>
                      <a:pt x="39" y="28"/>
                    </a:lnTo>
                    <a:lnTo>
                      <a:pt x="16" y="53"/>
                    </a:lnTo>
                    <a:lnTo>
                      <a:pt x="2" y="47"/>
                    </a:lnTo>
                    <a:lnTo>
                      <a:pt x="0" y="18"/>
                    </a:lnTo>
                    <a:lnTo>
                      <a:pt x="0" y="8"/>
                    </a:lnTo>
                    <a:lnTo>
                      <a:pt x="38" y="0"/>
                    </a:lnTo>
                    <a:lnTo>
                      <a:pt x="56" y="0"/>
                    </a:lnTo>
                    <a:close/>
                  </a:path>
                </a:pathLst>
              </a:custGeom>
              <a:solidFill>
                <a:schemeClr val="accent1">
                  <a:lumMod val="20000"/>
                  <a:lumOff val="80000"/>
                </a:schemeClr>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sp>
          <p:nvSpPr>
            <p:cNvPr id="25" name="PL"/>
            <p:cNvSpPr>
              <a:spLocks noChangeAspect="1"/>
            </p:cNvSpPr>
            <p:nvPr/>
          </p:nvSpPr>
          <p:spPr bwMode="auto">
            <a:xfrm>
              <a:off x="6248400" y="3259138"/>
              <a:ext cx="1028700" cy="876300"/>
            </a:xfrm>
            <a:custGeom>
              <a:avLst/>
              <a:gdLst>
                <a:gd name="T0" fmla="*/ 14 w 697"/>
                <a:gd name="T1" fmla="*/ 185 h 735"/>
                <a:gd name="T2" fmla="*/ 0 w 697"/>
                <a:gd name="T3" fmla="*/ 235 h 735"/>
                <a:gd name="T4" fmla="*/ 31 w 697"/>
                <a:gd name="T5" fmla="*/ 282 h 735"/>
                <a:gd name="T6" fmla="*/ 25 w 697"/>
                <a:gd name="T7" fmla="*/ 322 h 735"/>
                <a:gd name="T8" fmla="*/ 38 w 697"/>
                <a:gd name="T9" fmla="*/ 356 h 735"/>
                <a:gd name="T10" fmla="*/ 47 w 697"/>
                <a:gd name="T11" fmla="*/ 423 h 735"/>
                <a:gd name="T12" fmla="*/ 50 w 697"/>
                <a:gd name="T13" fmla="*/ 448 h 735"/>
                <a:gd name="T14" fmla="*/ 42 w 697"/>
                <a:gd name="T15" fmla="*/ 472 h 735"/>
                <a:gd name="T16" fmla="*/ 61 w 697"/>
                <a:gd name="T17" fmla="*/ 485 h 735"/>
                <a:gd name="T18" fmla="*/ 80 w 697"/>
                <a:gd name="T19" fmla="*/ 501 h 735"/>
                <a:gd name="T20" fmla="*/ 99 w 697"/>
                <a:gd name="T21" fmla="*/ 541 h 735"/>
                <a:gd name="T22" fmla="*/ 119 w 697"/>
                <a:gd name="T23" fmla="*/ 568 h 735"/>
                <a:gd name="T24" fmla="*/ 160 w 697"/>
                <a:gd name="T25" fmla="*/ 580 h 735"/>
                <a:gd name="T26" fmla="*/ 188 w 697"/>
                <a:gd name="T27" fmla="*/ 578 h 735"/>
                <a:gd name="T28" fmla="*/ 228 w 697"/>
                <a:gd name="T29" fmla="*/ 620 h 735"/>
                <a:gd name="T30" fmla="*/ 276 w 697"/>
                <a:gd name="T31" fmla="*/ 643 h 735"/>
                <a:gd name="T32" fmla="*/ 312 w 697"/>
                <a:gd name="T33" fmla="*/ 636 h 735"/>
                <a:gd name="T34" fmla="*/ 350 w 697"/>
                <a:gd name="T35" fmla="*/ 664 h 735"/>
                <a:gd name="T36" fmla="*/ 369 w 697"/>
                <a:gd name="T37" fmla="*/ 667 h 735"/>
                <a:gd name="T38" fmla="*/ 397 w 697"/>
                <a:gd name="T39" fmla="*/ 680 h 735"/>
                <a:gd name="T40" fmla="*/ 429 w 697"/>
                <a:gd name="T41" fmla="*/ 707 h 735"/>
                <a:gd name="T42" fmla="*/ 457 w 697"/>
                <a:gd name="T43" fmla="*/ 711 h 735"/>
                <a:gd name="T44" fmla="*/ 479 w 697"/>
                <a:gd name="T45" fmla="*/ 696 h 735"/>
                <a:gd name="T46" fmla="*/ 609 w 697"/>
                <a:gd name="T47" fmla="*/ 735 h 735"/>
                <a:gd name="T48" fmla="*/ 614 w 697"/>
                <a:gd name="T49" fmla="*/ 696 h 735"/>
                <a:gd name="T50" fmla="*/ 678 w 697"/>
                <a:gd name="T51" fmla="*/ 580 h 735"/>
                <a:gd name="T52" fmla="*/ 697 w 697"/>
                <a:gd name="T53" fmla="*/ 532 h 735"/>
                <a:gd name="T54" fmla="*/ 673 w 697"/>
                <a:gd name="T55" fmla="*/ 461 h 735"/>
                <a:gd name="T56" fmla="*/ 638 w 697"/>
                <a:gd name="T57" fmla="*/ 408 h 735"/>
                <a:gd name="T58" fmla="*/ 638 w 697"/>
                <a:gd name="T59" fmla="*/ 361 h 735"/>
                <a:gd name="T60" fmla="*/ 636 w 697"/>
                <a:gd name="T61" fmla="*/ 322 h 735"/>
                <a:gd name="T62" fmla="*/ 636 w 697"/>
                <a:gd name="T63" fmla="*/ 296 h 735"/>
                <a:gd name="T64" fmla="*/ 661 w 697"/>
                <a:gd name="T65" fmla="*/ 259 h 735"/>
                <a:gd name="T66" fmla="*/ 650 w 697"/>
                <a:gd name="T67" fmla="*/ 182 h 735"/>
                <a:gd name="T68" fmla="*/ 642 w 697"/>
                <a:gd name="T69" fmla="*/ 129 h 735"/>
                <a:gd name="T70" fmla="*/ 609 w 697"/>
                <a:gd name="T71" fmla="*/ 84 h 735"/>
                <a:gd name="T72" fmla="*/ 528 w 697"/>
                <a:gd name="T73" fmla="*/ 80 h 735"/>
                <a:gd name="T74" fmla="*/ 435 w 697"/>
                <a:gd name="T75" fmla="*/ 71 h 735"/>
                <a:gd name="T76" fmla="*/ 385 w 697"/>
                <a:gd name="T77" fmla="*/ 56 h 735"/>
                <a:gd name="T78" fmla="*/ 355 w 697"/>
                <a:gd name="T79" fmla="*/ 74 h 735"/>
                <a:gd name="T80" fmla="*/ 326 w 697"/>
                <a:gd name="T81" fmla="*/ 53 h 735"/>
                <a:gd name="T82" fmla="*/ 303 w 697"/>
                <a:gd name="T83" fmla="*/ 46 h 735"/>
                <a:gd name="T84" fmla="*/ 276 w 697"/>
                <a:gd name="T85" fmla="*/ 3 h 735"/>
                <a:gd name="T86" fmla="*/ 232 w 697"/>
                <a:gd name="T87" fmla="*/ 9 h 735"/>
                <a:gd name="T88" fmla="*/ 190 w 697"/>
                <a:gd name="T89" fmla="*/ 28 h 735"/>
                <a:gd name="T90" fmla="*/ 124 w 697"/>
                <a:gd name="T91" fmla="*/ 61 h 735"/>
                <a:gd name="T92" fmla="*/ 66 w 697"/>
                <a:gd name="T93" fmla="*/ 90 h 735"/>
                <a:gd name="T94" fmla="*/ 31 w 697"/>
                <a:gd name="T95" fmla="*/ 129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97" h="735">
                  <a:moveTo>
                    <a:pt x="17" y="139"/>
                  </a:moveTo>
                  <a:lnTo>
                    <a:pt x="14" y="185"/>
                  </a:lnTo>
                  <a:lnTo>
                    <a:pt x="14" y="213"/>
                  </a:lnTo>
                  <a:lnTo>
                    <a:pt x="0" y="235"/>
                  </a:lnTo>
                  <a:lnTo>
                    <a:pt x="28" y="272"/>
                  </a:lnTo>
                  <a:lnTo>
                    <a:pt x="31" y="282"/>
                  </a:lnTo>
                  <a:lnTo>
                    <a:pt x="24" y="306"/>
                  </a:lnTo>
                  <a:lnTo>
                    <a:pt x="25" y="322"/>
                  </a:lnTo>
                  <a:lnTo>
                    <a:pt x="39" y="343"/>
                  </a:lnTo>
                  <a:lnTo>
                    <a:pt x="38" y="356"/>
                  </a:lnTo>
                  <a:lnTo>
                    <a:pt x="36" y="395"/>
                  </a:lnTo>
                  <a:lnTo>
                    <a:pt x="47" y="423"/>
                  </a:lnTo>
                  <a:lnTo>
                    <a:pt x="56" y="438"/>
                  </a:lnTo>
                  <a:lnTo>
                    <a:pt x="50" y="448"/>
                  </a:lnTo>
                  <a:lnTo>
                    <a:pt x="50" y="464"/>
                  </a:lnTo>
                  <a:lnTo>
                    <a:pt x="42" y="472"/>
                  </a:lnTo>
                  <a:lnTo>
                    <a:pt x="42" y="482"/>
                  </a:lnTo>
                  <a:lnTo>
                    <a:pt x="61" y="485"/>
                  </a:lnTo>
                  <a:lnTo>
                    <a:pt x="75" y="491"/>
                  </a:lnTo>
                  <a:lnTo>
                    <a:pt x="80" y="501"/>
                  </a:lnTo>
                  <a:lnTo>
                    <a:pt x="80" y="519"/>
                  </a:lnTo>
                  <a:lnTo>
                    <a:pt x="99" y="541"/>
                  </a:lnTo>
                  <a:lnTo>
                    <a:pt x="115" y="549"/>
                  </a:lnTo>
                  <a:lnTo>
                    <a:pt x="119" y="568"/>
                  </a:lnTo>
                  <a:lnTo>
                    <a:pt x="141" y="599"/>
                  </a:lnTo>
                  <a:lnTo>
                    <a:pt x="160" y="580"/>
                  </a:lnTo>
                  <a:lnTo>
                    <a:pt x="176" y="575"/>
                  </a:lnTo>
                  <a:lnTo>
                    <a:pt x="188" y="578"/>
                  </a:lnTo>
                  <a:lnTo>
                    <a:pt x="220" y="617"/>
                  </a:lnTo>
                  <a:lnTo>
                    <a:pt x="228" y="620"/>
                  </a:lnTo>
                  <a:lnTo>
                    <a:pt x="267" y="640"/>
                  </a:lnTo>
                  <a:lnTo>
                    <a:pt x="276" y="643"/>
                  </a:lnTo>
                  <a:lnTo>
                    <a:pt x="293" y="639"/>
                  </a:lnTo>
                  <a:lnTo>
                    <a:pt x="312" y="636"/>
                  </a:lnTo>
                  <a:lnTo>
                    <a:pt x="328" y="643"/>
                  </a:lnTo>
                  <a:lnTo>
                    <a:pt x="350" y="664"/>
                  </a:lnTo>
                  <a:lnTo>
                    <a:pt x="359" y="676"/>
                  </a:lnTo>
                  <a:lnTo>
                    <a:pt x="369" y="667"/>
                  </a:lnTo>
                  <a:lnTo>
                    <a:pt x="380" y="664"/>
                  </a:lnTo>
                  <a:lnTo>
                    <a:pt x="397" y="680"/>
                  </a:lnTo>
                  <a:lnTo>
                    <a:pt x="416" y="696"/>
                  </a:lnTo>
                  <a:lnTo>
                    <a:pt x="429" y="707"/>
                  </a:lnTo>
                  <a:lnTo>
                    <a:pt x="448" y="714"/>
                  </a:lnTo>
                  <a:lnTo>
                    <a:pt x="457" y="711"/>
                  </a:lnTo>
                  <a:lnTo>
                    <a:pt x="466" y="701"/>
                  </a:lnTo>
                  <a:lnTo>
                    <a:pt x="479" y="696"/>
                  </a:lnTo>
                  <a:lnTo>
                    <a:pt x="502" y="704"/>
                  </a:lnTo>
                  <a:lnTo>
                    <a:pt x="609" y="735"/>
                  </a:lnTo>
                  <a:lnTo>
                    <a:pt x="626" y="720"/>
                  </a:lnTo>
                  <a:lnTo>
                    <a:pt x="614" y="696"/>
                  </a:lnTo>
                  <a:lnTo>
                    <a:pt x="603" y="657"/>
                  </a:lnTo>
                  <a:lnTo>
                    <a:pt x="678" y="580"/>
                  </a:lnTo>
                  <a:lnTo>
                    <a:pt x="692" y="562"/>
                  </a:lnTo>
                  <a:lnTo>
                    <a:pt x="697" y="532"/>
                  </a:lnTo>
                  <a:lnTo>
                    <a:pt x="685" y="494"/>
                  </a:lnTo>
                  <a:lnTo>
                    <a:pt x="673" y="461"/>
                  </a:lnTo>
                  <a:lnTo>
                    <a:pt x="652" y="424"/>
                  </a:lnTo>
                  <a:lnTo>
                    <a:pt x="638" y="408"/>
                  </a:lnTo>
                  <a:lnTo>
                    <a:pt x="636" y="386"/>
                  </a:lnTo>
                  <a:lnTo>
                    <a:pt x="638" y="361"/>
                  </a:lnTo>
                  <a:lnTo>
                    <a:pt x="645" y="337"/>
                  </a:lnTo>
                  <a:lnTo>
                    <a:pt x="636" y="322"/>
                  </a:lnTo>
                  <a:lnTo>
                    <a:pt x="624" y="312"/>
                  </a:lnTo>
                  <a:lnTo>
                    <a:pt x="636" y="296"/>
                  </a:lnTo>
                  <a:lnTo>
                    <a:pt x="655" y="266"/>
                  </a:lnTo>
                  <a:lnTo>
                    <a:pt x="661" y="259"/>
                  </a:lnTo>
                  <a:lnTo>
                    <a:pt x="657" y="208"/>
                  </a:lnTo>
                  <a:lnTo>
                    <a:pt x="650" y="182"/>
                  </a:lnTo>
                  <a:lnTo>
                    <a:pt x="642" y="155"/>
                  </a:lnTo>
                  <a:lnTo>
                    <a:pt x="642" y="129"/>
                  </a:lnTo>
                  <a:lnTo>
                    <a:pt x="628" y="105"/>
                  </a:lnTo>
                  <a:lnTo>
                    <a:pt x="609" y="84"/>
                  </a:lnTo>
                  <a:lnTo>
                    <a:pt x="589" y="81"/>
                  </a:lnTo>
                  <a:lnTo>
                    <a:pt x="528" y="80"/>
                  </a:lnTo>
                  <a:lnTo>
                    <a:pt x="495" y="77"/>
                  </a:lnTo>
                  <a:lnTo>
                    <a:pt x="435" y="71"/>
                  </a:lnTo>
                  <a:lnTo>
                    <a:pt x="410" y="58"/>
                  </a:lnTo>
                  <a:lnTo>
                    <a:pt x="385" y="56"/>
                  </a:lnTo>
                  <a:lnTo>
                    <a:pt x="371" y="61"/>
                  </a:lnTo>
                  <a:lnTo>
                    <a:pt x="355" y="74"/>
                  </a:lnTo>
                  <a:lnTo>
                    <a:pt x="340" y="68"/>
                  </a:lnTo>
                  <a:lnTo>
                    <a:pt x="326" y="53"/>
                  </a:lnTo>
                  <a:lnTo>
                    <a:pt x="309" y="53"/>
                  </a:lnTo>
                  <a:lnTo>
                    <a:pt x="303" y="46"/>
                  </a:lnTo>
                  <a:lnTo>
                    <a:pt x="298" y="21"/>
                  </a:lnTo>
                  <a:lnTo>
                    <a:pt x="276" y="3"/>
                  </a:lnTo>
                  <a:lnTo>
                    <a:pt x="261" y="0"/>
                  </a:lnTo>
                  <a:lnTo>
                    <a:pt x="232" y="9"/>
                  </a:lnTo>
                  <a:lnTo>
                    <a:pt x="209" y="16"/>
                  </a:lnTo>
                  <a:lnTo>
                    <a:pt x="190" y="28"/>
                  </a:lnTo>
                  <a:lnTo>
                    <a:pt x="157" y="50"/>
                  </a:lnTo>
                  <a:lnTo>
                    <a:pt x="124" y="61"/>
                  </a:lnTo>
                  <a:lnTo>
                    <a:pt x="96" y="74"/>
                  </a:lnTo>
                  <a:lnTo>
                    <a:pt x="66" y="90"/>
                  </a:lnTo>
                  <a:lnTo>
                    <a:pt x="50" y="111"/>
                  </a:lnTo>
                  <a:lnTo>
                    <a:pt x="31" y="129"/>
                  </a:lnTo>
                  <a:lnTo>
                    <a:pt x="17" y="139"/>
                  </a:lnTo>
                  <a:close/>
                </a:path>
              </a:pathLst>
            </a:custGeom>
            <a:solidFill>
              <a:srgbClr val="DCE6F2"/>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nvGrpSpPr>
            <p:cNvPr id="26" name="FI"/>
            <p:cNvGrpSpPr>
              <a:grpSpLocks/>
            </p:cNvGrpSpPr>
            <p:nvPr/>
          </p:nvGrpSpPr>
          <p:grpSpPr bwMode="auto">
            <a:xfrm>
              <a:off x="6795831" y="990600"/>
              <a:ext cx="873127" cy="1531932"/>
              <a:chOff x="3757282" y="1308775"/>
              <a:chExt cx="401" cy="793"/>
            </a:xfrm>
            <a:solidFill>
              <a:schemeClr val="bg1">
                <a:lumMod val="95000"/>
              </a:schemeClr>
            </a:solidFill>
            <a:effectLst/>
          </p:grpSpPr>
          <p:sp>
            <p:nvSpPr>
              <p:cNvPr id="94" name="Freeform 566"/>
              <p:cNvSpPr>
                <a:spLocks noChangeAspect="1"/>
              </p:cNvSpPr>
              <p:nvPr/>
            </p:nvSpPr>
            <p:spPr bwMode="auto">
              <a:xfrm>
                <a:off x="3757282" y="1309520"/>
                <a:ext cx="24" cy="22"/>
              </a:xfrm>
              <a:custGeom>
                <a:avLst/>
                <a:gdLst>
                  <a:gd name="T0" fmla="*/ 30 w 35"/>
                  <a:gd name="T1" fmla="*/ 0 h 37"/>
                  <a:gd name="T2" fmla="*/ 16 w 35"/>
                  <a:gd name="T3" fmla="*/ 9 h 37"/>
                  <a:gd name="T4" fmla="*/ 0 w 35"/>
                  <a:gd name="T5" fmla="*/ 24 h 37"/>
                  <a:gd name="T6" fmla="*/ 2 w 35"/>
                  <a:gd name="T7" fmla="*/ 37 h 37"/>
                  <a:gd name="T8" fmla="*/ 11 w 35"/>
                  <a:gd name="T9" fmla="*/ 37 h 37"/>
                  <a:gd name="T10" fmla="*/ 35 w 35"/>
                  <a:gd name="T11" fmla="*/ 19 h 37"/>
                  <a:gd name="T12" fmla="*/ 30 w 35"/>
                  <a:gd name="T13" fmla="*/ 0 h 37"/>
                </a:gdLst>
                <a:ahLst/>
                <a:cxnLst>
                  <a:cxn ang="0">
                    <a:pos x="T0" y="T1"/>
                  </a:cxn>
                  <a:cxn ang="0">
                    <a:pos x="T2" y="T3"/>
                  </a:cxn>
                  <a:cxn ang="0">
                    <a:pos x="T4" y="T5"/>
                  </a:cxn>
                  <a:cxn ang="0">
                    <a:pos x="T6" y="T7"/>
                  </a:cxn>
                  <a:cxn ang="0">
                    <a:pos x="T8" y="T9"/>
                  </a:cxn>
                  <a:cxn ang="0">
                    <a:pos x="T10" y="T11"/>
                  </a:cxn>
                  <a:cxn ang="0">
                    <a:pos x="T12" y="T13"/>
                  </a:cxn>
                </a:cxnLst>
                <a:rect l="0" t="0" r="r" b="b"/>
                <a:pathLst>
                  <a:path w="35" h="37">
                    <a:moveTo>
                      <a:pt x="30" y="0"/>
                    </a:moveTo>
                    <a:lnTo>
                      <a:pt x="16" y="9"/>
                    </a:lnTo>
                    <a:lnTo>
                      <a:pt x="0" y="24"/>
                    </a:lnTo>
                    <a:lnTo>
                      <a:pt x="2" y="37"/>
                    </a:lnTo>
                    <a:lnTo>
                      <a:pt x="11" y="37"/>
                    </a:lnTo>
                    <a:lnTo>
                      <a:pt x="35" y="19"/>
                    </a:lnTo>
                    <a:lnTo>
                      <a:pt x="30"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95" name="Freeform 567"/>
              <p:cNvSpPr>
                <a:spLocks noChangeAspect="1"/>
              </p:cNvSpPr>
              <p:nvPr/>
            </p:nvSpPr>
            <p:spPr bwMode="auto">
              <a:xfrm>
                <a:off x="3757306" y="1308775"/>
                <a:ext cx="377" cy="793"/>
              </a:xfrm>
              <a:custGeom>
                <a:avLst/>
                <a:gdLst>
                  <a:gd name="T0" fmla="*/ 151 w 553"/>
                  <a:gd name="T1" fmla="*/ 1239 h 1281"/>
                  <a:gd name="T2" fmla="*/ 118 w 553"/>
                  <a:gd name="T3" fmla="*/ 1207 h 1281"/>
                  <a:gd name="T4" fmla="*/ 75 w 553"/>
                  <a:gd name="T5" fmla="*/ 1197 h 1281"/>
                  <a:gd name="T6" fmla="*/ 75 w 553"/>
                  <a:gd name="T7" fmla="*/ 1096 h 1281"/>
                  <a:gd name="T8" fmla="*/ 56 w 553"/>
                  <a:gd name="T9" fmla="*/ 1028 h 1281"/>
                  <a:gd name="T10" fmla="*/ 52 w 553"/>
                  <a:gd name="T11" fmla="*/ 975 h 1281"/>
                  <a:gd name="T12" fmla="*/ 38 w 553"/>
                  <a:gd name="T13" fmla="*/ 930 h 1281"/>
                  <a:gd name="T14" fmla="*/ 66 w 553"/>
                  <a:gd name="T15" fmla="*/ 883 h 1281"/>
                  <a:gd name="T16" fmla="*/ 80 w 553"/>
                  <a:gd name="T17" fmla="*/ 840 h 1281"/>
                  <a:gd name="T18" fmla="*/ 136 w 553"/>
                  <a:gd name="T19" fmla="*/ 788 h 1281"/>
                  <a:gd name="T20" fmla="*/ 174 w 553"/>
                  <a:gd name="T21" fmla="*/ 725 h 1281"/>
                  <a:gd name="T22" fmla="*/ 201 w 553"/>
                  <a:gd name="T23" fmla="*/ 672 h 1281"/>
                  <a:gd name="T24" fmla="*/ 225 w 553"/>
                  <a:gd name="T25" fmla="*/ 636 h 1281"/>
                  <a:gd name="T26" fmla="*/ 229 w 553"/>
                  <a:gd name="T27" fmla="*/ 599 h 1281"/>
                  <a:gd name="T28" fmla="*/ 220 w 553"/>
                  <a:gd name="T29" fmla="*/ 562 h 1281"/>
                  <a:gd name="T30" fmla="*/ 193 w 553"/>
                  <a:gd name="T31" fmla="*/ 546 h 1281"/>
                  <a:gd name="T32" fmla="*/ 151 w 553"/>
                  <a:gd name="T33" fmla="*/ 445 h 1281"/>
                  <a:gd name="T34" fmla="*/ 155 w 553"/>
                  <a:gd name="T35" fmla="*/ 361 h 1281"/>
                  <a:gd name="T36" fmla="*/ 136 w 553"/>
                  <a:gd name="T37" fmla="*/ 277 h 1281"/>
                  <a:gd name="T38" fmla="*/ 103 w 553"/>
                  <a:gd name="T39" fmla="*/ 223 h 1281"/>
                  <a:gd name="T40" fmla="*/ 38 w 553"/>
                  <a:gd name="T41" fmla="*/ 182 h 1281"/>
                  <a:gd name="T42" fmla="*/ 14 w 553"/>
                  <a:gd name="T43" fmla="*/ 139 h 1281"/>
                  <a:gd name="T44" fmla="*/ 19 w 553"/>
                  <a:gd name="T45" fmla="*/ 111 h 1281"/>
                  <a:gd name="T46" fmla="*/ 61 w 553"/>
                  <a:gd name="T47" fmla="*/ 135 h 1281"/>
                  <a:gd name="T48" fmla="*/ 136 w 553"/>
                  <a:gd name="T49" fmla="*/ 155 h 1281"/>
                  <a:gd name="T50" fmla="*/ 165 w 553"/>
                  <a:gd name="T51" fmla="*/ 176 h 1281"/>
                  <a:gd name="T52" fmla="*/ 201 w 553"/>
                  <a:gd name="T53" fmla="*/ 139 h 1281"/>
                  <a:gd name="T54" fmla="*/ 225 w 553"/>
                  <a:gd name="T55" fmla="*/ 111 h 1281"/>
                  <a:gd name="T56" fmla="*/ 220 w 553"/>
                  <a:gd name="T57" fmla="*/ 52 h 1281"/>
                  <a:gd name="T58" fmla="*/ 258 w 553"/>
                  <a:gd name="T59" fmla="*/ 27 h 1281"/>
                  <a:gd name="T60" fmla="*/ 309 w 553"/>
                  <a:gd name="T61" fmla="*/ 37 h 1281"/>
                  <a:gd name="T62" fmla="*/ 309 w 553"/>
                  <a:gd name="T63" fmla="*/ 84 h 1281"/>
                  <a:gd name="T64" fmla="*/ 267 w 553"/>
                  <a:gd name="T65" fmla="*/ 131 h 1281"/>
                  <a:gd name="T66" fmla="*/ 314 w 553"/>
                  <a:gd name="T67" fmla="*/ 121 h 1281"/>
                  <a:gd name="T68" fmla="*/ 319 w 553"/>
                  <a:gd name="T69" fmla="*/ 42 h 1281"/>
                  <a:gd name="T70" fmla="*/ 347 w 553"/>
                  <a:gd name="T71" fmla="*/ 89 h 1281"/>
                  <a:gd name="T72" fmla="*/ 338 w 553"/>
                  <a:gd name="T73" fmla="*/ 160 h 1281"/>
                  <a:gd name="T74" fmla="*/ 375 w 553"/>
                  <a:gd name="T75" fmla="*/ 223 h 1281"/>
                  <a:gd name="T76" fmla="*/ 399 w 553"/>
                  <a:gd name="T77" fmla="*/ 281 h 1281"/>
                  <a:gd name="T78" fmla="*/ 403 w 553"/>
                  <a:gd name="T79" fmla="*/ 371 h 1281"/>
                  <a:gd name="T80" fmla="*/ 441 w 553"/>
                  <a:gd name="T81" fmla="*/ 498 h 1281"/>
                  <a:gd name="T82" fmla="*/ 455 w 553"/>
                  <a:gd name="T83" fmla="*/ 636 h 1281"/>
                  <a:gd name="T84" fmla="*/ 474 w 553"/>
                  <a:gd name="T85" fmla="*/ 735 h 1281"/>
                  <a:gd name="T86" fmla="*/ 529 w 553"/>
                  <a:gd name="T87" fmla="*/ 803 h 1281"/>
                  <a:gd name="T88" fmla="*/ 553 w 553"/>
                  <a:gd name="T89" fmla="*/ 857 h 1281"/>
                  <a:gd name="T90" fmla="*/ 526 w 553"/>
                  <a:gd name="T91" fmla="*/ 964 h 1281"/>
                  <a:gd name="T92" fmla="*/ 512 w 553"/>
                  <a:gd name="T93" fmla="*/ 1022 h 1281"/>
                  <a:gd name="T94" fmla="*/ 483 w 553"/>
                  <a:gd name="T95" fmla="*/ 1055 h 1281"/>
                  <a:gd name="T96" fmla="*/ 413 w 553"/>
                  <a:gd name="T97" fmla="*/ 1133 h 1281"/>
                  <a:gd name="T98" fmla="*/ 380 w 553"/>
                  <a:gd name="T99" fmla="*/ 1170 h 1281"/>
                  <a:gd name="T100" fmla="*/ 338 w 553"/>
                  <a:gd name="T101" fmla="*/ 1192 h 1281"/>
                  <a:gd name="T102" fmla="*/ 272 w 553"/>
                  <a:gd name="T103" fmla="*/ 1213 h 1281"/>
                  <a:gd name="T104" fmla="*/ 206 w 553"/>
                  <a:gd name="T105" fmla="*/ 1244 h 1281"/>
                  <a:gd name="T106" fmla="*/ 155 w 553"/>
                  <a:gd name="T107" fmla="*/ 1281 h 1281"/>
                  <a:gd name="connsiteX0" fmla="*/ 2803 w 10000"/>
                  <a:gd name="connsiteY0" fmla="*/ 10000 h 10000"/>
                  <a:gd name="connsiteX1" fmla="*/ 2731 w 10000"/>
                  <a:gd name="connsiteY1" fmla="*/ 9672 h 10000"/>
                  <a:gd name="connsiteX2" fmla="*/ 2387 w 10000"/>
                  <a:gd name="connsiteY2" fmla="*/ 9500 h 10000"/>
                  <a:gd name="connsiteX3" fmla="*/ 2134 w 10000"/>
                  <a:gd name="connsiteY3" fmla="*/ 9422 h 10000"/>
                  <a:gd name="connsiteX4" fmla="*/ 1700 w 10000"/>
                  <a:gd name="connsiteY4" fmla="*/ 9344 h 10000"/>
                  <a:gd name="connsiteX5" fmla="*/ 1356 w 10000"/>
                  <a:gd name="connsiteY5" fmla="*/ 9344 h 10000"/>
                  <a:gd name="connsiteX6" fmla="*/ 1193 w 10000"/>
                  <a:gd name="connsiteY6" fmla="*/ 9180 h 10000"/>
                  <a:gd name="connsiteX7" fmla="*/ 1356 w 10000"/>
                  <a:gd name="connsiteY7" fmla="*/ 8556 h 10000"/>
                  <a:gd name="connsiteX8" fmla="*/ 1284 w 10000"/>
                  <a:gd name="connsiteY8" fmla="*/ 8189 h 10000"/>
                  <a:gd name="connsiteX9" fmla="*/ 1013 w 10000"/>
                  <a:gd name="connsiteY9" fmla="*/ 8025 h 10000"/>
                  <a:gd name="connsiteX10" fmla="*/ 850 w 10000"/>
                  <a:gd name="connsiteY10" fmla="*/ 7947 h 10000"/>
                  <a:gd name="connsiteX11" fmla="*/ 940 w 10000"/>
                  <a:gd name="connsiteY11" fmla="*/ 7611 h 10000"/>
                  <a:gd name="connsiteX12" fmla="*/ 850 w 10000"/>
                  <a:gd name="connsiteY12" fmla="*/ 7416 h 10000"/>
                  <a:gd name="connsiteX13" fmla="*/ 687 w 10000"/>
                  <a:gd name="connsiteY13" fmla="*/ 7260 h 10000"/>
                  <a:gd name="connsiteX14" fmla="*/ 940 w 10000"/>
                  <a:gd name="connsiteY14" fmla="*/ 6893 h 10000"/>
                  <a:gd name="connsiteX15" fmla="*/ 1193 w 10000"/>
                  <a:gd name="connsiteY15" fmla="*/ 6893 h 10000"/>
                  <a:gd name="connsiteX16" fmla="*/ 1356 w 10000"/>
                  <a:gd name="connsiteY16" fmla="*/ 6815 h 10000"/>
                  <a:gd name="connsiteX17" fmla="*/ 1447 w 10000"/>
                  <a:gd name="connsiteY17" fmla="*/ 6557 h 10000"/>
                  <a:gd name="connsiteX18" fmla="*/ 1953 w 10000"/>
                  <a:gd name="connsiteY18" fmla="*/ 6362 h 10000"/>
                  <a:gd name="connsiteX19" fmla="*/ 2459 w 10000"/>
                  <a:gd name="connsiteY19" fmla="*/ 6151 h 10000"/>
                  <a:gd name="connsiteX20" fmla="*/ 2550 w 10000"/>
                  <a:gd name="connsiteY20" fmla="*/ 5902 h 10000"/>
                  <a:gd name="connsiteX21" fmla="*/ 3146 w 10000"/>
                  <a:gd name="connsiteY21" fmla="*/ 5660 h 10000"/>
                  <a:gd name="connsiteX22" fmla="*/ 3725 w 10000"/>
                  <a:gd name="connsiteY22" fmla="*/ 5371 h 10000"/>
                  <a:gd name="connsiteX23" fmla="*/ 3635 w 10000"/>
                  <a:gd name="connsiteY23" fmla="*/ 5246 h 10000"/>
                  <a:gd name="connsiteX24" fmla="*/ 3635 w 10000"/>
                  <a:gd name="connsiteY24" fmla="*/ 5082 h 10000"/>
                  <a:gd name="connsiteX25" fmla="*/ 4069 w 10000"/>
                  <a:gd name="connsiteY25" fmla="*/ 4965 h 10000"/>
                  <a:gd name="connsiteX26" fmla="*/ 4231 w 10000"/>
                  <a:gd name="connsiteY26" fmla="*/ 4918 h 10000"/>
                  <a:gd name="connsiteX27" fmla="*/ 4141 w 10000"/>
                  <a:gd name="connsiteY27" fmla="*/ 4676 h 10000"/>
                  <a:gd name="connsiteX28" fmla="*/ 4141 w 10000"/>
                  <a:gd name="connsiteY28" fmla="*/ 4426 h 10000"/>
                  <a:gd name="connsiteX29" fmla="*/ 3978 w 10000"/>
                  <a:gd name="connsiteY29" fmla="*/ 4387 h 10000"/>
                  <a:gd name="connsiteX30" fmla="*/ 3725 w 10000"/>
                  <a:gd name="connsiteY30" fmla="*/ 4426 h 10000"/>
                  <a:gd name="connsiteX31" fmla="*/ 3490 w 10000"/>
                  <a:gd name="connsiteY31" fmla="*/ 4262 h 10000"/>
                  <a:gd name="connsiteX32" fmla="*/ 3237 w 10000"/>
                  <a:gd name="connsiteY32" fmla="*/ 3810 h 10000"/>
                  <a:gd name="connsiteX33" fmla="*/ 2731 w 10000"/>
                  <a:gd name="connsiteY33" fmla="*/ 3474 h 10000"/>
                  <a:gd name="connsiteX34" fmla="*/ 2893 w 10000"/>
                  <a:gd name="connsiteY34" fmla="*/ 3021 h 10000"/>
                  <a:gd name="connsiteX35" fmla="*/ 2803 w 10000"/>
                  <a:gd name="connsiteY35" fmla="*/ 2818 h 10000"/>
                  <a:gd name="connsiteX36" fmla="*/ 2206 w 10000"/>
                  <a:gd name="connsiteY36" fmla="*/ 2529 h 10000"/>
                  <a:gd name="connsiteX37" fmla="*/ 2459 w 10000"/>
                  <a:gd name="connsiteY37" fmla="*/ 2162 h 10000"/>
                  <a:gd name="connsiteX38" fmla="*/ 2297 w 10000"/>
                  <a:gd name="connsiteY38" fmla="*/ 1952 h 10000"/>
                  <a:gd name="connsiteX39" fmla="*/ 1863 w 10000"/>
                  <a:gd name="connsiteY39" fmla="*/ 1741 h 10000"/>
                  <a:gd name="connsiteX40" fmla="*/ 1609 w 10000"/>
                  <a:gd name="connsiteY40" fmla="*/ 1874 h 10000"/>
                  <a:gd name="connsiteX41" fmla="*/ 687 w 10000"/>
                  <a:gd name="connsiteY41" fmla="*/ 1421 h 10000"/>
                  <a:gd name="connsiteX42" fmla="*/ 434 w 10000"/>
                  <a:gd name="connsiteY42" fmla="*/ 1249 h 10000"/>
                  <a:gd name="connsiteX43" fmla="*/ 253 w 10000"/>
                  <a:gd name="connsiteY43" fmla="*/ 1085 h 10000"/>
                  <a:gd name="connsiteX44" fmla="*/ 0 w 10000"/>
                  <a:gd name="connsiteY44" fmla="*/ 1023 h 10000"/>
                  <a:gd name="connsiteX45" fmla="*/ 344 w 10000"/>
                  <a:gd name="connsiteY45" fmla="*/ 867 h 10000"/>
                  <a:gd name="connsiteX46" fmla="*/ 850 w 10000"/>
                  <a:gd name="connsiteY46" fmla="*/ 867 h 10000"/>
                  <a:gd name="connsiteX47" fmla="*/ 1103 w 10000"/>
                  <a:gd name="connsiteY47" fmla="*/ 1054 h 10000"/>
                  <a:gd name="connsiteX48" fmla="*/ 1790 w 10000"/>
                  <a:gd name="connsiteY48" fmla="*/ 1421 h 10000"/>
                  <a:gd name="connsiteX49" fmla="*/ 2459 w 10000"/>
                  <a:gd name="connsiteY49" fmla="*/ 1210 h 10000"/>
                  <a:gd name="connsiteX50" fmla="*/ 2893 w 10000"/>
                  <a:gd name="connsiteY50" fmla="*/ 1249 h 10000"/>
                  <a:gd name="connsiteX51" fmla="*/ 2984 w 10000"/>
                  <a:gd name="connsiteY51" fmla="*/ 1374 h 10000"/>
                  <a:gd name="connsiteX52" fmla="*/ 3490 w 10000"/>
                  <a:gd name="connsiteY52" fmla="*/ 1421 h 10000"/>
                  <a:gd name="connsiteX53" fmla="*/ 3635 w 10000"/>
                  <a:gd name="connsiteY53" fmla="*/ 1085 h 10000"/>
                  <a:gd name="connsiteX54" fmla="*/ 3888 w 10000"/>
                  <a:gd name="connsiteY54" fmla="*/ 984 h 10000"/>
                  <a:gd name="connsiteX55" fmla="*/ 4069 w 10000"/>
                  <a:gd name="connsiteY55" fmla="*/ 867 h 10000"/>
                  <a:gd name="connsiteX56" fmla="*/ 4069 w 10000"/>
                  <a:gd name="connsiteY56" fmla="*/ 742 h 10000"/>
                  <a:gd name="connsiteX57" fmla="*/ 3978 w 10000"/>
                  <a:gd name="connsiteY57" fmla="*/ 406 h 10000"/>
                  <a:gd name="connsiteX58" fmla="*/ 4412 w 10000"/>
                  <a:gd name="connsiteY58" fmla="*/ 211 h 10000"/>
                  <a:gd name="connsiteX59" fmla="*/ 4665 w 10000"/>
                  <a:gd name="connsiteY59" fmla="*/ 211 h 10000"/>
                  <a:gd name="connsiteX60" fmla="*/ 5081 w 10000"/>
                  <a:gd name="connsiteY60" fmla="*/ 0 h 10000"/>
                  <a:gd name="connsiteX61" fmla="*/ 5588 w 10000"/>
                  <a:gd name="connsiteY61" fmla="*/ 289 h 10000"/>
                  <a:gd name="connsiteX62" fmla="*/ 5769 w 10000"/>
                  <a:gd name="connsiteY62" fmla="*/ 406 h 10000"/>
                  <a:gd name="connsiteX63" fmla="*/ 5588 w 10000"/>
                  <a:gd name="connsiteY63" fmla="*/ 656 h 10000"/>
                  <a:gd name="connsiteX64" fmla="*/ 5172 w 10000"/>
                  <a:gd name="connsiteY64" fmla="*/ 820 h 10000"/>
                  <a:gd name="connsiteX65" fmla="*/ 4828 w 10000"/>
                  <a:gd name="connsiteY65" fmla="*/ 1023 h 10000"/>
                  <a:gd name="connsiteX66" fmla="*/ 5604 w 10000"/>
                  <a:gd name="connsiteY66" fmla="*/ 755 h 10000"/>
                  <a:gd name="connsiteX67" fmla="*/ 5678 w 10000"/>
                  <a:gd name="connsiteY67" fmla="*/ 945 h 10000"/>
                  <a:gd name="connsiteX68" fmla="*/ 5678 w 10000"/>
                  <a:gd name="connsiteY68" fmla="*/ 695 h 10000"/>
                  <a:gd name="connsiteX69" fmla="*/ 5769 w 10000"/>
                  <a:gd name="connsiteY69" fmla="*/ 328 h 10000"/>
                  <a:gd name="connsiteX70" fmla="*/ 6022 w 10000"/>
                  <a:gd name="connsiteY70" fmla="*/ 242 h 10000"/>
                  <a:gd name="connsiteX71" fmla="*/ 6275 w 10000"/>
                  <a:gd name="connsiteY71" fmla="*/ 695 h 10000"/>
                  <a:gd name="connsiteX72" fmla="*/ 6275 w 10000"/>
                  <a:gd name="connsiteY72" fmla="*/ 1085 h 10000"/>
                  <a:gd name="connsiteX73" fmla="*/ 6112 w 10000"/>
                  <a:gd name="connsiteY73" fmla="*/ 1249 h 10000"/>
                  <a:gd name="connsiteX74" fmla="*/ 6112 w 10000"/>
                  <a:gd name="connsiteY74" fmla="*/ 1499 h 10000"/>
                  <a:gd name="connsiteX75" fmla="*/ 6781 w 10000"/>
                  <a:gd name="connsiteY75" fmla="*/ 1741 h 10000"/>
                  <a:gd name="connsiteX76" fmla="*/ 6781 w 10000"/>
                  <a:gd name="connsiteY76" fmla="*/ 1905 h 10000"/>
                  <a:gd name="connsiteX77" fmla="*/ 7215 w 10000"/>
                  <a:gd name="connsiteY77" fmla="*/ 2194 h 10000"/>
                  <a:gd name="connsiteX78" fmla="*/ 7378 w 10000"/>
                  <a:gd name="connsiteY78" fmla="*/ 2404 h 10000"/>
                  <a:gd name="connsiteX79" fmla="*/ 7288 w 10000"/>
                  <a:gd name="connsiteY79" fmla="*/ 2896 h 10000"/>
                  <a:gd name="connsiteX80" fmla="*/ 7559 w 10000"/>
                  <a:gd name="connsiteY80" fmla="*/ 3443 h 10000"/>
                  <a:gd name="connsiteX81" fmla="*/ 7975 w 10000"/>
                  <a:gd name="connsiteY81" fmla="*/ 3888 h 10000"/>
                  <a:gd name="connsiteX82" fmla="*/ 7884 w 10000"/>
                  <a:gd name="connsiteY82" fmla="*/ 4551 h 10000"/>
                  <a:gd name="connsiteX83" fmla="*/ 8228 w 10000"/>
                  <a:gd name="connsiteY83" fmla="*/ 4965 h 10000"/>
                  <a:gd name="connsiteX84" fmla="*/ 8409 w 10000"/>
                  <a:gd name="connsiteY84" fmla="*/ 5129 h 10000"/>
                  <a:gd name="connsiteX85" fmla="*/ 8571 w 10000"/>
                  <a:gd name="connsiteY85" fmla="*/ 5738 h 10000"/>
                  <a:gd name="connsiteX86" fmla="*/ 8734 w 10000"/>
                  <a:gd name="connsiteY86" fmla="*/ 5995 h 10000"/>
                  <a:gd name="connsiteX87" fmla="*/ 9566 w 10000"/>
                  <a:gd name="connsiteY87" fmla="*/ 6269 h 10000"/>
                  <a:gd name="connsiteX88" fmla="*/ 10000 w 10000"/>
                  <a:gd name="connsiteY88" fmla="*/ 6526 h 10000"/>
                  <a:gd name="connsiteX89" fmla="*/ 10000 w 10000"/>
                  <a:gd name="connsiteY89" fmla="*/ 6690 h 10000"/>
                  <a:gd name="connsiteX90" fmla="*/ 9656 w 10000"/>
                  <a:gd name="connsiteY90" fmla="*/ 7447 h 10000"/>
                  <a:gd name="connsiteX91" fmla="*/ 9512 w 10000"/>
                  <a:gd name="connsiteY91" fmla="*/ 7525 h 10000"/>
                  <a:gd name="connsiteX92" fmla="*/ 9656 w 10000"/>
                  <a:gd name="connsiteY92" fmla="*/ 7689 h 10000"/>
                  <a:gd name="connsiteX93" fmla="*/ 9259 w 10000"/>
                  <a:gd name="connsiteY93" fmla="*/ 7978 h 10000"/>
                  <a:gd name="connsiteX94" fmla="*/ 8734 w 10000"/>
                  <a:gd name="connsiteY94" fmla="*/ 8103 h 10000"/>
                  <a:gd name="connsiteX95" fmla="*/ 8734 w 10000"/>
                  <a:gd name="connsiteY95" fmla="*/ 8236 h 10000"/>
                  <a:gd name="connsiteX96" fmla="*/ 7975 w 10000"/>
                  <a:gd name="connsiteY96" fmla="*/ 8728 h 10000"/>
                  <a:gd name="connsiteX97" fmla="*/ 7468 w 10000"/>
                  <a:gd name="connsiteY97" fmla="*/ 8845 h 10000"/>
                  <a:gd name="connsiteX98" fmla="*/ 7378 w 10000"/>
                  <a:gd name="connsiteY98" fmla="*/ 9133 h 10000"/>
                  <a:gd name="connsiteX99" fmla="*/ 6872 w 10000"/>
                  <a:gd name="connsiteY99" fmla="*/ 9133 h 10000"/>
                  <a:gd name="connsiteX100" fmla="*/ 6618 w 10000"/>
                  <a:gd name="connsiteY100" fmla="*/ 9227 h 10000"/>
                  <a:gd name="connsiteX101" fmla="*/ 6112 w 10000"/>
                  <a:gd name="connsiteY101" fmla="*/ 9305 h 10000"/>
                  <a:gd name="connsiteX102" fmla="*/ 5425 w 10000"/>
                  <a:gd name="connsiteY102" fmla="*/ 9258 h 10000"/>
                  <a:gd name="connsiteX103" fmla="*/ 4919 w 10000"/>
                  <a:gd name="connsiteY103" fmla="*/ 9469 h 10000"/>
                  <a:gd name="connsiteX104" fmla="*/ 4322 w 10000"/>
                  <a:gd name="connsiteY104" fmla="*/ 9633 h 10000"/>
                  <a:gd name="connsiteX105" fmla="*/ 3725 w 10000"/>
                  <a:gd name="connsiteY105" fmla="*/ 9711 h 10000"/>
                  <a:gd name="connsiteX106" fmla="*/ 3291 w 10000"/>
                  <a:gd name="connsiteY106" fmla="*/ 9883 h 10000"/>
                  <a:gd name="connsiteX107" fmla="*/ 2803 w 10000"/>
                  <a:gd name="connsiteY107" fmla="*/ 10000 h 10000"/>
                  <a:gd name="connsiteX0" fmla="*/ 2803 w 10000"/>
                  <a:gd name="connsiteY0" fmla="*/ 10000 h 10000"/>
                  <a:gd name="connsiteX1" fmla="*/ 2731 w 10000"/>
                  <a:gd name="connsiteY1" fmla="*/ 9672 h 10000"/>
                  <a:gd name="connsiteX2" fmla="*/ 2387 w 10000"/>
                  <a:gd name="connsiteY2" fmla="*/ 9500 h 10000"/>
                  <a:gd name="connsiteX3" fmla="*/ 2134 w 10000"/>
                  <a:gd name="connsiteY3" fmla="*/ 9422 h 10000"/>
                  <a:gd name="connsiteX4" fmla="*/ 1700 w 10000"/>
                  <a:gd name="connsiteY4" fmla="*/ 9344 h 10000"/>
                  <a:gd name="connsiteX5" fmla="*/ 1356 w 10000"/>
                  <a:gd name="connsiteY5" fmla="*/ 9344 h 10000"/>
                  <a:gd name="connsiteX6" fmla="*/ 1193 w 10000"/>
                  <a:gd name="connsiteY6" fmla="*/ 9180 h 10000"/>
                  <a:gd name="connsiteX7" fmla="*/ 1356 w 10000"/>
                  <a:gd name="connsiteY7" fmla="*/ 8556 h 10000"/>
                  <a:gd name="connsiteX8" fmla="*/ 1284 w 10000"/>
                  <a:gd name="connsiteY8" fmla="*/ 8189 h 10000"/>
                  <a:gd name="connsiteX9" fmla="*/ 1013 w 10000"/>
                  <a:gd name="connsiteY9" fmla="*/ 8025 h 10000"/>
                  <a:gd name="connsiteX10" fmla="*/ 850 w 10000"/>
                  <a:gd name="connsiteY10" fmla="*/ 7947 h 10000"/>
                  <a:gd name="connsiteX11" fmla="*/ 940 w 10000"/>
                  <a:gd name="connsiteY11" fmla="*/ 7611 h 10000"/>
                  <a:gd name="connsiteX12" fmla="*/ 850 w 10000"/>
                  <a:gd name="connsiteY12" fmla="*/ 7416 h 10000"/>
                  <a:gd name="connsiteX13" fmla="*/ 687 w 10000"/>
                  <a:gd name="connsiteY13" fmla="*/ 7260 h 10000"/>
                  <a:gd name="connsiteX14" fmla="*/ 940 w 10000"/>
                  <a:gd name="connsiteY14" fmla="*/ 6893 h 10000"/>
                  <a:gd name="connsiteX15" fmla="*/ 1193 w 10000"/>
                  <a:gd name="connsiteY15" fmla="*/ 6893 h 10000"/>
                  <a:gd name="connsiteX16" fmla="*/ 1356 w 10000"/>
                  <a:gd name="connsiteY16" fmla="*/ 6815 h 10000"/>
                  <a:gd name="connsiteX17" fmla="*/ 1447 w 10000"/>
                  <a:gd name="connsiteY17" fmla="*/ 6557 h 10000"/>
                  <a:gd name="connsiteX18" fmla="*/ 1953 w 10000"/>
                  <a:gd name="connsiteY18" fmla="*/ 6362 h 10000"/>
                  <a:gd name="connsiteX19" fmla="*/ 2459 w 10000"/>
                  <a:gd name="connsiteY19" fmla="*/ 6151 h 10000"/>
                  <a:gd name="connsiteX20" fmla="*/ 2550 w 10000"/>
                  <a:gd name="connsiteY20" fmla="*/ 5902 h 10000"/>
                  <a:gd name="connsiteX21" fmla="*/ 3146 w 10000"/>
                  <a:gd name="connsiteY21" fmla="*/ 5660 h 10000"/>
                  <a:gd name="connsiteX22" fmla="*/ 3725 w 10000"/>
                  <a:gd name="connsiteY22" fmla="*/ 5371 h 10000"/>
                  <a:gd name="connsiteX23" fmla="*/ 3635 w 10000"/>
                  <a:gd name="connsiteY23" fmla="*/ 5246 h 10000"/>
                  <a:gd name="connsiteX24" fmla="*/ 3635 w 10000"/>
                  <a:gd name="connsiteY24" fmla="*/ 5082 h 10000"/>
                  <a:gd name="connsiteX25" fmla="*/ 4069 w 10000"/>
                  <a:gd name="connsiteY25" fmla="*/ 4965 h 10000"/>
                  <a:gd name="connsiteX26" fmla="*/ 4231 w 10000"/>
                  <a:gd name="connsiteY26" fmla="*/ 4918 h 10000"/>
                  <a:gd name="connsiteX27" fmla="*/ 4141 w 10000"/>
                  <a:gd name="connsiteY27" fmla="*/ 4676 h 10000"/>
                  <a:gd name="connsiteX28" fmla="*/ 4141 w 10000"/>
                  <a:gd name="connsiteY28" fmla="*/ 4426 h 10000"/>
                  <a:gd name="connsiteX29" fmla="*/ 3978 w 10000"/>
                  <a:gd name="connsiteY29" fmla="*/ 4387 h 10000"/>
                  <a:gd name="connsiteX30" fmla="*/ 3725 w 10000"/>
                  <a:gd name="connsiteY30" fmla="*/ 4426 h 10000"/>
                  <a:gd name="connsiteX31" fmla="*/ 3490 w 10000"/>
                  <a:gd name="connsiteY31" fmla="*/ 4262 h 10000"/>
                  <a:gd name="connsiteX32" fmla="*/ 3237 w 10000"/>
                  <a:gd name="connsiteY32" fmla="*/ 3810 h 10000"/>
                  <a:gd name="connsiteX33" fmla="*/ 2731 w 10000"/>
                  <a:gd name="connsiteY33" fmla="*/ 3474 h 10000"/>
                  <a:gd name="connsiteX34" fmla="*/ 2893 w 10000"/>
                  <a:gd name="connsiteY34" fmla="*/ 3021 h 10000"/>
                  <a:gd name="connsiteX35" fmla="*/ 2803 w 10000"/>
                  <a:gd name="connsiteY35" fmla="*/ 2818 h 10000"/>
                  <a:gd name="connsiteX36" fmla="*/ 2206 w 10000"/>
                  <a:gd name="connsiteY36" fmla="*/ 2529 h 10000"/>
                  <a:gd name="connsiteX37" fmla="*/ 2459 w 10000"/>
                  <a:gd name="connsiteY37" fmla="*/ 2162 h 10000"/>
                  <a:gd name="connsiteX38" fmla="*/ 2297 w 10000"/>
                  <a:gd name="connsiteY38" fmla="*/ 1952 h 10000"/>
                  <a:gd name="connsiteX39" fmla="*/ 1863 w 10000"/>
                  <a:gd name="connsiteY39" fmla="*/ 1741 h 10000"/>
                  <a:gd name="connsiteX40" fmla="*/ 1609 w 10000"/>
                  <a:gd name="connsiteY40" fmla="*/ 1874 h 10000"/>
                  <a:gd name="connsiteX41" fmla="*/ 687 w 10000"/>
                  <a:gd name="connsiteY41" fmla="*/ 1421 h 10000"/>
                  <a:gd name="connsiteX42" fmla="*/ 434 w 10000"/>
                  <a:gd name="connsiteY42" fmla="*/ 1249 h 10000"/>
                  <a:gd name="connsiteX43" fmla="*/ 253 w 10000"/>
                  <a:gd name="connsiteY43" fmla="*/ 1085 h 10000"/>
                  <a:gd name="connsiteX44" fmla="*/ 0 w 10000"/>
                  <a:gd name="connsiteY44" fmla="*/ 1023 h 10000"/>
                  <a:gd name="connsiteX45" fmla="*/ 344 w 10000"/>
                  <a:gd name="connsiteY45" fmla="*/ 867 h 10000"/>
                  <a:gd name="connsiteX46" fmla="*/ 850 w 10000"/>
                  <a:gd name="connsiteY46" fmla="*/ 867 h 10000"/>
                  <a:gd name="connsiteX47" fmla="*/ 1103 w 10000"/>
                  <a:gd name="connsiteY47" fmla="*/ 1054 h 10000"/>
                  <a:gd name="connsiteX48" fmla="*/ 1790 w 10000"/>
                  <a:gd name="connsiteY48" fmla="*/ 1421 h 10000"/>
                  <a:gd name="connsiteX49" fmla="*/ 2459 w 10000"/>
                  <a:gd name="connsiteY49" fmla="*/ 1210 h 10000"/>
                  <a:gd name="connsiteX50" fmla="*/ 2893 w 10000"/>
                  <a:gd name="connsiteY50" fmla="*/ 1249 h 10000"/>
                  <a:gd name="connsiteX51" fmla="*/ 2984 w 10000"/>
                  <a:gd name="connsiteY51" fmla="*/ 1374 h 10000"/>
                  <a:gd name="connsiteX52" fmla="*/ 3490 w 10000"/>
                  <a:gd name="connsiteY52" fmla="*/ 1421 h 10000"/>
                  <a:gd name="connsiteX53" fmla="*/ 3635 w 10000"/>
                  <a:gd name="connsiteY53" fmla="*/ 1085 h 10000"/>
                  <a:gd name="connsiteX54" fmla="*/ 3888 w 10000"/>
                  <a:gd name="connsiteY54" fmla="*/ 984 h 10000"/>
                  <a:gd name="connsiteX55" fmla="*/ 4069 w 10000"/>
                  <a:gd name="connsiteY55" fmla="*/ 867 h 10000"/>
                  <a:gd name="connsiteX56" fmla="*/ 4069 w 10000"/>
                  <a:gd name="connsiteY56" fmla="*/ 742 h 10000"/>
                  <a:gd name="connsiteX57" fmla="*/ 3978 w 10000"/>
                  <a:gd name="connsiteY57" fmla="*/ 406 h 10000"/>
                  <a:gd name="connsiteX58" fmla="*/ 4412 w 10000"/>
                  <a:gd name="connsiteY58" fmla="*/ 211 h 10000"/>
                  <a:gd name="connsiteX59" fmla="*/ 4665 w 10000"/>
                  <a:gd name="connsiteY59" fmla="*/ 211 h 10000"/>
                  <a:gd name="connsiteX60" fmla="*/ 5081 w 10000"/>
                  <a:gd name="connsiteY60" fmla="*/ 0 h 10000"/>
                  <a:gd name="connsiteX61" fmla="*/ 5588 w 10000"/>
                  <a:gd name="connsiteY61" fmla="*/ 289 h 10000"/>
                  <a:gd name="connsiteX62" fmla="*/ 5769 w 10000"/>
                  <a:gd name="connsiteY62" fmla="*/ 406 h 10000"/>
                  <a:gd name="connsiteX63" fmla="*/ 5588 w 10000"/>
                  <a:gd name="connsiteY63" fmla="*/ 656 h 10000"/>
                  <a:gd name="connsiteX64" fmla="*/ 5172 w 10000"/>
                  <a:gd name="connsiteY64" fmla="*/ 820 h 10000"/>
                  <a:gd name="connsiteX65" fmla="*/ 5741 w 10000"/>
                  <a:gd name="connsiteY65" fmla="*/ 659 h 10000"/>
                  <a:gd name="connsiteX66" fmla="*/ 5604 w 10000"/>
                  <a:gd name="connsiteY66" fmla="*/ 755 h 10000"/>
                  <a:gd name="connsiteX67" fmla="*/ 5678 w 10000"/>
                  <a:gd name="connsiteY67" fmla="*/ 945 h 10000"/>
                  <a:gd name="connsiteX68" fmla="*/ 5678 w 10000"/>
                  <a:gd name="connsiteY68" fmla="*/ 695 h 10000"/>
                  <a:gd name="connsiteX69" fmla="*/ 5769 w 10000"/>
                  <a:gd name="connsiteY69" fmla="*/ 328 h 10000"/>
                  <a:gd name="connsiteX70" fmla="*/ 6022 w 10000"/>
                  <a:gd name="connsiteY70" fmla="*/ 242 h 10000"/>
                  <a:gd name="connsiteX71" fmla="*/ 6275 w 10000"/>
                  <a:gd name="connsiteY71" fmla="*/ 695 h 10000"/>
                  <a:gd name="connsiteX72" fmla="*/ 6275 w 10000"/>
                  <a:gd name="connsiteY72" fmla="*/ 1085 h 10000"/>
                  <a:gd name="connsiteX73" fmla="*/ 6112 w 10000"/>
                  <a:gd name="connsiteY73" fmla="*/ 1249 h 10000"/>
                  <a:gd name="connsiteX74" fmla="*/ 6112 w 10000"/>
                  <a:gd name="connsiteY74" fmla="*/ 1499 h 10000"/>
                  <a:gd name="connsiteX75" fmla="*/ 6781 w 10000"/>
                  <a:gd name="connsiteY75" fmla="*/ 1741 h 10000"/>
                  <a:gd name="connsiteX76" fmla="*/ 6781 w 10000"/>
                  <a:gd name="connsiteY76" fmla="*/ 1905 h 10000"/>
                  <a:gd name="connsiteX77" fmla="*/ 7215 w 10000"/>
                  <a:gd name="connsiteY77" fmla="*/ 2194 h 10000"/>
                  <a:gd name="connsiteX78" fmla="*/ 7378 w 10000"/>
                  <a:gd name="connsiteY78" fmla="*/ 2404 h 10000"/>
                  <a:gd name="connsiteX79" fmla="*/ 7288 w 10000"/>
                  <a:gd name="connsiteY79" fmla="*/ 2896 h 10000"/>
                  <a:gd name="connsiteX80" fmla="*/ 7559 w 10000"/>
                  <a:gd name="connsiteY80" fmla="*/ 3443 h 10000"/>
                  <a:gd name="connsiteX81" fmla="*/ 7975 w 10000"/>
                  <a:gd name="connsiteY81" fmla="*/ 3888 h 10000"/>
                  <a:gd name="connsiteX82" fmla="*/ 7884 w 10000"/>
                  <a:gd name="connsiteY82" fmla="*/ 4551 h 10000"/>
                  <a:gd name="connsiteX83" fmla="*/ 8228 w 10000"/>
                  <a:gd name="connsiteY83" fmla="*/ 4965 h 10000"/>
                  <a:gd name="connsiteX84" fmla="*/ 8409 w 10000"/>
                  <a:gd name="connsiteY84" fmla="*/ 5129 h 10000"/>
                  <a:gd name="connsiteX85" fmla="*/ 8571 w 10000"/>
                  <a:gd name="connsiteY85" fmla="*/ 5738 h 10000"/>
                  <a:gd name="connsiteX86" fmla="*/ 8734 w 10000"/>
                  <a:gd name="connsiteY86" fmla="*/ 5995 h 10000"/>
                  <a:gd name="connsiteX87" fmla="*/ 9566 w 10000"/>
                  <a:gd name="connsiteY87" fmla="*/ 6269 h 10000"/>
                  <a:gd name="connsiteX88" fmla="*/ 10000 w 10000"/>
                  <a:gd name="connsiteY88" fmla="*/ 6526 h 10000"/>
                  <a:gd name="connsiteX89" fmla="*/ 10000 w 10000"/>
                  <a:gd name="connsiteY89" fmla="*/ 6690 h 10000"/>
                  <a:gd name="connsiteX90" fmla="*/ 9656 w 10000"/>
                  <a:gd name="connsiteY90" fmla="*/ 7447 h 10000"/>
                  <a:gd name="connsiteX91" fmla="*/ 9512 w 10000"/>
                  <a:gd name="connsiteY91" fmla="*/ 7525 h 10000"/>
                  <a:gd name="connsiteX92" fmla="*/ 9656 w 10000"/>
                  <a:gd name="connsiteY92" fmla="*/ 7689 h 10000"/>
                  <a:gd name="connsiteX93" fmla="*/ 9259 w 10000"/>
                  <a:gd name="connsiteY93" fmla="*/ 7978 h 10000"/>
                  <a:gd name="connsiteX94" fmla="*/ 8734 w 10000"/>
                  <a:gd name="connsiteY94" fmla="*/ 8103 h 10000"/>
                  <a:gd name="connsiteX95" fmla="*/ 8734 w 10000"/>
                  <a:gd name="connsiteY95" fmla="*/ 8236 h 10000"/>
                  <a:gd name="connsiteX96" fmla="*/ 7975 w 10000"/>
                  <a:gd name="connsiteY96" fmla="*/ 8728 h 10000"/>
                  <a:gd name="connsiteX97" fmla="*/ 7468 w 10000"/>
                  <a:gd name="connsiteY97" fmla="*/ 8845 h 10000"/>
                  <a:gd name="connsiteX98" fmla="*/ 7378 w 10000"/>
                  <a:gd name="connsiteY98" fmla="*/ 9133 h 10000"/>
                  <a:gd name="connsiteX99" fmla="*/ 6872 w 10000"/>
                  <a:gd name="connsiteY99" fmla="*/ 9133 h 10000"/>
                  <a:gd name="connsiteX100" fmla="*/ 6618 w 10000"/>
                  <a:gd name="connsiteY100" fmla="*/ 9227 h 10000"/>
                  <a:gd name="connsiteX101" fmla="*/ 6112 w 10000"/>
                  <a:gd name="connsiteY101" fmla="*/ 9305 h 10000"/>
                  <a:gd name="connsiteX102" fmla="*/ 5425 w 10000"/>
                  <a:gd name="connsiteY102" fmla="*/ 9258 h 10000"/>
                  <a:gd name="connsiteX103" fmla="*/ 4919 w 10000"/>
                  <a:gd name="connsiteY103" fmla="*/ 9469 h 10000"/>
                  <a:gd name="connsiteX104" fmla="*/ 4322 w 10000"/>
                  <a:gd name="connsiteY104" fmla="*/ 9633 h 10000"/>
                  <a:gd name="connsiteX105" fmla="*/ 3725 w 10000"/>
                  <a:gd name="connsiteY105" fmla="*/ 9711 h 10000"/>
                  <a:gd name="connsiteX106" fmla="*/ 3291 w 10000"/>
                  <a:gd name="connsiteY106" fmla="*/ 9883 h 10000"/>
                  <a:gd name="connsiteX107" fmla="*/ 2803 w 10000"/>
                  <a:gd name="connsiteY107" fmla="*/ 10000 h 10000"/>
                  <a:gd name="connsiteX0" fmla="*/ 2803 w 10000"/>
                  <a:gd name="connsiteY0" fmla="*/ 10000 h 10000"/>
                  <a:gd name="connsiteX1" fmla="*/ 2731 w 10000"/>
                  <a:gd name="connsiteY1" fmla="*/ 9672 h 10000"/>
                  <a:gd name="connsiteX2" fmla="*/ 2387 w 10000"/>
                  <a:gd name="connsiteY2" fmla="*/ 9500 h 10000"/>
                  <a:gd name="connsiteX3" fmla="*/ 2134 w 10000"/>
                  <a:gd name="connsiteY3" fmla="*/ 9422 h 10000"/>
                  <a:gd name="connsiteX4" fmla="*/ 1700 w 10000"/>
                  <a:gd name="connsiteY4" fmla="*/ 9344 h 10000"/>
                  <a:gd name="connsiteX5" fmla="*/ 1356 w 10000"/>
                  <a:gd name="connsiteY5" fmla="*/ 9344 h 10000"/>
                  <a:gd name="connsiteX6" fmla="*/ 1193 w 10000"/>
                  <a:gd name="connsiteY6" fmla="*/ 9180 h 10000"/>
                  <a:gd name="connsiteX7" fmla="*/ 1356 w 10000"/>
                  <a:gd name="connsiteY7" fmla="*/ 8556 h 10000"/>
                  <a:gd name="connsiteX8" fmla="*/ 1284 w 10000"/>
                  <a:gd name="connsiteY8" fmla="*/ 8189 h 10000"/>
                  <a:gd name="connsiteX9" fmla="*/ 1013 w 10000"/>
                  <a:gd name="connsiteY9" fmla="*/ 8025 h 10000"/>
                  <a:gd name="connsiteX10" fmla="*/ 850 w 10000"/>
                  <a:gd name="connsiteY10" fmla="*/ 7947 h 10000"/>
                  <a:gd name="connsiteX11" fmla="*/ 940 w 10000"/>
                  <a:gd name="connsiteY11" fmla="*/ 7611 h 10000"/>
                  <a:gd name="connsiteX12" fmla="*/ 850 w 10000"/>
                  <a:gd name="connsiteY12" fmla="*/ 7416 h 10000"/>
                  <a:gd name="connsiteX13" fmla="*/ 687 w 10000"/>
                  <a:gd name="connsiteY13" fmla="*/ 7260 h 10000"/>
                  <a:gd name="connsiteX14" fmla="*/ 940 w 10000"/>
                  <a:gd name="connsiteY14" fmla="*/ 6893 h 10000"/>
                  <a:gd name="connsiteX15" fmla="*/ 1193 w 10000"/>
                  <a:gd name="connsiteY15" fmla="*/ 6893 h 10000"/>
                  <a:gd name="connsiteX16" fmla="*/ 1356 w 10000"/>
                  <a:gd name="connsiteY16" fmla="*/ 6815 h 10000"/>
                  <a:gd name="connsiteX17" fmla="*/ 1447 w 10000"/>
                  <a:gd name="connsiteY17" fmla="*/ 6557 h 10000"/>
                  <a:gd name="connsiteX18" fmla="*/ 1953 w 10000"/>
                  <a:gd name="connsiteY18" fmla="*/ 6362 h 10000"/>
                  <a:gd name="connsiteX19" fmla="*/ 2459 w 10000"/>
                  <a:gd name="connsiteY19" fmla="*/ 6151 h 10000"/>
                  <a:gd name="connsiteX20" fmla="*/ 2550 w 10000"/>
                  <a:gd name="connsiteY20" fmla="*/ 5902 h 10000"/>
                  <a:gd name="connsiteX21" fmla="*/ 3146 w 10000"/>
                  <a:gd name="connsiteY21" fmla="*/ 5660 h 10000"/>
                  <a:gd name="connsiteX22" fmla="*/ 3725 w 10000"/>
                  <a:gd name="connsiteY22" fmla="*/ 5371 h 10000"/>
                  <a:gd name="connsiteX23" fmla="*/ 3635 w 10000"/>
                  <a:gd name="connsiteY23" fmla="*/ 5246 h 10000"/>
                  <a:gd name="connsiteX24" fmla="*/ 3635 w 10000"/>
                  <a:gd name="connsiteY24" fmla="*/ 5082 h 10000"/>
                  <a:gd name="connsiteX25" fmla="*/ 4069 w 10000"/>
                  <a:gd name="connsiteY25" fmla="*/ 4965 h 10000"/>
                  <a:gd name="connsiteX26" fmla="*/ 4231 w 10000"/>
                  <a:gd name="connsiteY26" fmla="*/ 4918 h 10000"/>
                  <a:gd name="connsiteX27" fmla="*/ 4141 w 10000"/>
                  <a:gd name="connsiteY27" fmla="*/ 4676 h 10000"/>
                  <a:gd name="connsiteX28" fmla="*/ 4141 w 10000"/>
                  <a:gd name="connsiteY28" fmla="*/ 4426 h 10000"/>
                  <a:gd name="connsiteX29" fmla="*/ 3978 w 10000"/>
                  <a:gd name="connsiteY29" fmla="*/ 4387 h 10000"/>
                  <a:gd name="connsiteX30" fmla="*/ 3725 w 10000"/>
                  <a:gd name="connsiteY30" fmla="*/ 4426 h 10000"/>
                  <a:gd name="connsiteX31" fmla="*/ 3490 w 10000"/>
                  <a:gd name="connsiteY31" fmla="*/ 4262 h 10000"/>
                  <a:gd name="connsiteX32" fmla="*/ 3237 w 10000"/>
                  <a:gd name="connsiteY32" fmla="*/ 3810 h 10000"/>
                  <a:gd name="connsiteX33" fmla="*/ 2731 w 10000"/>
                  <a:gd name="connsiteY33" fmla="*/ 3474 h 10000"/>
                  <a:gd name="connsiteX34" fmla="*/ 2893 w 10000"/>
                  <a:gd name="connsiteY34" fmla="*/ 3021 h 10000"/>
                  <a:gd name="connsiteX35" fmla="*/ 2803 w 10000"/>
                  <a:gd name="connsiteY35" fmla="*/ 2818 h 10000"/>
                  <a:gd name="connsiteX36" fmla="*/ 2206 w 10000"/>
                  <a:gd name="connsiteY36" fmla="*/ 2529 h 10000"/>
                  <a:gd name="connsiteX37" fmla="*/ 2459 w 10000"/>
                  <a:gd name="connsiteY37" fmla="*/ 2162 h 10000"/>
                  <a:gd name="connsiteX38" fmla="*/ 2297 w 10000"/>
                  <a:gd name="connsiteY38" fmla="*/ 1952 h 10000"/>
                  <a:gd name="connsiteX39" fmla="*/ 1863 w 10000"/>
                  <a:gd name="connsiteY39" fmla="*/ 1741 h 10000"/>
                  <a:gd name="connsiteX40" fmla="*/ 1609 w 10000"/>
                  <a:gd name="connsiteY40" fmla="*/ 1874 h 10000"/>
                  <a:gd name="connsiteX41" fmla="*/ 687 w 10000"/>
                  <a:gd name="connsiteY41" fmla="*/ 1421 h 10000"/>
                  <a:gd name="connsiteX42" fmla="*/ 434 w 10000"/>
                  <a:gd name="connsiteY42" fmla="*/ 1249 h 10000"/>
                  <a:gd name="connsiteX43" fmla="*/ 253 w 10000"/>
                  <a:gd name="connsiteY43" fmla="*/ 1085 h 10000"/>
                  <a:gd name="connsiteX44" fmla="*/ 0 w 10000"/>
                  <a:gd name="connsiteY44" fmla="*/ 1023 h 10000"/>
                  <a:gd name="connsiteX45" fmla="*/ 344 w 10000"/>
                  <a:gd name="connsiteY45" fmla="*/ 867 h 10000"/>
                  <a:gd name="connsiteX46" fmla="*/ 850 w 10000"/>
                  <a:gd name="connsiteY46" fmla="*/ 867 h 10000"/>
                  <a:gd name="connsiteX47" fmla="*/ 1103 w 10000"/>
                  <a:gd name="connsiteY47" fmla="*/ 1054 h 10000"/>
                  <a:gd name="connsiteX48" fmla="*/ 1790 w 10000"/>
                  <a:gd name="connsiteY48" fmla="*/ 1421 h 10000"/>
                  <a:gd name="connsiteX49" fmla="*/ 2459 w 10000"/>
                  <a:gd name="connsiteY49" fmla="*/ 1210 h 10000"/>
                  <a:gd name="connsiteX50" fmla="*/ 2893 w 10000"/>
                  <a:gd name="connsiteY50" fmla="*/ 1249 h 10000"/>
                  <a:gd name="connsiteX51" fmla="*/ 2984 w 10000"/>
                  <a:gd name="connsiteY51" fmla="*/ 1374 h 10000"/>
                  <a:gd name="connsiteX52" fmla="*/ 3490 w 10000"/>
                  <a:gd name="connsiteY52" fmla="*/ 1421 h 10000"/>
                  <a:gd name="connsiteX53" fmla="*/ 3635 w 10000"/>
                  <a:gd name="connsiteY53" fmla="*/ 1085 h 10000"/>
                  <a:gd name="connsiteX54" fmla="*/ 3888 w 10000"/>
                  <a:gd name="connsiteY54" fmla="*/ 984 h 10000"/>
                  <a:gd name="connsiteX55" fmla="*/ 4069 w 10000"/>
                  <a:gd name="connsiteY55" fmla="*/ 867 h 10000"/>
                  <a:gd name="connsiteX56" fmla="*/ 4069 w 10000"/>
                  <a:gd name="connsiteY56" fmla="*/ 742 h 10000"/>
                  <a:gd name="connsiteX57" fmla="*/ 3978 w 10000"/>
                  <a:gd name="connsiteY57" fmla="*/ 406 h 10000"/>
                  <a:gd name="connsiteX58" fmla="*/ 4412 w 10000"/>
                  <a:gd name="connsiteY58" fmla="*/ 211 h 10000"/>
                  <a:gd name="connsiteX59" fmla="*/ 4665 w 10000"/>
                  <a:gd name="connsiteY59" fmla="*/ 211 h 10000"/>
                  <a:gd name="connsiteX60" fmla="*/ 5081 w 10000"/>
                  <a:gd name="connsiteY60" fmla="*/ 0 h 10000"/>
                  <a:gd name="connsiteX61" fmla="*/ 5588 w 10000"/>
                  <a:gd name="connsiteY61" fmla="*/ 289 h 10000"/>
                  <a:gd name="connsiteX62" fmla="*/ 5769 w 10000"/>
                  <a:gd name="connsiteY62" fmla="*/ 406 h 10000"/>
                  <a:gd name="connsiteX63" fmla="*/ 5588 w 10000"/>
                  <a:gd name="connsiteY63" fmla="*/ 656 h 10000"/>
                  <a:gd name="connsiteX64" fmla="*/ 5572 w 10000"/>
                  <a:gd name="connsiteY64" fmla="*/ 577 h 10000"/>
                  <a:gd name="connsiteX65" fmla="*/ 5741 w 10000"/>
                  <a:gd name="connsiteY65" fmla="*/ 659 h 10000"/>
                  <a:gd name="connsiteX66" fmla="*/ 5604 w 10000"/>
                  <a:gd name="connsiteY66" fmla="*/ 755 h 10000"/>
                  <a:gd name="connsiteX67" fmla="*/ 5678 w 10000"/>
                  <a:gd name="connsiteY67" fmla="*/ 945 h 10000"/>
                  <a:gd name="connsiteX68" fmla="*/ 5678 w 10000"/>
                  <a:gd name="connsiteY68" fmla="*/ 695 h 10000"/>
                  <a:gd name="connsiteX69" fmla="*/ 5769 w 10000"/>
                  <a:gd name="connsiteY69" fmla="*/ 328 h 10000"/>
                  <a:gd name="connsiteX70" fmla="*/ 6022 w 10000"/>
                  <a:gd name="connsiteY70" fmla="*/ 242 h 10000"/>
                  <a:gd name="connsiteX71" fmla="*/ 6275 w 10000"/>
                  <a:gd name="connsiteY71" fmla="*/ 695 h 10000"/>
                  <a:gd name="connsiteX72" fmla="*/ 6275 w 10000"/>
                  <a:gd name="connsiteY72" fmla="*/ 1085 h 10000"/>
                  <a:gd name="connsiteX73" fmla="*/ 6112 w 10000"/>
                  <a:gd name="connsiteY73" fmla="*/ 1249 h 10000"/>
                  <a:gd name="connsiteX74" fmla="*/ 6112 w 10000"/>
                  <a:gd name="connsiteY74" fmla="*/ 1499 h 10000"/>
                  <a:gd name="connsiteX75" fmla="*/ 6781 w 10000"/>
                  <a:gd name="connsiteY75" fmla="*/ 1741 h 10000"/>
                  <a:gd name="connsiteX76" fmla="*/ 6781 w 10000"/>
                  <a:gd name="connsiteY76" fmla="*/ 1905 h 10000"/>
                  <a:gd name="connsiteX77" fmla="*/ 7215 w 10000"/>
                  <a:gd name="connsiteY77" fmla="*/ 2194 h 10000"/>
                  <a:gd name="connsiteX78" fmla="*/ 7378 w 10000"/>
                  <a:gd name="connsiteY78" fmla="*/ 2404 h 10000"/>
                  <a:gd name="connsiteX79" fmla="*/ 7288 w 10000"/>
                  <a:gd name="connsiteY79" fmla="*/ 2896 h 10000"/>
                  <a:gd name="connsiteX80" fmla="*/ 7559 w 10000"/>
                  <a:gd name="connsiteY80" fmla="*/ 3443 h 10000"/>
                  <a:gd name="connsiteX81" fmla="*/ 7975 w 10000"/>
                  <a:gd name="connsiteY81" fmla="*/ 3888 h 10000"/>
                  <a:gd name="connsiteX82" fmla="*/ 7884 w 10000"/>
                  <a:gd name="connsiteY82" fmla="*/ 4551 h 10000"/>
                  <a:gd name="connsiteX83" fmla="*/ 8228 w 10000"/>
                  <a:gd name="connsiteY83" fmla="*/ 4965 h 10000"/>
                  <a:gd name="connsiteX84" fmla="*/ 8409 w 10000"/>
                  <a:gd name="connsiteY84" fmla="*/ 5129 h 10000"/>
                  <a:gd name="connsiteX85" fmla="*/ 8571 w 10000"/>
                  <a:gd name="connsiteY85" fmla="*/ 5738 h 10000"/>
                  <a:gd name="connsiteX86" fmla="*/ 8734 w 10000"/>
                  <a:gd name="connsiteY86" fmla="*/ 5995 h 10000"/>
                  <a:gd name="connsiteX87" fmla="*/ 9566 w 10000"/>
                  <a:gd name="connsiteY87" fmla="*/ 6269 h 10000"/>
                  <a:gd name="connsiteX88" fmla="*/ 10000 w 10000"/>
                  <a:gd name="connsiteY88" fmla="*/ 6526 h 10000"/>
                  <a:gd name="connsiteX89" fmla="*/ 10000 w 10000"/>
                  <a:gd name="connsiteY89" fmla="*/ 6690 h 10000"/>
                  <a:gd name="connsiteX90" fmla="*/ 9656 w 10000"/>
                  <a:gd name="connsiteY90" fmla="*/ 7447 h 10000"/>
                  <a:gd name="connsiteX91" fmla="*/ 9512 w 10000"/>
                  <a:gd name="connsiteY91" fmla="*/ 7525 h 10000"/>
                  <a:gd name="connsiteX92" fmla="*/ 9656 w 10000"/>
                  <a:gd name="connsiteY92" fmla="*/ 7689 h 10000"/>
                  <a:gd name="connsiteX93" fmla="*/ 9259 w 10000"/>
                  <a:gd name="connsiteY93" fmla="*/ 7978 h 10000"/>
                  <a:gd name="connsiteX94" fmla="*/ 8734 w 10000"/>
                  <a:gd name="connsiteY94" fmla="*/ 8103 h 10000"/>
                  <a:gd name="connsiteX95" fmla="*/ 8734 w 10000"/>
                  <a:gd name="connsiteY95" fmla="*/ 8236 h 10000"/>
                  <a:gd name="connsiteX96" fmla="*/ 7975 w 10000"/>
                  <a:gd name="connsiteY96" fmla="*/ 8728 h 10000"/>
                  <a:gd name="connsiteX97" fmla="*/ 7468 w 10000"/>
                  <a:gd name="connsiteY97" fmla="*/ 8845 h 10000"/>
                  <a:gd name="connsiteX98" fmla="*/ 7378 w 10000"/>
                  <a:gd name="connsiteY98" fmla="*/ 9133 h 10000"/>
                  <a:gd name="connsiteX99" fmla="*/ 6872 w 10000"/>
                  <a:gd name="connsiteY99" fmla="*/ 9133 h 10000"/>
                  <a:gd name="connsiteX100" fmla="*/ 6618 w 10000"/>
                  <a:gd name="connsiteY100" fmla="*/ 9227 h 10000"/>
                  <a:gd name="connsiteX101" fmla="*/ 6112 w 10000"/>
                  <a:gd name="connsiteY101" fmla="*/ 9305 h 10000"/>
                  <a:gd name="connsiteX102" fmla="*/ 5425 w 10000"/>
                  <a:gd name="connsiteY102" fmla="*/ 9258 h 10000"/>
                  <a:gd name="connsiteX103" fmla="*/ 4919 w 10000"/>
                  <a:gd name="connsiteY103" fmla="*/ 9469 h 10000"/>
                  <a:gd name="connsiteX104" fmla="*/ 4322 w 10000"/>
                  <a:gd name="connsiteY104" fmla="*/ 9633 h 10000"/>
                  <a:gd name="connsiteX105" fmla="*/ 3725 w 10000"/>
                  <a:gd name="connsiteY105" fmla="*/ 9711 h 10000"/>
                  <a:gd name="connsiteX106" fmla="*/ 3291 w 10000"/>
                  <a:gd name="connsiteY106" fmla="*/ 9883 h 10000"/>
                  <a:gd name="connsiteX107" fmla="*/ 2803 w 10000"/>
                  <a:gd name="connsiteY107" fmla="*/ 10000 h 10000"/>
                  <a:gd name="connsiteX0" fmla="*/ 2803 w 10000"/>
                  <a:gd name="connsiteY0" fmla="*/ 10000 h 10000"/>
                  <a:gd name="connsiteX1" fmla="*/ 2731 w 10000"/>
                  <a:gd name="connsiteY1" fmla="*/ 9672 h 10000"/>
                  <a:gd name="connsiteX2" fmla="*/ 2387 w 10000"/>
                  <a:gd name="connsiteY2" fmla="*/ 9500 h 10000"/>
                  <a:gd name="connsiteX3" fmla="*/ 2134 w 10000"/>
                  <a:gd name="connsiteY3" fmla="*/ 9422 h 10000"/>
                  <a:gd name="connsiteX4" fmla="*/ 1700 w 10000"/>
                  <a:gd name="connsiteY4" fmla="*/ 9344 h 10000"/>
                  <a:gd name="connsiteX5" fmla="*/ 1356 w 10000"/>
                  <a:gd name="connsiteY5" fmla="*/ 9344 h 10000"/>
                  <a:gd name="connsiteX6" fmla="*/ 1193 w 10000"/>
                  <a:gd name="connsiteY6" fmla="*/ 9180 h 10000"/>
                  <a:gd name="connsiteX7" fmla="*/ 1356 w 10000"/>
                  <a:gd name="connsiteY7" fmla="*/ 8556 h 10000"/>
                  <a:gd name="connsiteX8" fmla="*/ 1284 w 10000"/>
                  <a:gd name="connsiteY8" fmla="*/ 8189 h 10000"/>
                  <a:gd name="connsiteX9" fmla="*/ 1013 w 10000"/>
                  <a:gd name="connsiteY9" fmla="*/ 8025 h 10000"/>
                  <a:gd name="connsiteX10" fmla="*/ 850 w 10000"/>
                  <a:gd name="connsiteY10" fmla="*/ 7947 h 10000"/>
                  <a:gd name="connsiteX11" fmla="*/ 940 w 10000"/>
                  <a:gd name="connsiteY11" fmla="*/ 7611 h 10000"/>
                  <a:gd name="connsiteX12" fmla="*/ 850 w 10000"/>
                  <a:gd name="connsiteY12" fmla="*/ 7416 h 10000"/>
                  <a:gd name="connsiteX13" fmla="*/ 687 w 10000"/>
                  <a:gd name="connsiteY13" fmla="*/ 7260 h 10000"/>
                  <a:gd name="connsiteX14" fmla="*/ 940 w 10000"/>
                  <a:gd name="connsiteY14" fmla="*/ 6893 h 10000"/>
                  <a:gd name="connsiteX15" fmla="*/ 1193 w 10000"/>
                  <a:gd name="connsiteY15" fmla="*/ 6893 h 10000"/>
                  <a:gd name="connsiteX16" fmla="*/ 1356 w 10000"/>
                  <a:gd name="connsiteY16" fmla="*/ 6815 h 10000"/>
                  <a:gd name="connsiteX17" fmla="*/ 1447 w 10000"/>
                  <a:gd name="connsiteY17" fmla="*/ 6557 h 10000"/>
                  <a:gd name="connsiteX18" fmla="*/ 1953 w 10000"/>
                  <a:gd name="connsiteY18" fmla="*/ 6362 h 10000"/>
                  <a:gd name="connsiteX19" fmla="*/ 2459 w 10000"/>
                  <a:gd name="connsiteY19" fmla="*/ 6151 h 10000"/>
                  <a:gd name="connsiteX20" fmla="*/ 2550 w 10000"/>
                  <a:gd name="connsiteY20" fmla="*/ 5902 h 10000"/>
                  <a:gd name="connsiteX21" fmla="*/ 3146 w 10000"/>
                  <a:gd name="connsiteY21" fmla="*/ 5660 h 10000"/>
                  <a:gd name="connsiteX22" fmla="*/ 3725 w 10000"/>
                  <a:gd name="connsiteY22" fmla="*/ 5371 h 10000"/>
                  <a:gd name="connsiteX23" fmla="*/ 3635 w 10000"/>
                  <a:gd name="connsiteY23" fmla="*/ 5246 h 10000"/>
                  <a:gd name="connsiteX24" fmla="*/ 3635 w 10000"/>
                  <a:gd name="connsiteY24" fmla="*/ 5082 h 10000"/>
                  <a:gd name="connsiteX25" fmla="*/ 4069 w 10000"/>
                  <a:gd name="connsiteY25" fmla="*/ 4965 h 10000"/>
                  <a:gd name="connsiteX26" fmla="*/ 4231 w 10000"/>
                  <a:gd name="connsiteY26" fmla="*/ 4918 h 10000"/>
                  <a:gd name="connsiteX27" fmla="*/ 4141 w 10000"/>
                  <a:gd name="connsiteY27" fmla="*/ 4676 h 10000"/>
                  <a:gd name="connsiteX28" fmla="*/ 4141 w 10000"/>
                  <a:gd name="connsiteY28" fmla="*/ 4426 h 10000"/>
                  <a:gd name="connsiteX29" fmla="*/ 3978 w 10000"/>
                  <a:gd name="connsiteY29" fmla="*/ 4387 h 10000"/>
                  <a:gd name="connsiteX30" fmla="*/ 3725 w 10000"/>
                  <a:gd name="connsiteY30" fmla="*/ 4426 h 10000"/>
                  <a:gd name="connsiteX31" fmla="*/ 3490 w 10000"/>
                  <a:gd name="connsiteY31" fmla="*/ 4262 h 10000"/>
                  <a:gd name="connsiteX32" fmla="*/ 3237 w 10000"/>
                  <a:gd name="connsiteY32" fmla="*/ 3810 h 10000"/>
                  <a:gd name="connsiteX33" fmla="*/ 2731 w 10000"/>
                  <a:gd name="connsiteY33" fmla="*/ 3474 h 10000"/>
                  <a:gd name="connsiteX34" fmla="*/ 2893 w 10000"/>
                  <a:gd name="connsiteY34" fmla="*/ 3021 h 10000"/>
                  <a:gd name="connsiteX35" fmla="*/ 2803 w 10000"/>
                  <a:gd name="connsiteY35" fmla="*/ 2818 h 10000"/>
                  <a:gd name="connsiteX36" fmla="*/ 2206 w 10000"/>
                  <a:gd name="connsiteY36" fmla="*/ 2529 h 10000"/>
                  <a:gd name="connsiteX37" fmla="*/ 2459 w 10000"/>
                  <a:gd name="connsiteY37" fmla="*/ 2162 h 10000"/>
                  <a:gd name="connsiteX38" fmla="*/ 2297 w 10000"/>
                  <a:gd name="connsiteY38" fmla="*/ 1952 h 10000"/>
                  <a:gd name="connsiteX39" fmla="*/ 1863 w 10000"/>
                  <a:gd name="connsiteY39" fmla="*/ 1741 h 10000"/>
                  <a:gd name="connsiteX40" fmla="*/ 1609 w 10000"/>
                  <a:gd name="connsiteY40" fmla="*/ 1874 h 10000"/>
                  <a:gd name="connsiteX41" fmla="*/ 687 w 10000"/>
                  <a:gd name="connsiteY41" fmla="*/ 1421 h 10000"/>
                  <a:gd name="connsiteX42" fmla="*/ 434 w 10000"/>
                  <a:gd name="connsiteY42" fmla="*/ 1249 h 10000"/>
                  <a:gd name="connsiteX43" fmla="*/ 253 w 10000"/>
                  <a:gd name="connsiteY43" fmla="*/ 1085 h 10000"/>
                  <a:gd name="connsiteX44" fmla="*/ 0 w 10000"/>
                  <a:gd name="connsiteY44" fmla="*/ 1023 h 10000"/>
                  <a:gd name="connsiteX45" fmla="*/ 344 w 10000"/>
                  <a:gd name="connsiteY45" fmla="*/ 867 h 10000"/>
                  <a:gd name="connsiteX46" fmla="*/ 850 w 10000"/>
                  <a:gd name="connsiteY46" fmla="*/ 867 h 10000"/>
                  <a:gd name="connsiteX47" fmla="*/ 1103 w 10000"/>
                  <a:gd name="connsiteY47" fmla="*/ 1054 h 10000"/>
                  <a:gd name="connsiteX48" fmla="*/ 1790 w 10000"/>
                  <a:gd name="connsiteY48" fmla="*/ 1421 h 10000"/>
                  <a:gd name="connsiteX49" fmla="*/ 2459 w 10000"/>
                  <a:gd name="connsiteY49" fmla="*/ 1210 h 10000"/>
                  <a:gd name="connsiteX50" fmla="*/ 2893 w 10000"/>
                  <a:gd name="connsiteY50" fmla="*/ 1249 h 10000"/>
                  <a:gd name="connsiteX51" fmla="*/ 2984 w 10000"/>
                  <a:gd name="connsiteY51" fmla="*/ 1374 h 10000"/>
                  <a:gd name="connsiteX52" fmla="*/ 3490 w 10000"/>
                  <a:gd name="connsiteY52" fmla="*/ 1421 h 10000"/>
                  <a:gd name="connsiteX53" fmla="*/ 3635 w 10000"/>
                  <a:gd name="connsiteY53" fmla="*/ 1085 h 10000"/>
                  <a:gd name="connsiteX54" fmla="*/ 3888 w 10000"/>
                  <a:gd name="connsiteY54" fmla="*/ 984 h 10000"/>
                  <a:gd name="connsiteX55" fmla="*/ 4069 w 10000"/>
                  <a:gd name="connsiteY55" fmla="*/ 867 h 10000"/>
                  <a:gd name="connsiteX56" fmla="*/ 4069 w 10000"/>
                  <a:gd name="connsiteY56" fmla="*/ 742 h 10000"/>
                  <a:gd name="connsiteX57" fmla="*/ 3978 w 10000"/>
                  <a:gd name="connsiteY57" fmla="*/ 406 h 10000"/>
                  <a:gd name="connsiteX58" fmla="*/ 4412 w 10000"/>
                  <a:gd name="connsiteY58" fmla="*/ 211 h 10000"/>
                  <a:gd name="connsiteX59" fmla="*/ 4665 w 10000"/>
                  <a:gd name="connsiteY59" fmla="*/ 211 h 10000"/>
                  <a:gd name="connsiteX60" fmla="*/ 5081 w 10000"/>
                  <a:gd name="connsiteY60" fmla="*/ 0 h 10000"/>
                  <a:gd name="connsiteX61" fmla="*/ 5588 w 10000"/>
                  <a:gd name="connsiteY61" fmla="*/ 289 h 10000"/>
                  <a:gd name="connsiteX62" fmla="*/ 5769 w 10000"/>
                  <a:gd name="connsiteY62" fmla="*/ 406 h 10000"/>
                  <a:gd name="connsiteX63" fmla="*/ 5588 w 10000"/>
                  <a:gd name="connsiteY63" fmla="*/ 656 h 10000"/>
                  <a:gd name="connsiteX64" fmla="*/ 5572 w 10000"/>
                  <a:gd name="connsiteY64" fmla="*/ 577 h 10000"/>
                  <a:gd name="connsiteX65" fmla="*/ 5741 w 10000"/>
                  <a:gd name="connsiteY65" fmla="*/ 659 h 10000"/>
                  <a:gd name="connsiteX66" fmla="*/ 5604 w 10000"/>
                  <a:gd name="connsiteY66" fmla="*/ 755 h 10000"/>
                  <a:gd name="connsiteX67" fmla="*/ 5678 w 10000"/>
                  <a:gd name="connsiteY67" fmla="*/ 945 h 10000"/>
                  <a:gd name="connsiteX68" fmla="*/ 5792 w 10000"/>
                  <a:gd name="connsiteY68" fmla="*/ 574 h 10000"/>
                  <a:gd name="connsiteX69" fmla="*/ 5769 w 10000"/>
                  <a:gd name="connsiteY69" fmla="*/ 328 h 10000"/>
                  <a:gd name="connsiteX70" fmla="*/ 6022 w 10000"/>
                  <a:gd name="connsiteY70" fmla="*/ 242 h 10000"/>
                  <a:gd name="connsiteX71" fmla="*/ 6275 w 10000"/>
                  <a:gd name="connsiteY71" fmla="*/ 695 h 10000"/>
                  <a:gd name="connsiteX72" fmla="*/ 6275 w 10000"/>
                  <a:gd name="connsiteY72" fmla="*/ 1085 h 10000"/>
                  <a:gd name="connsiteX73" fmla="*/ 6112 w 10000"/>
                  <a:gd name="connsiteY73" fmla="*/ 1249 h 10000"/>
                  <a:gd name="connsiteX74" fmla="*/ 6112 w 10000"/>
                  <a:gd name="connsiteY74" fmla="*/ 1499 h 10000"/>
                  <a:gd name="connsiteX75" fmla="*/ 6781 w 10000"/>
                  <a:gd name="connsiteY75" fmla="*/ 1741 h 10000"/>
                  <a:gd name="connsiteX76" fmla="*/ 6781 w 10000"/>
                  <a:gd name="connsiteY76" fmla="*/ 1905 h 10000"/>
                  <a:gd name="connsiteX77" fmla="*/ 7215 w 10000"/>
                  <a:gd name="connsiteY77" fmla="*/ 2194 h 10000"/>
                  <a:gd name="connsiteX78" fmla="*/ 7378 w 10000"/>
                  <a:gd name="connsiteY78" fmla="*/ 2404 h 10000"/>
                  <a:gd name="connsiteX79" fmla="*/ 7288 w 10000"/>
                  <a:gd name="connsiteY79" fmla="*/ 2896 h 10000"/>
                  <a:gd name="connsiteX80" fmla="*/ 7559 w 10000"/>
                  <a:gd name="connsiteY80" fmla="*/ 3443 h 10000"/>
                  <a:gd name="connsiteX81" fmla="*/ 7975 w 10000"/>
                  <a:gd name="connsiteY81" fmla="*/ 3888 h 10000"/>
                  <a:gd name="connsiteX82" fmla="*/ 7884 w 10000"/>
                  <a:gd name="connsiteY82" fmla="*/ 4551 h 10000"/>
                  <a:gd name="connsiteX83" fmla="*/ 8228 w 10000"/>
                  <a:gd name="connsiteY83" fmla="*/ 4965 h 10000"/>
                  <a:gd name="connsiteX84" fmla="*/ 8409 w 10000"/>
                  <a:gd name="connsiteY84" fmla="*/ 5129 h 10000"/>
                  <a:gd name="connsiteX85" fmla="*/ 8571 w 10000"/>
                  <a:gd name="connsiteY85" fmla="*/ 5738 h 10000"/>
                  <a:gd name="connsiteX86" fmla="*/ 8734 w 10000"/>
                  <a:gd name="connsiteY86" fmla="*/ 5995 h 10000"/>
                  <a:gd name="connsiteX87" fmla="*/ 9566 w 10000"/>
                  <a:gd name="connsiteY87" fmla="*/ 6269 h 10000"/>
                  <a:gd name="connsiteX88" fmla="*/ 10000 w 10000"/>
                  <a:gd name="connsiteY88" fmla="*/ 6526 h 10000"/>
                  <a:gd name="connsiteX89" fmla="*/ 10000 w 10000"/>
                  <a:gd name="connsiteY89" fmla="*/ 6690 h 10000"/>
                  <a:gd name="connsiteX90" fmla="*/ 9656 w 10000"/>
                  <a:gd name="connsiteY90" fmla="*/ 7447 h 10000"/>
                  <a:gd name="connsiteX91" fmla="*/ 9512 w 10000"/>
                  <a:gd name="connsiteY91" fmla="*/ 7525 h 10000"/>
                  <a:gd name="connsiteX92" fmla="*/ 9656 w 10000"/>
                  <a:gd name="connsiteY92" fmla="*/ 7689 h 10000"/>
                  <a:gd name="connsiteX93" fmla="*/ 9259 w 10000"/>
                  <a:gd name="connsiteY93" fmla="*/ 7978 h 10000"/>
                  <a:gd name="connsiteX94" fmla="*/ 8734 w 10000"/>
                  <a:gd name="connsiteY94" fmla="*/ 8103 h 10000"/>
                  <a:gd name="connsiteX95" fmla="*/ 8734 w 10000"/>
                  <a:gd name="connsiteY95" fmla="*/ 8236 h 10000"/>
                  <a:gd name="connsiteX96" fmla="*/ 7975 w 10000"/>
                  <a:gd name="connsiteY96" fmla="*/ 8728 h 10000"/>
                  <a:gd name="connsiteX97" fmla="*/ 7468 w 10000"/>
                  <a:gd name="connsiteY97" fmla="*/ 8845 h 10000"/>
                  <a:gd name="connsiteX98" fmla="*/ 7378 w 10000"/>
                  <a:gd name="connsiteY98" fmla="*/ 9133 h 10000"/>
                  <a:gd name="connsiteX99" fmla="*/ 6872 w 10000"/>
                  <a:gd name="connsiteY99" fmla="*/ 9133 h 10000"/>
                  <a:gd name="connsiteX100" fmla="*/ 6618 w 10000"/>
                  <a:gd name="connsiteY100" fmla="*/ 9227 h 10000"/>
                  <a:gd name="connsiteX101" fmla="*/ 6112 w 10000"/>
                  <a:gd name="connsiteY101" fmla="*/ 9305 h 10000"/>
                  <a:gd name="connsiteX102" fmla="*/ 5425 w 10000"/>
                  <a:gd name="connsiteY102" fmla="*/ 9258 h 10000"/>
                  <a:gd name="connsiteX103" fmla="*/ 4919 w 10000"/>
                  <a:gd name="connsiteY103" fmla="*/ 9469 h 10000"/>
                  <a:gd name="connsiteX104" fmla="*/ 4322 w 10000"/>
                  <a:gd name="connsiteY104" fmla="*/ 9633 h 10000"/>
                  <a:gd name="connsiteX105" fmla="*/ 3725 w 10000"/>
                  <a:gd name="connsiteY105" fmla="*/ 9711 h 10000"/>
                  <a:gd name="connsiteX106" fmla="*/ 3291 w 10000"/>
                  <a:gd name="connsiteY106" fmla="*/ 9883 h 10000"/>
                  <a:gd name="connsiteX107" fmla="*/ 2803 w 10000"/>
                  <a:gd name="connsiteY107"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Lst>
                <a:rect l="l" t="t" r="r" b="b"/>
                <a:pathLst>
                  <a:path w="10000" h="10000">
                    <a:moveTo>
                      <a:pt x="2803" y="10000"/>
                    </a:moveTo>
                    <a:cubicBezTo>
                      <a:pt x="2779" y="9891"/>
                      <a:pt x="2755" y="9781"/>
                      <a:pt x="2731" y="9672"/>
                    </a:cubicBezTo>
                    <a:lnTo>
                      <a:pt x="2387" y="9500"/>
                    </a:lnTo>
                    <a:lnTo>
                      <a:pt x="2134" y="9422"/>
                    </a:lnTo>
                    <a:lnTo>
                      <a:pt x="1700" y="9344"/>
                    </a:lnTo>
                    <a:lnTo>
                      <a:pt x="1356" y="9344"/>
                    </a:lnTo>
                    <a:cubicBezTo>
                      <a:pt x="1302" y="9289"/>
                      <a:pt x="1247" y="9235"/>
                      <a:pt x="1193" y="9180"/>
                    </a:cubicBezTo>
                    <a:cubicBezTo>
                      <a:pt x="1247" y="8972"/>
                      <a:pt x="1302" y="8764"/>
                      <a:pt x="1356" y="8556"/>
                    </a:cubicBezTo>
                    <a:cubicBezTo>
                      <a:pt x="1332" y="8434"/>
                      <a:pt x="1308" y="8311"/>
                      <a:pt x="1284" y="8189"/>
                    </a:cubicBezTo>
                    <a:lnTo>
                      <a:pt x="1013" y="8025"/>
                    </a:lnTo>
                    <a:lnTo>
                      <a:pt x="850" y="7947"/>
                    </a:lnTo>
                    <a:lnTo>
                      <a:pt x="940" y="7611"/>
                    </a:lnTo>
                    <a:lnTo>
                      <a:pt x="850" y="7416"/>
                    </a:lnTo>
                    <a:lnTo>
                      <a:pt x="687" y="7260"/>
                    </a:lnTo>
                    <a:lnTo>
                      <a:pt x="940" y="6893"/>
                    </a:lnTo>
                    <a:lnTo>
                      <a:pt x="1193" y="6893"/>
                    </a:lnTo>
                    <a:lnTo>
                      <a:pt x="1356" y="6815"/>
                    </a:lnTo>
                    <a:cubicBezTo>
                      <a:pt x="1386" y="6729"/>
                      <a:pt x="1417" y="6643"/>
                      <a:pt x="1447" y="6557"/>
                    </a:cubicBezTo>
                    <a:lnTo>
                      <a:pt x="1953" y="6362"/>
                    </a:lnTo>
                    <a:lnTo>
                      <a:pt x="2459" y="6151"/>
                    </a:lnTo>
                    <a:cubicBezTo>
                      <a:pt x="2489" y="6068"/>
                      <a:pt x="2520" y="5985"/>
                      <a:pt x="2550" y="5902"/>
                    </a:cubicBezTo>
                    <a:lnTo>
                      <a:pt x="3146" y="5660"/>
                    </a:lnTo>
                    <a:lnTo>
                      <a:pt x="3725" y="5371"/>
                    </a:lnTo>
                    <a:cubicBezTo>
                      <a:pt x="3695" y="5329"/>
                      <a:pt x="3665" y="5288"/>
                      <a:pt x="3635" y="5246"/>
                    </a:cubicBezTo>
                    <a:lnTo>
                      <a:pt x="3635" y="5082"/>
                    </a:lnTo>
                    <a:lnTo>
                      <a:pt x="4069" y="4965"/>
                    </a:lnTo>
                    <a:lnTo>
                      <a:pt x="4231" y="4918"/>
                    </a:lnTo>
                    <a:cubicBezTo>
                      <a:pt x="4201" y="4837"/>
                      <a:pt x="4171" y="4757"/>
                      <a:pt x="4141" y="4676"/>
                    </a:cubicBezTo>
                    <a:lnTo>
                      <a:pt x="4141" y="4426"/>
                    </a:lnTo>
                    <a:lnTo>
                      <a:pt x="3978" y="4387"/>
                    </a:lnTo>
                    <a:lnTo>
                      <a:pt x="3725" y="4426"/>
                    </a:lnTo>
                    <a:lnTo>
                      <a:pt x="3490" y="4262"/>
                    </a:lnTo>
                    <a:cubicBezTo>
                      <a:pt x="3406" y="4111"/>
                      <a:pt x="3321" y="3961"/>
                      <a:pt x="3237" y="3810"/>
                    </a:cubicBezTo>
                    <a:lnTo>
                      <a:pt x="2731" y="3474"/>
                    </a:lnTo>
                    <a:lnTo>
                      <a:pt x="2893" y="3021"/>
                    </a:lnTo>
                    <a:cubicBezTo>
                      <a:pt x="2863" y="2953"/>
                      <a:pt x="2833" y="2886"/>
                      <a:pt x="2803" y="2818"/>
                    </a:cubicBezTo>
                    <a:lnTo>
                      <a:pt x="2206" y="2529"/>
                    </a:lnTo>
                    <a:lnTo>
                      <a:pt x="2459" y="2162"/>
                    </a:lnTo>
                    <a:lnTo>
                      <a:pt x="2297" y="1952"/>
                    </a:lnTo>
                    <a:lnTo>
                      <a:pt x="1863" y="1741"/>
                    </a:lnTo>
                    <a:lnTo>
                      <a:pt x="1609" y="1874"/>
                    </a:lnTo>
                    <a:lnTo>
                      <a:pt x="687" y="1421"/>
                    </a:lnTo>
                    <a:lnTo>
                      <a:pt x="434" y="1249"/>
                    </a:lnTo>
                    <a:cubicBezTo>
                      <a:pt x="374" y="1194"/>
                      <a:pt x="313" y="1140"/>
                      <a:pt x="253" y="1085"/>
                    </a:cubicBezTo>
                    <a:lnTo>
                      <a:pt x="0" y="1023"/>
                    </a:lnTo>
                    <a:lnTo>
                      <a:pt x="344" y="867"/>
                    </a:lnTo>
                    <a:lnTo>
                      <a:pt x="850" y="867"/>
                    </a:lnTo>
                    <a:lnTo>
                      <a:pt x="1103" y="1054"/>
                    </a:lnTo>
                    <a:lnTo>
                      <a:pt x="1790" y="1421"/>
                    </a:lnTo>
                    <a:lnTo>
                      <a:pt x="2459" y="1210"/>
                    </a:lnTo>
                    <a:lnTo>
                      <a:pt x="2893" y="1249"/>
                    </a:lnTo>
                    <a:cubicBezTo>
                      <a:pt x="2923" y="1291"/>
                      <a:pt x="2954" y="1332"/>
                      <a:pt x="2984" y="1374"/>
                    </a:cubicBezTo>
                    <a:lnTo>
                      <a:pt x="3490" y="1421"/>
                    </a:lnTo>
                    <a:cubicBezTo>
                      <a:pt x="3538" y="1309"/>
                      <a:pt x="3587" y="1197"/>
                      <a:pt x="3635" y="1085"/>
                    </a:cubicBezTo>
                    <a:lnTo>
                      <a:pt x="3888" y="984"/>
                    </a:lnTo>
                    <a:lnTo>
                      <a:pt x="4069" y="867"/>
                    </a:lnTo>
                    <a:lnTo>
                      <a:pt x="4069" y="742"/>
                    </a:lnTo>
                    <a:cubicBezTo>
                      <a:pt x="4039" y="630"/>
                      <a:pt x="4008" y="518"/>
                      <a:pt x="3978" y="406"/>
                    </a:cubicBezTo>
                    <a:lnTo>
                      <a:pt x="4412" y="211"/>
                    </a:lnTo>
                    <a:lnTo>
                      <a:pt x="4665" y="211"/>
                    </a:lnTo>
                    <a:lnTo>
                      <a:pt x="5081" y="0"/>
                    </a:lnTo>
                    <a:lnTo>
                      <a:pt x="5588" y="289"/>
                    </a:lnTo>
                    <a:lnTo>
                      <a:pt x="5769" y="406"/>
                    </a:lnTo>
                    <a:lnTo>
                      <a:pt x="5588" y="656"/>
                    </a:lnTo>
                    <a:cubicBezTo>
                      <a:pt x="5583" y="630"/>
                      <a:pt x="5577" y="603"/>
                      <a:pt x="5572" y="577"/>
                    </a:cubicBezTo>
                    <a:lnTo>
                      <a:pt x="5741" y="659"/>
                    </a:lnTo>
                    <a:lnTo>
                      <a:pt x="5604" y="755"/>
                    </a:lnTo>
                    <a:cubicBezTo>
                      <a:pt x="5629" y="818"/>
                      <a:pt x="5653" y="882"/>
                      <a:pt x="5678" y="945"/>
                    </a:cubicBezTo>
                    <a:lnTo>
                      <a:pt x="5792" y="574"/>
                    </a:lnTo>
                    <a:cubicBezTo>
                      <a:pt x="5822" y="452"/>
                      <a:pt x="5739" y="450"/>
                      <a:pt x="5769" y="328"/>
                    </a:cubicBezTo>
                    <a:lnTo>
                      <a:pt x="6022" y="242"/>
                    </a:lnTo>
                    <a:lnTo>
                      <a:pt x="6275" y="695"/>
                    </a:lnTo>
                    <a:lnTo>
                      <a:pt x="6275" y="1085"/>
                    </a:lnTo>
                    <a:cubicBezTo>
                      <a:pt x="6221" y="1140"/>
                      <a:pt x="6166" y="1194"/>
                      <a:pt x="6112" y="1249"/>
                    </a:cubicBezTo>
                    <a:lnTo>
                      <a:pt x="6112" y="1499"/>
                    </a:lnTo>
                    <a:lnTo>
                      <a:pt x="6781" y="1741"/>
                    </a:lnTo>
                    <a:lnTo>
                      <a:pt x="6781" y="1905"/>
                    </a:lnTo>
                    <a:lnTo>
                      <a:pt x="7215" y="2194"/>
                    </a:lnTo>
                    <a:lnTo>
                      <a:pt x="7378" y="2404"/>
                    </a:lnTo>
                    <a:lnTo>
                      <a:pt x="7288" y="2896"/>
                    </a:lnTo>
                    <a:lnTo>
                      <a:pt x="7559" y="3443"/>
                    </a:lnTo>
                    <a:lnTo>
                      <a:pt x="7975" y="3888"/>
                    </a:lnTo>
                    <a:cubicBezTo>
                      <a:pt x="7945" y="4109"/>
                      <a:pt x="7914" y="4330"/>
                      <a:pt x="7884" y="4551"/>
                    </a:cubicBezTo>
                    <a:lnTo>
                      <a:pt x="8228" y="4965"/>
                    </a:lnTo>
                    <a:cubicBezTo>
                      <a:pt x="8288" y="5020"/>
                      <a:pt x="8349" y="5074"/>
                      <a:pt x="8409" y="5129"/>
                    </a:cubicBezTo>
                    <a:lnTo>
                      <a:pt x="8571" y="5738"/>
                    </a:lnTo>
                    <a:cubicBezTo>
                      <a:pt x="8625" y="5824"/>
                      <a:pt x="8680" y="5909"/>
                      <a:pt x="8734" y="5995"/>
                    </a:cubicBezTo>
                    <a:lnTo>
                      <a:pt x="9566" y="6269"/>
                    </a:lnTo>
                    <a:lnTo>
                      <a:pt x="10000" y="6526"/>
                    </a:lnTo>
                    <a:lnTo>
                      <a:pt x="10000" y="6690"/>
                    </a:lnTo>
                    <a:lnTo>
                      <a:pt x="9656" y="7447"/>
                    </a:lnTo>
                    <a:lnTo>
                      <a:pt x="9512" y="7525"/>
                    </a:lnTo>
                    <a:lnTo>
                      <a:pt x="9656" y="7689"/>
                    </a:lnTo>
                    <a:lnTo>
                      <a:pt x="9259" y="7978"/>
                    </a:lnTo>
                    <a:lnTo>
                      <a:pt x="8734" y="8103"/>
                    </a:lnTo>
                    <a:lnTo>
                      <a:pt x="8734" y="8236"/>
                    </a:lnTo>
                    <a:lnTo>
                      <a:pt x="7975" y="8728"/>
                    </a:lnTo>
                    <a:lnTo>
                      <a:pt x="7468" y="8845"/>
                    </a:lnTo>
                    <a:lnTo>
                      <a:pt x="7378" y="9133"/>
                    </a:lnTo>
                    <a:lnTo>
                      <a:pt x="6872" y="9133"/>
                    </a:lnTo>
                    <a:lnTo>
                      <a:pt x="6618" y="9227"/>
                    </a:lnTo>
                    <a:lnTo>
                      <a:pt x="6112" y="9305"/>
                    </a:lnTo>
                    <a:lnTo>
                      <a:pt x="5425" y="9258"/>
                    </a:lnTo>
                    <a:lnTo>
                      <a:pt x="4919" y="9469"/>
                    </a:lnTo>
                    <a:lnTo>
                      <a:pt x="4322" y="9633"/>
                    </a:lnTo>
                    <a:lnTo>
                      <a:pt x="3725" y="9711"/>
                    </a:lnTo>
                    <a:lnTo>
                      <a:pt x="3291" y="9883"/>
                    </a:lnTo>
                    <a:lnTo>
                      <a:pt x="2803" y="1000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grpSp>
          <p:nvGrpSpPr>
            <p:cNvPr id="27" name="SE"/>
            <p:cNvGrpSpPr>
              <a:grpSpLocks/>
            </p:cNvGrpSpPr>
            <p:nvPr/>
          </p:nvGrpSpPr>
          <p:grpSpPr bwMode="auto">
            <a:xfrm>
              <a:off x="6097588" y="1157287"/>
              <a:ext cx="1035054" cy="2009769"/>
              <a:chOff x="3043262" y="1475462"/>
              <a:chExt cx="475" cy="1041"/>
            </a:xfrm>
            <a:solidFill>
              <a:schemeClr val="bg1">
                <a:lumMod val="95000"/>
              </a:schemeClr>
            </a:solidFill>
            <a:effectLst/>
          </p:grpSpPr>
          <p:sp>
            <p:nvSpPr>
              <p:cNvPr id="91" name="Freeform 563"/>
              <p:cNvSpPr>
                <a:spLocks noChangeAspect="1"/>
              </p:cNvSpPr>
              <p:nvPr/>
            </p:nvSpPr>
            <p:spPr bwMode="auto">
              <a:xfrm>
                <a:off x="3043451" y="1476363"/>
                <a:ext cx="32" cy="81"/>
              </a:xfrm>
              <a:custGeom>
                <a:avLst/>
                <a:gdLst>
                  <a:gd name="T0" fmla="*/ 46 w 46"/>
                  <a:gd name="T1" fmla="*/ 0 h 131"/>
                  <a:gd name="T2" fmla="*/ 44 w 46"/>
                  <a:gd name="T3" fmla="*/ 44 h 131"/>
                  <a:gd name="T4" fmla="*/ 30 w 46"/>
                  <a:gd name="T5" fmla="*/ 78 h 131"/>
                  <a:gd name="T6" fmla="*/ 9 w 46"/>
                  <a:gd name="T7" fmla="*/ 99 h 131"/>
                  <a:gd name="T8" fmla="*/ 14 w 46"/>
                  <a:gd name="T9" fmla="*/ 122 h 131"/>
                  <a:gd name="T10" fmla="*/ 5 w 46"/>
                  <a:gd name="T11" fmla="*/ 131 h 131"/>
                  <a:gd name="T12" fmla="*/ 0 w 46"/>
                  <a:gd name="T13" fmla="*/ 102 h 131"/>
                  <a:gd name="T14" fmla="*/ 7 w 46"/>
                  <a:gd name="T15" fmla="*/ 81 h 131"/>
                  <a:gd name="T16" fmla="*/ 14 w 46"/>
                  <a:gd name="T17" fmla="*/ 57 h 131"/>
                  <a:gd name="T18" fmla="*/ 46 w 46"/>
                  <a:gd name="T19" fmla="*/ 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131">
                    <a:moveTo>
                      <a:pt x="46" y="0"/>
                    </a:moveTo>
                    <a:lnTo>
                      <a:pt x="44" y="44"/>
                    </a:lnTo>
                    <a:lnTo>
                      <a:pt x="30" y="78"/>
                    </a:lnTo>
                    <a:lnTo>
                      <a:pt x="9" y="99"/>
                    </a:lnTo>
                    <a:lnTo>
                      <a:pt x="14" y="122"/>
                    </a:lnTo>
                    <a:lnTo>
                      <a:pt x="5" y="131"/>
                    </a:lnTo>
                    <a:lnTo>
                      <a:pt x="0" y="102"/>
                    </a:lnTo>
                    <a:lnTo>
                      <a:pt x="7" y="81"/>
                    </a:lnTo>
                    <a:lnTo>
                      <a:pt x="14" y="57"/>
                    </a:lnTo>
                    <a:lnTo>
                      <a:pt x="46"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92" name="Freeform 564"/>
              <p:cNvSpPr>
                <a:spLocks noChangeAspect="1"/>
              </p:cNvSpPr>
              <p:nvPr/>
            </p:nvSpPr>
            <p:spPr bwMode="auto">
              <a:xfrm>
                <a:off x="3043522" y="1476325"/>
                <a:ext cx="42" cy="64"/>
              </a:xfrm>
              <a:custGeom>
                <a:avLst/>
                <a:gdLst>
                  <a:gd name="T0" fmla="*/ 50 w 64"/>
                  <a:gd name="T1" fmla="*/ 0 h 104"/>
                  <a:gd name="T2" fmla="*/ 64 w 64"/>
                  <a:gd name="T3" fmla="*/ 0 h 104"/>
                  <a:gd name="T4" fmla="*/ 47 w 64"/>
                  <a:gd name="T5" fmla="*/ 22 h 104"/>
                  <a:gd name="T6" fmla="*/ 45 w 64"/>
                  <a:gd name="T7" fmla="*/ 37 h 104"/>
                  <a:gd name="T8" fmla="*/ 50 w 64"/>
                  <a:gd name="T9" fmla="*/ 59 h 104"/>
                  <a:gd name="T10" fmla="*/ 33 w 64"/>
                  <a:gd name="T11" fmla="*/ 80 h 104"/>
                  <a:gd name="T12" fmla="*/ 12 w 64"/>
                  <a:gd name="T13" fmla="*/ 104 h 104"/>
                  <a:gd name="T14" fmla="*/ 8 w 64"/>
                  <a:gd name="T15" fmla="*/ 80 h 104"/>
                  <a:gd name="T16" fmla="*/ 0 w 64"/>
                  <a:gd name="T17" fmla="*/ 70 h 104"/>
                  <a:gd name="T18" fmla="*/ 0 w 64"/>
                  <a:gd name="T19" fmla="*/ 52 h 104"/>
                  <a:gd name="T20" fmla="*/ 19 w 64"/>
                  <a:gd name="T21" fmla="*/ 32 h 104"/>
                  <a:gd name="T22" fmla="*/ 50 w 64"/>
                  <a:gd name="T23"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104">
                    <a:moveTo>
                      <a:pt x="50" y="0"/>
                    </a:moveTo>
                    <a:lnTo>
                      <a:pt x="64" y="0"/>
                    </a:lnTo>
                    <a:lnTo>
                      <a:pt x="47" y="22"/>
                    </a:lnTo>
                    <a:lnTo>
                      <a:pt x="45" y="37"/>
                    </a:lnTo>
                    <a:lnTo>
                      <a:pt x="50" y="59"/>
                    </a:lnTo>
                    <a:lnTo>
                      <a:pt x="33" y="80"/>
                    </a:lnTo>
                    <a:lnTo>
                      <a:pt x="12" y="104"/>
                    </a:lnTo>
                    <a:lnTo>
                      <a:pt x="8" y="80"/>
                    </a:lnTo>
                    <a:lnTo>
                      <a:pt x="0" y="70"/>
                    </a:lnTo>
                    <a:lnTo>
                      <a:pt x="0" y="52"/>
                    </a:lnTo>
                    <a:lnTo>
                      <a:pt x="19" y="32"/>
                    </a:lnTo>
                    <a:lnTo>
                      <a:pt x="50"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93" name="Freeform 565"/>
              <p:cNvSpPr>
                <a:spLocks noChangeAspect="1"/>
              </p:cNvSpPr>
              <p:nvPr/>
            </p:nvSpPr>
            <p:spPr bwMode="auto">
              <a:xfrm>
                <a:off x="3043262" y="1475462"/>
                <a:ext cx="475" cy="1041"/>
              </a:xfrm>
              <a:custGeom>
                <a:avLst/>
                <a:gdLst>
                  <a:gd name="T0" fmla="*/ 551 w 701"/>
                  <a:gd name="T1" fmla="*/ 30 h 1686"/>
                  <a:gd name="T2" fmla="*/ 646 w 701"/>
                  <a:gd name="T3" fmla="*/ 104 h 1686"/>
                  <a:gd name="T4" fmla="*/ 655 w 701"/>
                  <a:gd name="T5" fmla="*/ 168 h 1686"/>
                  <a:gd name="T6" fmla="*/ 677 w 701"/>
                  <a:gd name="T7" fmla="*/ 225 h 1686"/>
                  <a:gd name="T8" fmla="*/ 674 w 701"/>
                  <a:gd name="T9" fmla="*/ 299 h 1686"/>
                  <a:gd name="T10" fmla="*/ 692 w 701"/>
                  <a:gd name="T11" fmla="*/ 352 h 1686"/>
                  <a:gd name="T12" fmla="*/ 687 w 701"/>
                  <a:gd name="T13" fmla="*/ 394 h 1686"/>
                  <a:gd name="T14" fmla="*/ 603 w 701"/>
                  <a:gd name="T15" fmla="*/ 404 h 1686"/>
                  <a:gd name="T16" fmla="*/ 566 w 701"/>
                  <a:gd name="T17" fmla="*/ 468 h 1686"/>
                  <a:gd name="T18" fmla="*/ 556 w 701"/>
                  <a:gd name="T19" fmla="*/ 515 h 1686"/>
                  <a:gd name="T20" fmla="*/ 561 w 701"/>
                  <a:gd name="T21" fmla="*/ 583 h 1686"/>
                  <a:gd name="T22" fmla="*/ 533 w 701"/>
                  <a:gd name="T23" fmla="*/ 647 h 1686"/>
                  <a:gd name="T24" fmla="*/ 453 w 701"/>
                  <a:gd name="T25" fmla="*/ 700 h 1686"/>
                  <a:gd name="T26" fmla="*/ 424 w 701"/>
                  <a:gd name="T27" fmla="*/ 731 h 1686"/>
                  <a:gd name="T28" fmla="*/ 387 w 701"/>
                  <a:gd name="T29" fmla="*/ 811 h 1686"/>
                  <a:gd name="T30" fmla="*/ 376 w 701"/>
                  <a:gd name="T31" fmla="*/ 871 h 1686"/>
                  <a:gd name="T32" fmla="*/ 343 w 701"/>
                  <a:gd name="T33" fmla="*/ 956 h 1686"/>
                  <a:gd name="T34" fmla="*/ 391 w 701"/>
                  <a:gd name="T35" fmla="*/ 1067 h 1686"/>
                  <a:gd name="T36" fmla="*/ 429 w 701"/>
                  <a:gd name="T37" fmla="*/ 1151 h 1686"/>
                  <a:gd name="T38" fmla="*/ 387 w 701"/>
                  <a:gd name="T39" fmla="*/ 1182 h 1686"/>
                  <a:gd name="T40" fmla="*/ 352 w 701"/>
                  <a:gd name="T41" fmla="*/ 1188 h 1686"/>
                  <a:gd name="T42" fmla="*/ 272 w 701"/>
                  <a:gd name="T43" fmla="*/ 1194 h 1686"/>
                  <a:gd name="T44" fmla="*/ 347 w 701"/>
                  <a:gd name="T45" fmla="*/ 1214 h 1686"/>
                  <a:gd name="T46" fmla="*/ 387 w 701"/>
                  <a:gd name="T47" fmla="*/ 1241 h 1686"/>
                  <a:gd name="T48" fmla="*/ 361 w 701"/>
                  <a:gd name="T49" fmla="*/ 1262 h 1686"/>
                  <a:gd name="T50" fmla="*/ 314 w 701"/>
                  <a:gd name="T51" fmla="*/ 1309 h 1686"/>
                  <a:gd name="T52" fmla="*/ 300 w 701"/>
                  <a:gd name="T53" fmla="*/ 1356 h 1686"/>
                  <a:gd name="T54" fmla="*/ 281 w 701"/>
                  <a:gd name="T55" fmla="*/ 1467 h 1686"/>
                  <a:gd name="T56" fmla="*/ 258 w 701"/>
                  <a:gd name="T57" fmla="*/ 1541 h 1686"/>
                  <a:gd name="T58" fmla="*/ 201 w 701"/>
                  <a:gd name="T59" fmla="*/ 1599 h 1686"/>
                  <a:gd name="T60" fmla="*/ 145 w 701"/>
                  <a:gd name="T61" fmla="*/ 1620 h 1686"/>
                  <a:gd name="T62" fmla="*/ 135 w 701"/>
                  <a:gd name="T63" fmla="*/ 1670 h 1686"/>
                  <a:gd name="T64" fmla="*/ 80 w 701"/>
                  <a:gd name="T65" fmla="*/ 1686 h 1686"/>
                  <a:gd name="T66" fmla="*/ 55 w 701"/>
                  <a:gd name="T67" fmla="*/ 1659 h 1686"/>
                  <a:gd name="T68" fmla="*/ 33 w 701"/>
                  <a:gd name="T69" fmla="*/ 1568 h 1686"/>
                  <a:gd name="T70" fmla="*/ 52 w 701"/>
                  <a:gd name="T71" fmla="*/ 1546 h 1686"/>
                  <a:gd name="T72" fmla="*/ 55 w 701"/>
                  <a:gd name="T73" fmla="*/ 1515 h 1686"/>
                  <a:gd name="T74" fmla="*/ 33 w 701"/>
                  <a:gd name="T75" fmla="*/ 1430 h 1686"/>
                  <a:gd name="T76" fmla="*/ 14 w 701"/>
                  <a:gd name="T77" fmla="*/ 1362 h 1686"/>
                  <a:gd name="T78" fmla="*/ 0 w 701"/>
                  <a:gd name="T79" fmla="*/ 1256 h 1686"/>
                  <a:gd name="T80" fmla="*/ 24 w 701"/>
                  <a:gd name="T81" fmla="*/ 1214 h 1686"/>
                  <a:gd name="T82" fmla="*/ 42 w 701"/>
                  <a:gd name="T83" fmla="*/ 1108 h 1686"/>
                  <a:gd name="T84" fmla="*/ 88 w 701"/>
                  <a:gd name="T85" fmla="*/ 1046 h 1686"/>
                  <a:gd name="T86" fmla="*/ 74 w 701"/>
                  <a:gd name="T87" fmla="*/ 935 h 1686"/>
                  <a:gd name="T88" fmla="*/ 93 w 701"/>
                  <a:gd name="T89" fmla="*/ 882 h 1686"/>
                  <a:gd name="T90" fmla="*/ 85 w 701"/>
                  <a:gd name="T91" fmla="*/ 790 h 1686"/>
                  <a:gd name="T92" fmla="*/ 104 w 701"/>
                  <a:gd name="T93" fmla="*/ 679 h 1686"/>
                  <a:gd name="T94" fmla="*/ 164 w 701"/>
                  <a:gd name="T95" fmla="*/ 605 h 1686"/>
                  <a:gd name="T96" fmla="*/ 220 w 701"/>
                  <a:gd name="T97" fmla="*/ 583 h 1686"/>
                  <a:gd name="T98" fmla="*/ 197 w 701"/>
                  <a:gd name="T99" fmla="*/ 515 h 1686"/>
                  <a:gd name="T100" fmla="*/ 220 w 701"/>
                  <a:gd name="T101" fmla="*/ 458 h 1686"/>
                  <a:gd name="T102" fmla="*/ 234 w 701"/>
                  <a:gd name="T103" fmla="*/ 373 h 1686"/>
                  <a:gd name="T104" fmla="*/ 296 w 701"/>
                  <a:gd name="T105" fmla="*/ 320 h 1686"/>
                  <a:gd name="T106" fmla="*/ 324 w 701"/>
                  <a:gd name="T107" fmla="*/ 252 h 1686"/>
                  <a:gd name="T108" fmla="*/ 368 w 701"/>
                  <a:gd name="T109" fmla="*/ 147 h 1686"/>
                  <a:gd name="T110" fmla="*/ 418 w 701"/>
                  <a:gd name="T111" fmla="*/ 98 h 1686"/>
                  <a:gd name="T112" fmla="*/ 465 w 701"/>
                  <a:gd name="T113" fmla="*/ 60 h 1686"/>
                  <a:gd name="T114" fmla="*/ 523 w 701"/>
                  <a:gd name="T115" fmla="*/ 0 h 1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01" h="1686">
                    <a:moveTo>
                      <a:pt x="528" y="0"/>
                    </a:moveTo>
                    <a:lnTo>
                      <a:pt x="537" y="5"/>
                    </a:lnTo>
                    <a:lnTo>
                      <a:pt x="551" y="30"/>
                    </a:lnTo>
                    <a:lnTo>
                      <a:pt x="613" y="98"/>
                    </a:lnTo>
                    <a:lnTo>
                      <a:pt x="622" y="83"/>
                    </a:lnTo>
                    <a:lnTo>
                      <a:pt x="646" y="104"/>
                    </a:lnTo>
                    <a:lnTo>
                      <a:pt x="655" y="125"/>
                    </a:lnTo>
                    <a:lnTo>
                      <a:pt x="655" y="141"/>
                    </a:lnTo>
                    <a:lnTo>
                      <a:pt x="655" y="168"/>
                    </a:lnTo>
                    <a:lnTo>
                      <a:pt x="646" y="184"/>
                    </a:lnTo>
                    <a:lnTo>
                      <a:pt x="663" y="205"/>
                    </a:lnTo>
                    <a:lnTo>
                      <a:pt x="677" y="225"/>
                    </a:lnTo>
                    <a:lnTo>
                      <a:pt x="677" y="242"/>
                    </a:lnTo>
                    <a:lnTo>
                      <a:pt x="677" y="268"/>
                    </a:lnTo>
                    <a:lnTo>
                      <a:pt x="674" y="299"/>
                    </a:lnTo>
                    <a:lnTo>
                      <a:pt x="663" y="310"/>
                    </a:lnTo>
                    <a:lnTo>
                      <a:pt x="677" y="326"/>
                    </a:lnTo>
                    <a:lnTo>
                      <a:pt x="692" y="352"/>
                    </a:lnTo>
                    <a:lnTo>
                      <a:pt x="701" y="379"/>
                    </a:lnTo>
                    <a:lnTo>
                      <a:pt x="701" y="389"/>
                    </a:lnTo>
                    <a:lnTo>
                      <a:pt x="687" y="394"/>
                    </a:lnTo>
                    <a:lnTo>
                      <a:pt x="627" y="394"/>
                    </a:lnTo>
                    <a:lnTo>
                      <a:pt x="613" y="394"/>
                    </a:lnTo>
                    <a:lnTo>
                      <a:pt x="603" y="404"/>
                    </a:lnTo>
                    <a:lnTo>
                      <a:pt x="603" y="426"/>
                    </a:lnTo>
                    <a:lnTo>
                      <a:pt x="594" y="441"/>
                    </a:lnTo>
                    <a:lnTo>
                      <a:pt x="566" y="468"/>
                    </a:lnTo>
                    <a:lnTo>
                      <a:pt x="570" y="490"/>
                    </a:lnTo>
                    <a:lnTo>
                      <a:pt x="566" y="505"/>
                    </a:lnTo>
                    <a:lnTo>
                      <a:pt x="556" y="515"/>
                    </a:lnTo>
                    <a:lnTo>
                      <a:pt x="566" y="548"/>
                    </a:lnTo>
                    <a:lnTo>
                      <a:pt x="570" y="568"/>
                    </a:lnTo>
                    <a:lnTo>
                      <a:pt x="561" y="583"/>
                    </a:lnTo>
                    <a:lnTo>
                      <a:pt x="542" y="601"/>
                    </a:lnTo>
                    <a:lnTo>
                      <a:pt x="537" y="620"/>
                    </a:lnTo>
                    <a:lnTo>
                      <a:pt x="533" y="647"/>
                    </a:lnTo>
                    <a:lnTo>
                      <a:pt x="500" y="663"/>
                    </a:lnTo>
                    <a:lnTo>
                      <a:pt x="481" y="679"/>
                    </a:lnTo>
                    <a:lnTo>
                      <a:pt x="453" y="700"/>
                    </a:lnTo>
                    <a:lnTo>
                      <a:pt x="457" y="716"/>
                    </a:lnTo>
                    <a:lnTo>
                      <a:pt x="434" y="721"/>
                    </a:lnTo>
                    <a:lnTo>
                      <a:pt x="424" y="731"/>
                    </a:lnTo>
                    <a:lnTo>
                      <a:pt x="401" y="768"/>
                    </a:lnTo>
                    <a:lnTo>
                      <a:pt x="382" y="784"/>
                    </a:lnTo>
                    <a:lnTo>
                      <a:pt x="387" y="811"/>
                    </a:lnTo>
                    <a:lnTo>
                      <a:pt x="376" y="818"/>
                    </a:lnTo>
                    <a:lnTo>
                      <a:pt x="366" y="830"/>
                    </a:lnTo>
                    <a:lnTo>
                      <a:pt x="376" y="871"/>
                    </a:lnTo>
                    <a:lnTo>
                      <a:pt x="371" y="898"/>
                    </a:lnTo>
                    <a:lnTo>
                      <a:pt x="347" y="913"/>
                    </a:lnTo>
                    <a:lnTo>
                      <a:pt x="343" y="956"/>
                    </a:lnTo>
                    <a:lnTo>
                      <a:pt x="347" y="1009"/>
                    </a:lnTo>
                    <a:lnTo>
                      <a:pt x="357" y="1034"/>
                    </a:lnTo>
                    <a:lnTo>
                      <a:pt x="391" y="1067"/>
                    </a:lnTo>
                    <a:lnTo>
                      <a:pt x="405" y="1098"/>
                    </a:lnTo>
                    <a:lnTo>
                      <a:pt x="420" y="1130"/>
                    </a:lnTo>
                    <a:lnTo>
                      <a:pt x="429" y="1151"/>
                    </a:lnTo>
                    <a:lnTo>
                      <a:pt x="420" y="1172"/>
                    </a:lnTo>
                    <a:lnTo>
                      <a:pt x="401" y="1188"/>
                    </a:lnTo>
                    <a:lnTo>
                      <a:pt x="387" y="1182"/>
                    </a:lnTo>
                    <a:lnTo>
                      <a:pt x="376" y="1167"/>
                    </a:lnTo>
                    <a:lnTo>
                      <a:pt x="357" y="1172"/>
                    </a:lnTo>
                    <a:lnTo>
                      <a:pt x="352" y="1188"/>
                    </a:lnTo>
                    <a:lnTo>
                      <a:pt x="324" y="1188"/>
                    </a:lnTo>
                    <a:lnTo>
                      <a:pt x="281" y="1182"/>
                    </a:lnTo>
                    <a:lnTo>
                      <a:pt x="272" y="1194"/>
                    </a:lnTo>
                    <a:lnTo>
                      <a:pt x="300" y="1209"/>
                    </a:lnTo>
                    <a:lnTo>
                      <a:pt x="338" y="1194"/>
                    </a:lnTo>
                    <a:lnTo>
                      <a:pt x="347" y="1214"/>
                    </a:lnTo>
                    <a:lnTo>
                      <a:pt x="376" y="1219"/>
                    </a:lnTo>
                    <a:lnTo>
                      <a:pt x="396" y="1229"/>
                    </a:lnTo>
                    <a:lnTo>
                      <a:pt x="387" y="1241"/>
                    </a:lnTo>
                    <a:lnTo>
                      <a:pt x="361" y="1235"/>
                    </a:lnTo>
                    <a:lnTo>
                      <a:pt x="357" y="1246"/>
                    </a:lnTo>
                    <a:lnTo>
                      <a:pt x="361" y="1262"/>
                    </a:lnTo>
                    <a:lnTo>
                      <a:pt x="347" y="1283"/>
                    </a:lnTo>
                    <a:lnTo>
                      <a:pt x="324" y="1303"/>
                    </a:lnTo>
                    <a:lnTo>
                      <a:pt x="314" y="1309"/>
                    </a:lnTo>
                    <a:lnTo>
                      <a:pt x="305" y="1315"/>
                    </a:lnTo>
                    <a:lnTo>
                      <a:pt x="310" y="1340"/>
                    </a:lnTo>
                    <a:lnTo>
                      <a:pt x="300" y="1356"/>
                    </a:lnTo>
                    <a:lnTo>
                      <a:pt x="286" y="1389"/>
                    </a:lnTo>
                    <a:lnTo>
                      <a:pt x="291" y="1420"/>
                    </a:lnTo>
                    <a:lnTo>
                      <a:pt x="281" y="1467"/>
                    </a:lnTo>
                    <a:lnTo>
                      <a:pt x="272" y="1488"/>
                    </a:lnTo>
                    <a:lnTo>
                      <a:pt x="272" y="1519"/>
                    </a:lnTo>
                    <a:lnTo>
                      <a:pt x="258" y="1541"/>
                    </a:lnTo>
                    <a:lnTo>
                      <a:pt x="239" y="1578"/>
                    </a:lnTo>
                    <a:lnTo>
                      <a:pt x="234" y="1605"/>
                    </a:lnTo>
                    <a:lnTo>
                      <a:pt x="201" y="1599"/>
                    </a:lnTo>
                    <a:lnTo>
                      <a:pt x="168" y="1599"/>
                    </a:lnTo>
                    <a:lnTo>
                      <a:pt x="164" y="1615"/>
                    </a:lnTo>
                    <a:lnTo>
                      <a:pt x="145" y="1620"/>
                    </a:lnTo>
                    <a:lnTo>
                      <a:pt x="135" y="1626"/>
                    </a:lnTo>
                    <a:lnTo>
                      <a:pt x="140" y="1643"/>
                    </a:lnTo>
                    <a:lnTo>
                      <a:pt x="135" y="1670"/>
                    </a:lnTo>
                    <a:lnTo>
                      <a:pt x="112" y="1686"/>
                    </a:lnTo>
                    <a:lnTo>
                      <a:pt x="99" y="1670"/>
                    </a:lnTo>
                    <a:lnTo>
                      <a:pt x="80" y="1686"/>
                    </a:lnTo>
                    <a:lnTo>
                      <a:pt x="55" y="1686"/>
                    </a:lnTo>
                    <a:lnTo>
                      <a:pt x="47" y="1670"/>
                    </a:lnTo>
                    <a:lnTo>
                      <a:pt x="55" y="1659"/>
                    </a:lnTo>
                    <a:lnTo>
                      <a:pt x="61" y="1630"/>
                    </a:lnTo>
                    <a:lnTo>
                      <a:pt x="42" y="1589"/>
                    </a:lnTo>
                    <a:lnTo>
                      <a:pt x="33" y="1568"/>
                    </a:lnTo>
                    <a:lnTo>
                      <a:pt x="38" y="1556"/>
                    </a:lnTo>
                    <a:lnTo>
                      <a:pt x="47" y="1556"/>
                    </a:lnTo>
                    <a:lnTo>
                      <a:pt x="52" y="1546"/>
                    </a:lnTo>
                    <a:lnTo>
                      <a:pt x="55" y="1535"/>
                    </a:lnTo>
                    <a:lnTo>
                      <a:pt x="61" y="1525"/>
                    </a:lnTo>
                    <a:lnTo>
                      <a:pt x="55" y="1515"/>
                    </a:lnTo>
                    <a:lnTo>
                      <a:pt x="47" y="1494"/>
                    </a:lnTo>
                    <a:lnTo>
                      <a:pt x="28" y="1462"/>
                    </a:lnTo>
                    <a:lnTo>
                      <a:pt x="33" y="1430"/>
                    </a:lnTo>
                    <a:lnTo>
                      <a:pt x="19" y="1404"/>
                    </a:lnTo>
                    <a:lnTo>
                      <a:pt x="5" y="1389"/>
                    </a:lnTo>
                    <a:lnTo>
                      <a:pt x="14" y="1362"/>
                    </a:lnTo>
                    <a:lnTo>
                      <a:pt x="24" y="1309"/>
                    </a:lnTo>
                    <a:lnTo>
                      <a:pt x="5" y="1283"/>
                    </a:lnTo>
                    <a:lnTo>
                      <a:pt x="0" y="1256"/>
                    </a:lnTo>
                    <a:lnTo>
                      <a:pt x="0" y="1241"/>
                    </a:lnTo>
                    <a:lnTo>
                      <a:pt x="9" y="1209"/>
                    </a:lnTo>
                    <a:lnTo>
                      <a:pt x="24" y="1214"/>
                    </a:lnTo>
                    <a:lnTo>
                      <a:pt x="38" y="1172"/>
                    </a:lnTo>
                    <a:lnTo>
                      <a:pt x="38" y="1124"/>
                    </a:lnTo>
                    <a:lnTo>
                      <a:pt x="42" y="1108"/>
                    </a:lnTo>
                    <a:lnTo>
                      <a:pt x="61" y="1093"/>
                    </a:lnTo>
                    <a:lnTo>
                      <a:pt x="88" y="1071"/>
                    </a:lnTo>
                    <a:lnTo>
                      <a:pt x="88" y="1046"/>
                    </a:lnTo>
                    <a:lnTo>
                      <a:pt x="85" y="966"/>
                    </a:lnTo>
                    <a:lnTo>
                      <a:pt x="74" y="956"/>
                    </a:lnTo>
                    <a:lnTo>
                      <a:pt x="74" y="935"/>
                    </a:lnTo>
                    <a:lnTo>
                      <a:pt x="99" y="923"/>
                    </a:lnTo>
                    <a:lnTo>
                      <a:pt x="107" y="913"/>
                    </a:lnTo>
                    <a:lnTo>
                      <a:pt x="93" y="882"/>
                    </a:lnTo>
                    <a:lnTo>
                      <a:pt x="74" y="851"/>
                    </a:lnTo>
                    <a:lnTo>
                      <a:pt x="80" y="815"/>
                    </a:lnTo>
                    <a:lnTo>
                      <a:pt x="85" y="790"/>
                    </a:lnTo>
                    <a:lnTo>
                      <a:pt x="104" y="743"/>
                    </a:lnTo>
                    <a:lnTo>
                      <a:pt x="104" y="721"/>
                    </a:lnTo>
                    <a:lnTo>
                      <a:pt x="104" y="679"/>
                    </a:lnTo>
                    <a:lnTo>
                      <a:pt x="118" y="642"/>
                    </a:lnTo>
                    <a:lnTo>
                      <a:pt x="140" y="620"/>
                    </a:lnTo>
                    <a:lnTo>
                      <a:pt x="164" y="605"/>
                    </a:lnTo>
                    <a:lnTo>
                      <a:pt x="187" y="610"/>
                    </a:lnTo>
                    <a:lnTo>
                      <a:pt x="211" y="620"/>
                    </a:lnTo>
                    <a:lnTo>
                      <a:pt x="220" y="583"/>
                    </a:lnTo>
                    <a:lnTo>
                      <a:pt x="211" y="552"/>
                    </a:lnTo>
                    <a:lnTo>
                      <a:pt x="201" y="531"/>
                    </a:lnTo>
                    <a:lnTo>
                      <a:pt x="197" y="515"/>
                    </a:lnTo>
                    <a:lnTo>
                      <a:pt x="201" y="500"/>
                    </a:lnTo>
                    <a:lnTo>
                      <a:pt x="216" y="494"/>
                    </a:lnTo>
                    <a:lnTo>
                      <a:pt x="220" y="458"/>
                    </a:lnTo>
                    <a:lnTo>
                      <a:pt x="230" y="426"/>
                    </a:lnTo>
                    <a:lnTo>
                      <a:pt x="234" y="400"/>
                    </a:lnTo>
                    <a:lnTo>
                      <a:pt x="234" y="373"/>
                    </a:lnTo>
                    <a:lnTo>
                      <a:pt x="248" y="347"/>
                    </a:lnTo>
                    <a:lnTo>
                      <a:pt x="277" y="326"/>
                    </a:lnTo>
                    <a:lnTo>
                      <a:pt x="296" y="320"/>
                    </a:lnTo>
                    <a:lnTo>
                      <a:pt x="296" y="295"/>
                    </a:lnTo>
                    <a:lnTo>
                      <a:pt x="305" y="278"/>
                    </a:lnTo>
                    <a:lnTo>
                      <a:pt x="324" y="252"/>
                    </a:lnTo>
                    <a:lnTo>
                      <a:pt x="343" y="236"/>
                    </a:lnTo>
                    <a:lnTo>
                      <a:pt x="333" y="191"/>
                    </a:lnTo>
                    <a:lnTo>
                      <a:pt x="368" y="147"/>
                    </a:lnTo>
                    <a:lnTo>
                      <a:pt x="376" y="128"/>
                    </a:lnTo>
                    <a:lnTo>
                      <a:pt x="401" y="123"/>
                    </a:lnTo>
                    <a:lnTo>
                      <a:pt x="418" y="98"/>
                    </a:lnTo>
                    <a:lnTo>
                      <a:pt x="418" y="83"/>
                    </a:lnTo>
                    <a:lnTo>
                      <a:pt x="434" y="64"/>
                    </a:lnTo>
                    <a:lnTo>
                      <a:pt x="465" y="60"/>
                    </a:lnTo>
                    <a:lnTo>
                      <a:pt x="500" y="60"/>
                    </a:lnTo>
                    <a:lnTo>
                      <a:pt x="528" y="30"/>
                    </a:lnTo>
                    <a:lnTo>
                      <a:pt x="523" y="0"/>
                    </a:lnTo>
                    <a:lnTo>
                      <a:pt x="528"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grpSp>
          <p:nvGrpSpPr>
            <p:cNvPr id="28" name="NO"/>
            <p:cNvGrpSpPr>
              <a:grpSpLocks/>
            </p:cNvGrpSpPr>
            <p:nvPr/>
          </p:nvGrpSpPr>
          <p:grpSpPr bwMode="auto">
            <a:xfrm>
              <a:off x="5584744" y="990600"/>
              <a:ext cx="1892300" cy="1884365"/>
              <a:chOff x="2536825" y="1148442"/>
              <a:chExt cx="1192" cy="1187"/>
            </a:xfrm>
            <a:solidFill>
              <a:schemeClr val="bg1">
                <a:lumMod val="95000"/>
              </a:schemeClr>
            </a:solidFill>
            <a:effectLst/>
          </p:grpSpPr>
          <p:sp>
            <p:nvSpPr>
              <p:cNvPr id="80" name="Freeform 552"/>
              <p:cNvSpPr>
                <a:spLocks noChangeAspect="1"/>
              </p:cNvSpPr>
              <p:nvPr/>
            </p:nvSpPr>
            <p:spPr bwMode="auto">
              <a:xfrm>
                <a:off x="2536825" y="1148442"/>
                <a:ext cx="1192" cy="1187"/>
              </a:xfrm>
              <a:custGeom>
                <a:avLst/>
                <a:gdLst>
                  <a:gd name="T0" fmla="*/ 376 w 1279"/>
                  <a:gd name="T1" fmla="*/ 1439 h 1576"/>
                  <a:gd name="T2" fmla="*/ 427 w 1279"/>
                  <a:gd name="T3" fmla="*/ 1349 h 1576"/>
                  <a:gd name="T4" fmla="*/ 413 w 1279"/>
                  <a:gd name="T5" fmla="*/ 1227 h 1576"/>
                  <a:gd name="T6" fmla="*/ 423 w 1279"/>
                  <a:gd name="T7" fmla="*/ 1122 h 1576"/>
                  <a:gd name="T8" fmla="*/ 446 w 1279"/>
                  <a:gd name="T9" fmla="*/ 977 h 1576"/>
                  <a:gd name="T10" fmla="*/ 511 w 1279"/>
                  <a:gd name="T11" fmla="*/ 877 h 1576"/>
                  <a:gd name="T12" fmla="*/ 544 w 1279"/>
                  <a:gd name="T13" fmla="*/ 798 h 1576"/>
                  <a:gd name="T14" fmla="*/ 568 w 1279"/>
                  <a:gd name="T15" fmla="*/ 719 h 1576"/>
                  <a:gd name="T16" fmla="*/ 638 w 1279"/>
                  <a:gd name="T17" fmla="*/ 587 h 1576"/>
                  <a:gd name="T18" fmla="*/ 676 w 1279"/>
                  <a:gd name="T19" fmla="*/ 482 h 1576"/>
                  <a:gd name="T20" fmla="*/ 762 w 1279"/>
                  <a:gd name="T21" fmla="*/ 376 h 1576"/>
                  <a:gd name="T22" fmla="*/ 833 w 1279"/>
                  <a:gd name="T23" fmla="*/ 340 h 1576"/>
                  <a:gd name="T24" fmla="*/ 880 w 1279"/>
                  <a:gd name="T25" fmla="*/ 247 h 1576"/>
                  <a:gd name="T26" fmla="*/ 993 w 1279"/>
                  <a:gd name="T27" fmla="*/ 297 h 1576"/>
                  <a:gd name="T28" fmla="*/ 1053 w 1279"/>
                  <a:gd name="T29" fmla="*/ 312 h 1576"/>
                  <a:gd name="T30" fmla="*/ 1086 w 1279"/>
                  <a:gd name="T31" fmla="*/ 189 h 1576"/>
                  <a:gd name="T32" fmla="*/ 1180 w 1279"/>
                  <a:gd name="T33" fmla="*/ 179 h 1576"/>
                  <a:gd name="T34" fmla="*/ 1213 w 1279"/>
                  <a:gd name="T35" fmla="*/ 226 h 1576"/>
                  <a:gd name="T36" fmla="*/ 1241 w 1279"/>
                  <a:gd name="T37" fmla="*/ 163 h 1576"/>
                  <a:gd name="T38" fmla="*/ 1274 w 1279"/>
                  <a:gd name="T39" fmla="*/ 89 h 1576"/>
                  <a:gd name="T40" fmla="*/ 1213 w 1279"/>
                  <a:gd name="T41" fmla="*/ 27 h 1576"/>
                  <a:gd name="T42" fmla="*/ 1157 w 1279"/>
                  <a:gd name="T43" fmla="*/ 31 h 1576"/>
                  <a:gd name="T44" fmla="*/ 1124 w 1279"/>
                  <a:gd name="T45" fmla="*/ 27 h 1576"/>
                  <a:gd name="T46" fmla="*/ 1078 w 1279"/>
                  <a:gd name="T47" fmla="*/ 62 h 1576"/>
                  <a:gd name="T48" fmla="*/ 1059 w 1279"/>
                  <a:gd name="T49" fmla="*/ 42 h 1576"/>
                  <a:gd name="T50" fmla="*/ 988 w 1279"/>
                  <a:gd name="T51" fmla="*/ 136 h 1576"/>
                  <a:gd name="T52" fmla="*/ 918 w 1279"/>
                  <a:gd name="T53" fmla="*/ 163 h 1576"/>
                  <a:gd name="T54" fmla="*/ 842 w 1279"/>
                  <a:gd name="T55" fmla="*/ 189 h 1576"/>
                  <a:gd name="T56" fmla="*/ 753 w 1279"/>
                  <a:gd name="T57" fmla="*/ 210 h 1576"/>
                  <a:gd name="T58" fmla="*/ 743 w 1279"/>
                  <a:gd name="T59" fmla="*/ 287 h 1576"/>
                  <a:gd name="T60" fmla="*/ 734 w 1279"/>
                  <a:gd name="T61" fmla="*/ 355 h 1576"/>
                  <a:gd name="T62" fmla="*/ 662 w 1279"/>
                  <a:gd name="T63" fmla="*/ 371 h 1576"/>
                  <a:gd name="T64" fmla="*/ 638 w 1279"/>
                  <a:gd name="T65" fmla="*/ 429 h 1576"/>
                  <a:gd name="T66" fmla="*/ 582 w 1279"/>
                  <a:gd name="T67" fmla="*/ 513 h 1576"/>
                  <a:gd name="T68" fmla="*/ 525 w 1279"/>
                  <a:gd name="T69" fmla="*/ 618 h 1576"/>
                  <a:gd name="T70" fmla="*/ 479 w 1279"/>
                  <a:gd name="T71" fmla="*/ 725 h 1576"/>
                  <a:gd name="T72" fmla="*/ 451 w 1279"/>
                  <a:gd name="T73" fmla="*/ 788 h 1576"/>
                  <a:gd name="T74" fmla="*/ 361 w 1279"/>
                  <a:gd name="T75" fmla="*/ 877 h 1576"/>
                  <a:gd name="T76" fmla="*/ 413 w 1279"/>
                  <a:gd name="T77" fmla="*/ 887 h 1576"/>
                  <a:gd name="T78" fmla="*/ 333 w 1279"/>
                  <a:gd name="T79" fmla="*/ 904 h 1576"/>
                  <a:gd name="T80" fmla="*/ 258 w 1279"/>
                  <a:gd name="T81" fmla="*/ 957 h 1576"/>
                  <a:gd name="T82" fmla="*/ 195 w 1279"/>
                  <a:gd name="T83" fmla="*/ 961 h 1576"/>
                  <a:gd name="T84" fmla="*/ 143 w 1279"/>
                  <a:gd name="T85" fmla="*/ 1001 h 1576"/>
                  <a:gd name="T86" fmla="*/ 110 w 1279"/>
                  <a:gd name="T87" fmla="*/ 1041 h 1576"/>
                  <a:gd name="T88" fmla="*/ 44 w 1279"/>
                  <a:gd name="T89" fmla="*/ 1088 h 1576"/>
                  <a:gd name="T90" fmla="*/ 25 w 1279"/>
                  <a:gd name="T91" fmla="*/ 1261 h 1576"/>
                  <a:gd name="T92" fmla="*/ 52 w 1279"/>
                  <a:gd name="T93" fmla="*/ 1301 h 1576"/>
                  <a:gd name="T94" fmla="*/ 25 w 1279"/>
                  <a:gd name="T95" fmla="*/ 1378 h 1576"/>
                  <a:gd name="T96" fmla="*/ 42 w 1279"/>
                  <a:gd name="T97" fmla="*/ 1423 h 1576"/>
                  <a:gd name="T98" fmla="*/ 0 w 1279"/>
                  <a:gd name="T99" fmla="*/ 1462 h 1576"/>
                  <a:gd name="T100" fmla="*/ 107 w 1279"/>
                  <a:gd name="T101" fmla="*/ 1576 h 1576"/>
                  <a:gd name="T102" fmla="*/ 265 w 1279"/>
                  <a:gd name="T103" fmla="*/ 1446 h 1576"/>
                  <a:gd name="T104" fmla="*/ 321 w 1279"/>
                  <a:gd name="T105" fmla="*/ 1372 h 1576"/>
                  <a:gd name="T106" fmla="*/ 333 w 1279"/>
                  <a:gd name="T107" fmla="*/ 1483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9" h="1576">
                    <a:moveTo>
                      <a:pt x="343" y="1483"/>
                    </a:moveTo>
                    <a:lnTo>
                      <a:pt x="347" y="1480"/>
                    </a:lnTo>
                    <a:lnTo>
                      <a:pt x="361" y="1476"/>
                    </a:lnTo>
                    <a:lnTo>
                      <a:pt x="371" y="1459"/>
                    </a:lnTo>
                    <a:lnTo>
                      <a:pt x="376" y="1439"/>
                    </a:lnTo>
                    <a:lnTo>
                      <a:pt x="380" y="1428"/>
                    </a:lnTo>
                    <a:lnTo>
                      <a:pt x="376" y="1396"/>
                    </a:lnTo>
                    <a:lnTo>
                      <a:pt x="380" y="1375"/>
                    </a:lnTo>
                    <a:lnTo>
                      <a:pt x="394" y="1365"/>
                    </a:lnTo>
                    <a:lnTo>
                      <a:pt x="427" y="1349"/>
                    </a:lnTo>
                    <a:lnTo>
                      <a:pt x="432" y="1332"/>
                    </a:lnTo>
                    <a:lnTo>
                      <a:pt x="427" y="1280"/>
                    </a:lnTo>
                    <a:lnTo>
                      <a:pt x="423" y="1270"/>
                    </a:lnTo>
                    <a:lnTo>
                      <a:pt x="423" y="1238"/>
                    </a:lnTo>
                    <a:lnTo>
                      <a:pt x="413" y="1227"/>
                    </a:lnTo>
                    <a:lnTo>
                      <a:pt x="418" y="1202"/>
                    </a:lnTo>
                    <a:lnTo>
                      <a:pt x="427" y="1202"/>
                    </a:lnTo>
                    <a:lnTo>
                      <a:pt x="451" y="1186"/>
                    </a:lnTo>
                    <a:lnTo>
                      <a:pt x="432" y="1137"/>
                    </a:lnTo>
                    <a:lnTo>
                      <a:pt x="423" y="1122"/>
                    </a:lnTo>
                    <a:lnTo>
                      <a:pt x="423" y="1118"/>
                    </a:lnTo>
                    <a:lnTo>
                      <a:pt x="423" y="1078"/>
                    </a:lnTo>
                    <a:lnTo>
                      <a:pt x="437" y="1046"/>
                    </a:lnTo>
                    <a:lnTo>
                      <a:pt x="441" y="1014"/>
                    </a:lnTo>
                    <a:lnTo>
                      <a:pt x="446" y="977"/>
                    </a:lnTo>
                    <a:lnTo>
                      <a:pt x="441" y="945"/>
                    </a:lnTo>
                    <a:lnTo>
                      <a:pt x="451" y="924"/>
                    </a:lnTo>
                    <a:lnTo>
                      <a:pt x="456" y="908"/>
                    </a:lnTo>
                    <a:lnTo>
                      <a:pt x="484" y="887"/>
                    </a:lnTo>
                    <a:lnTo>
                      <a:pt x="511" y="877"/>
                    </a:lnTo>
                    <a:lnTo>
                      <a:pt x="536" y="887"/>
                    </a:lnTo>
                    <a:lnTo>
                      <a:pt x="544" y="893"/>
                    </a:lnTo>
                    <a:lnTo>
                      <a:pt x="558" y="872"/>
                    </a:lnTo>
                    <a:lnTo>
                      <a:pt x="558" y="846"/>
                    </a:lnTo>
                    <a:lnTo>
                      <a:pt x="544" y="798"/>
                    </a:lnTo>
                    <a:lnTo>
                      <a:pt x="539" y="778"/>
                    </a:lnTo>
                    <a:lnTo>
                      <a:pt x="544" y="766"/>
                    </a:lnTo>
                    <a:lnTo>
                      <a:pt x="553" y="766"/>
                    </a:lnTo>
                    <a:lnTo>
                      <a:pt x="563" y="751"/>
                    </a:lnTo>
                    <a:lnTo>
                      <a:pt x="568" y="719"/>
                    </a:lnTo>
                    <a:lnTo>
                      <a:pt x="572" y="677"/>
                    </a:lnTo>
                    <a:lnTo>
                      <a:pt x="577" y="635"/>
                    </a:lnTo>
                    <a:lnTo>
                      <a:pt x="591" y="618"/>
                    </a:lnTo>
                    <a:lnTo>
                      <a:pt x="619" y="598"/>
                    </a:lnTo>
                    <a:lnTo>
                      <a:pt x="638" y="587"/>
                    </a:lnTo>
                    <a:lnTo>
                      <a:pt x="643" y="556"/>
                    </a:lnTo>
                    <a:lnTo>
                      <a:pt x="652" y="534"/>
                    </a:lnTo>
                    <a:lnTo>
                      <a:pt x="676" y="513"/>
                    </a:lnTo>
                    <a:lnTo>
                      <a:pt x="681" y="497"/>
                    </a:lnTo>
                    <a:lnTo>
                      <a:pt x="676" y="482"/>
                    </a:lnTo>
                    <a:lnTo>
                      <a:pt x="676" y="460"/>
                    </a:lnTo>
                    <a:lnTo>
                      <a:pt x="695" y="445"/>
                    </a:lnTo>
                    <a:lnTo>
                      <a:pt x="718" y="398"/>
                    </a:lnTo>
                    <a:lnTo>
                      <a:pt x="734" y="402"/>
                    </a:lnTo>
                    <a:lnTo>
                      <a:pt x="762" y="376"/>
                    </a:lnTo>
                    <a:lnTo>
                      <a:pt x="758" y="355"/>
                    </a:lnTo>
                    <a:lnTo>
                      <a:pt x="776" y="334"/>
                    </a:lnTo>
                    <a:lnTo>
                      <a:pt x="786" y="340"/>
                    </a:lnTo>
                    <a:lnTo>
                      <a:pt x="805" y="334"/>
                    </a:lnTo>
                    <a:lnTo>
                      <a:pt x="833" y="340"/>
                    </a:lnTo>
                    <a:lnTo>
                      <a:pt x="870" y="303"/>
                    </a:lnTo>
                    <a:lnTo>
                      <a:pt x="866" y="281"/>
                    </a:lnTo>
                    <a:lnTo>
                      <a:pt x="870" y="271"/>
                    </a:lnTo>
                    <a:lnTo>
                      <a:pt x="861" y="267"/>
                    </a:lnTo>
                    <a:lnTo>
                      <a:pt x="880" y="247"/>
                    </a:lnTo>
                    <a:lnTo>
                      <a:pt x="908" y="243"/>
                    </a:lnTo>
                    <a:lnTo>
                      <a:pt x="927" y="271"/>
                    </a:lnTo>
                    <a:lnTo>
                      <a:pt x="960" y="312"/>
                    </a:lnTo>
                    <a:lnTo>
                      <a:pt x="974" y="312"/>
                    </a:lnTo>
                    <a:lnTo>
                      <a:pt x="993" y="297"/>
                    </a:lnTo>
                    <a:lnTo>
                      <a:pt x="1007" y="293"/>
                    </a:lnTo>
                    <a:lnTo>
                      <a:pt x="1016" y="297"/>
                    </a:lnTo>
                    <a:lnTo>
                      <a:pt x="1031" y="312"/>
                    </a:lnTo>
                    <a:lnTo>
                      <a:pt x="1048" y="318"/>
                    </a:lnTo>
                    <a:lnTo>
                      <a:pt x="1053" y="312"/>
                    </a:lnTo>
                    <a:lnTo>
                      <a:pt x="1062" y="293"/>
                    </a:lnTo>
                    <a:lnTo>
                      <a:pt x="1067" y="281"/>
                    </a:lnTo>
                    <a:lnTo>
                      <a:pt x="1086" y="247"/>
                    </a:lnTo>
                    <a:lnTo>
                      <a:pt x="1091" y="243"/>
                    </a:lnTo>
                    <a:lnTo>
                      <a:pt x="1086" y="189"/>
                    </a:lnTo>
                    <a:lnTo>
                      <a:pt x="1110" y="163"/>
                    </a:lnTo>
                    <a:lnTo>
                      <a:pt x="1119" y="169"/>
                    </a:lnTo>
                    <a:lnTo>
                      <a:pt x="1147" y="136"/>
                    </a:lnTo>
                    <a:lnTo>
                      <a:pt x="1171" y="169"/>
                    </a:lnTo>
                    <a:lnTo>
                      <a:pt x="1180" y="179"/>
                    </a:lnTo>
                    <a:lnTo>
                      <a:pt x="1194" y="173"/>
                    </a:lnTo>
                    <a:lnTo>
                      <a:pt x="1204" y="189"/>
                    </a:lnTo>
                    <a:lnTo>
                      <a:pt x="1204" y="200"/>
                    </a:lnTo>
                    <a:lnTo>
                      <a:pt x="1213" y="210"/>
                    </a:lnTo>
                    <a:lnTo>
                      <a:pt x="1213" y="226"/>
                    </a:lnTo>
                    <a:lnTo>
                      <a:pt x="1227" y="206"/>
                    </a:lnTo>
                    <a:lnTo>
                      <a:pt x="1251" y="184"/>
                    </a:lnTo>
                    <a:lnTo>
                      <a:pt x="1265" y="152"/>
                    </a:lnTo>
                    <a:lnTo>
                      <a:pt x="1255" y="147"/>
                    </a:lnTo>
                    <a:lnTo>
                      <a:pt x="1241" y="163"/>
                    </a:lnTo>
                    <a:lnTo>
                      <a:pt x="1237" y="136"/>
                    </a:lnTo>
                    <a:lnTo>
                      <a:pt x="1227" y="132"/>
                    </a:lnTo>
                    <a:lnTo>
                      <a:pt x="1223" y="116"/>
                    </a:lnTo>
                    <a:lnTo>
                      <a:pt x="1260" y="83"/>
                    </a:lnTo>
                    <a:lnTo>
                      <a:pt x="1274" y="89"/>
                    </a:lnTo>
                    <a:lnTo>
                      <a:pt x="1279" y="68"/>
                    </a:lnTo>
                    <a:lnTo>
                      <a:pt x="1270" y="62"/>
                    </a:lnTo>
                    <a:lnTo>
                      <a:pt x="1246" y="52"/>
                    </a:lnTo>
                    <a:lnTo>
                      <a:pt x="1232" y="46"/>
                    </a:lnTo>
                    <a:lnTo>
                      <a:pt x="1213" y="27"/>
                    </a:lnTo>
                    <a:lnTo>
                      <a:pt x="1194" y="21"/>
                    </a:lnTo>
                    <a:lnTo>
                      <a:pt x="1175" y="42"/>
                    </a:lnTo>
                    <a:lnTo>
                      <a:pt x="1166" y="58"/>
                    </a:lnTo>
                    <a:lnTo>
                      <a:pt x="1147" y="42"/>
                    </a:lnTo>
                    <a:lnTo>
                      <a:pt x="1157" y="31"/>
                    </a:lnTo>
                    <a:lnTo>
                      <a:pt x="1161" y="5"/>
                    </a:lnTo>
                    <a:lnTo>
                      <a:pt x="1157" y="0"/>
                    </a:lnTo>
                    <a:lnTo>
                      <a:pt x="1133" y="0"/>
                    </a:lnTo>
                    <a:lnTo>
                      <a:pt x="1128" y="10"/>
                    </a:lnTo>
                    <a:lnTo>
                      <a:pt x="1124" y="27"/>
                    </a:lnTo>
                    <a:lnTo>
                      <a:pt x="1128" y="42"/>
                    </a:lnTo>
                    <a:lnTo>
                      <a:pt x="1110" y="62"/>
                    </a:lnTo>
                    <a:lnTo>
                      <a:pt x="1095" y="31"/>
                    </a:lnTo>
                    <a:lnTo>
                      <a:pt x="1081" y="37"/>
                    </a:lnTo>
                    <a:lnTo>
                      <a:pt x="1078" y="62"/>
                    </a:lnTo>
                    <a:lnTo>
                      <a:pt x="1067" y="99"/>
                    </a:lnTo>
                    <a:lnTo>
                      <a:pt x="1045" y="126"/>
                    </a:lnTo>
                    <a:lnTo>
                      <a:pt x="1031" y="95"/>
                    </a:lnTo>
                    <a:lnTo>
                      <a:pt x="1053" y="74"/>
                    </a:lnTo>
                    <a:lnTo>
                      <a:pt x="1059" y="42"/>
                    </a:lnTo>
                    <a:lnTo>
                      <a:pt x="1045" y="42"/>
                    </a:lnTo>
                    <a:lnTo>
                      <a:pt x="1021" y="42"/>
                    </a:lnTo>
                    <a:lnTo>
                      <a:pt x="1002" y="74"/>
                    </a:lnTo>
                    <a:lnTo>
                      <a:pt x="979" y="116"/>
                    </a:lnTo>
                    <a:lnTo>
                      <a:pt x="988" y="136"/>
                    </a:lnTo>
                    <a:lnTo>
                      <a:pt x="974" y="147"/>
                    </a:lnTo>
                    <a:lnTo>
                      <a:pt x="955" y="132"/>
                    </a:lnTo>
                    <a:lnTo>
                      <a:pt x="936" y="142"/>
                    </a:lnTo>
                    <a:lnTo>
                      <a:pt x="941" y="163"/>
                    </a:lnTo>
                    <a:lnTo>
                      <a:pt x="918" y="163"/>
                    </a:lnTo>
                    <a:lnTo>
                      <a:pt x="903" y="169"/>
                    </a:lnTo>
                    <a:lnTo>
                      <a:pt x="885" y="194"/>
                    </a:lnTo>
                    <a:lnTo>
                      <a:pt x="861" y="189"/>
                    </a:lnTo>
                    <a:lnTo>
                      <a:pt x="861" y="206"/>
                    </a:lnTo>
                    <a:lnTo>
                      <a:pt x="842" y="189"/>
                    </a:lnTo>
                    <a:lnTo>
                      <a:pt x="819" y="200"/>
                    </a:lnTo>
                    <a:lnTo>
                      <a:pt x="814" y="221"/>
                    </a:lnTo>
                    <a:lnTo>
                      <a:pt x="795" y="226"/>
                    </a:lnTo>
                    <a:lnTo>
                      <a:pt x="781" y="206"/>
                    </a:lnTo>
                    <a:lnTo>
                      <a:pt x="753" y="210"/>
                    </a:lnTo>
                    <a:lnTo>
                      <a:pt x="725" y="221"/>
                    </a:lnTo>
                    <a:lnTo>
                      <a:pt x="725" y="253"/>
                    </a:lnTo>
                    <a:lnTo>
                      <a:pt x="743" y="258"/>
                    </a:lnTo>
                    <a:lnTo>
                      <a:pt x="743" y="267"/>
                    </a:lnTo>
                    <a:lnTo>
                      <a:pt x="743" y="287"/>
                    </a:lnTo>
                    <a:lnTo>
                      <a:pt x="729" y="281"/>
                    </a:lnTo>
                    <a:lnTo>
                      <a:pt x="713" y="293"/>
                    </a:lnTo>
                    <a:lnTo>
                      <a:pt x="718" y="312"/>
                    </a:lnTo>
                    <a:lnTo>
                      <a:pt x="734" y="330"/>
                    </a:lnTo>
                    <a:lnTo>
                      <a:pt x="734" y="355"/>
                    </a:lnTo>
                    <a:lnTo>
                      <a:pt x="718" y="345"/>
                    </a:lnTo>
                    <a:lnTo>
                      <a:pt x="704" y="349"/>
                    </a:lnTo>
                    <a:lnTo>
                      <a:pt x="704" y="371"/>
                    </a:lnTo>
                    <a:lnTo>
                      <a:pt x="681" y="371"/>
                    </a:lnTo>
                    <a:lnTo>
                      <a:pt x="662" y="371"/>
                    </a:lnTo>
                    <a:lnTo>
                      <a:pt x="657" y="386"/>
                    </a:lnTo>
                    <a:lnTo>
                      <a:pt x="652" y="398"/>
                    </a:lnTo>
                    <a:lnTo>
                      <a:pt x="638" y="402"/>
                    </a:lnTo>
                    <a:lnTo>
                      <a:pt x="633" y="413"/>
                    </a:lnTo>
                    <a:lnTo>
                      <a:pt x="638" y="429"/>
                    </a:lnTo>
                    <a:lnTo>
                      <a:pt x="610" y="439"/>
                    </a:lnTo>
                    <a:lnTo>
                      <a:pt x="629" y="460"/>
                    </a:lnTo>
                    <a:lnTo>
                      <a:pt x="633" y="472"/>
                    </a:lnTo>
                    <a:lnTo>
                      <a:pt x="615" y="487"/>
                    </a:lnTo>
                    <a:lnTo>
                      <a:pt x="582" y="513"/>
                    </a:lnTo>
                    <a:lnTo>
                      <a:pt x="558" y="534"/>
                    </a:lnTo>
                    <a:lnTo>
                      <a:pt x="544" y="566"/>
                    </a:lnTo>
                    <a:lnTo>
                      <a:pt x="520" y="587"/>
                    </a:lnTo>
                    <a:lnTo>
                      <a:pt x="520" y="603"/>
                    </a:lnTo>
                    <a:lnTo>
                      <a:pt x="525" y="618"/>
                    </a:lnTo>
                    <a:lnTo>
                      <a:pt x="506" y="635"/>
                    </a:lnTo>
                    <a:lnTo>
                      <a:pt x="511" y="655"/>
                    </a:lnTo>
                    <a:lnTo>
                      <a:pt x="492" y="692"/>
                    </a:lnTo>
                    <a:lnTo>
                      <a:pt x="479" y="698"/>
                    </a:lnTo>
                    <a:lnTo>
                      <a:pt x="479" y="725"/>
                    </a:lnTo>
                    <a:lnTo>
                      <a:pt x="489" y="741"/>
                    </a:lnTo>
                    <a:lnTo>
                      <a:pt x="473" y="756"/>
                    </a:lnTo>
                    <a:lnTo>
                      <a:pt x="465" y="745"/>
                    </a:lnTo>
                    <a:lnTo>
                      <a:pt x="446" y="756"/>
                    </a:lnTo>
                    <a:lnTo>
                      <a:pt x="451" y="788"/>
                    </a:lnTo>
                    <a:lnTo>
                      <a:pt x="432" y="798"/>
                    </a:lnTo>
                    <a:lnTo>
                      <a:pt x="404" y="803"/>
                    </a:lnTo>
                    <a:lnTo>
                      <a:pt x="385" y="830"/>
                    </a:lnTo>
                    <a:lnTo>
                      <a:pt x="380" y="856"/>
                    </a:lnTo>
                    <a:lnTo>
                      <a:pt x="361" y="877"/>
                    </a:lnTo>
                    <a:lnTo>
                      <a:pt x="361" y="893"/>
                    </a:lnTo>
                    <a:lnTo>
                      <a:pt x="385" y="872"/>
                    </a:lnTo>
                    <a:lnTo>
                      <a:pt x="413" y="850"/>
                    </a:lnTo>
                    <a:lnTo>
                      <a:pt x="423" y="856"/>
                    </a:lnTo>
                    <a:lnTo>
                      <a:pt x="413" y="887"/>
                    </a:lnTo>
                    <a:lnTo>
                      <a:pt x="390" y="904"/>
                    </a:lnTo>
                    <a:lnTo>
                      <a:pt x="366" y="899"/>
                    </a:lnTo>
                    <a:lnTo>
                      <a:pt x="371" y="920"/>
                    </a:lnTo>
                    <a:lnTo>
                      <a:pt x="338" y="936"/>
                    </a:lnTo>
                    <a:lnTo>
                      <a:pt x="333" y="904"/>
                    </a:lnTo>
                    <a:lnTo>
                      <a:pt x="319" y="893"/>
                    </a:lnTo>
                    <a:lnTo>
                      <a:pt x="300" y="924"/>
                    </a:lnTo>
                    <a:lnTo>
                      <a:pt x="281" y="924"/>
                    </a:lnTo>
                    <a:lnTo>
                      <a:pt x="261" y="930"/>
                    </a:lnTo>
                    <a:lnTo>
                      <a:pt x="258" y="957"/>
                    </a:lnTo>
                    <a:lnTo>
                      <a:pt x="248" y="961"/>
                    </a:lnTo>
                    <a:lnTo>
                      <a:pt x="248" y="975"/>
                    </a:lnTo>
                    <a:lnTo>
                      <a:pt x="237" y="970"/>
                    </a:lnTo>
                    <a:lnTo>
                      <a:pt x="220" y="958"/>
                    </a:lnTo>
                    <a:lnTo>
                      <a:pt x="195" y="961"/>
                    </a:lnTo>
                    <a:lnTo>
                      <a:pt x="195" y="977"/>
                    </a:lnTo>
                    <a:lnTo>
                      <a:pt x="197" y="991"/>
                    </a:lnTo>
                    <a:lnTo>
                      <a:pt x="187" y="995"/>
                    </a:lnTo>
                    <a:lnTo>
                      <a:pt x="164" y="982"/>
                    </a:lnTo>
                    <a:lnTo>
                      <a:pt x="143" y="1001"/>
                    </a:lnTo>
                    <a:lnTo>
                      <a:pt x="148" y="1017"/>
                    </a:lnTo>
                    <a:lnTo>
                      <a:pt x="145" y="1028"/>
                    </a:lnTo>
                    <a:lnTo>
                      <a:pt x="124" y="1017"/>
                    </a:lnTo>
                    <a:lnTo>
                      <a:pt x="118" y="1031"/>
                    </a:lnTo>
                    <a:lnTo>
                      <a:pt x="110" y="1041"/>
                    </a:lnTo>
                    <a:lnTo>
                      <a:pt x="85" y="1035"/>
                    </a:lnTo>
                    <a:lnTo>
                      <a:pt x="71" y="1038"/>
                    </a:lnTo>
                    <a:lnTo>
                      <a:pt x="68" y="1059"/>
                    </a:lnTo>
                    <a:lnTo>
                      <a:pt x="58" y="1065"/>
                    </a:lnTo>
                    <a:lnTo>
                      <a:pt x="44" y="1088"/>
                    </a:lnTo>
                    <a:lnTo>
                      <a:pt x="47" y="1118"/>
                    </a:lnTo>
                    <a:lnTo>
                      <a:pt x="42" y="1159"/>
                    </a:lnTo>
                    <a:lnTo>
                      <a:pt x="35" y="1202"/>
                    </a:lnTo>
                    <a:lnTo>
                      <a:pt x="30" y="1241"/>
                    </a:lnTo>
                    <a:lnTo>
                      <a:pt x="25" y="1261"/>
                    </a:lnTo>
                    <a:lnTo>
                      <a:pt x="38" y="1280"/>
                    </a:lnTo>
                    <a:lnTo>
                      <a:pt x="58" y="1264"/>
                    </a:lnTo>
                    <a:lnTo>
                      <a:pt x="72" y="1273"/>
                    </a:lnTo>
                    <a:lnTo>
                      <a:pt x="72" y="1288"/>
                    </a:lnTo>
                    <a:lnTo>
                      <a:pt x="52" y="1301"/>
                    </a:lnTo>
                    <a:lnTo>
                      <a:pt x="49" y="1328"/>
                    </a:lnTo>
                    <a:lnTo>
                      <a:pt x="44" y="1341"/>
                    </a:lnTo>
                    <a:lnTo>
                      <a:pt x="24" y="1338"/>
                    </a:lnTo>
                    <a:lnTo>
                      <a:pt x="16" y="1369"/>
                    </a:lnTo>
                    <a:lnTo>
                      <a:pt x="25" y="1378"/>
                    </a:lnTo>
                    <a:lnTo>
                      <a:pt x="44" y="1372"/>
                    </a:lnTo>
                    <a:lnTo>
                      <a:pt x="54" y="1386"/>
                    </a:lnTo>
                    <a:lnTo>
                      <a:pt x="56" y="1394"/>
                    </a:lnTo>
                    <a:lnTo>
                      <a:pt x="40" y="1405"/>
                    </a:lnTo>
                    <a:lnTo>
                      <a:pt x="42" y="1423"/>
                    </a:lnTo>
                    <a:lnTo>
                      <a:pt x="24" y="1428"/>
                    </a:lnTo>
                    <a:lnTo>
                      <a:pt x="11" y="1418"/>
                    </a:lnTo>
                    <a:lnTo>
                      <a:pt x="14" y="1443"/>
                    </a:lnTo>
                    <a:lnTo>
                      <a:pt x="11" y="1462"/>
                    </a:lnTo>
                    <a:lnTo>
                      <a:pt x="0" y="1462"/>
                    </a:lnTo>
                    <a:lnTo>
                      <a:pt x="28" y="1495"/>
                    </a:lnTo>
                    <a:lnTo>
                      <a:pt x="42" y="1513"/>
                    </a:lnTo>
                    <a:lnTo>
                      <a:pt x="49" y="1539"/>
                    </a:lnTo>
                    <a:lnTo>
                      <a:pt x="77" y="1557"/>
                    </a:lnTo>
                    <a:lnTo>
                      <a:pt x="107" y="1576"/>
                    </a:lnTo>
                    <a:lnTo>
                      <a:pt x="137" y="1576"/>
                    </a:lnTo>
                    <a:lnTo>
                      <a:pt x="178" y="1544"/>
                    </a:lnTo>
                    <a:lnTo>
                      <a:pt x="220" y="1510"/>
                    </a:lnTo>
                    <a:lnTo>
                      <a:pt x="258" y="1452"/>
                    </a:lnTo>
                    <a:lnTo>
                      <a:pt x="265" y="1446"/>
                    </a:lnTo>
                    <a:lnTo>
                      <a:pt x="275" y="1465"/>
                    </a:lnTo>
                    <a:lnTo>
                      <a:pt x="294" y="1452"/>
                    </a:lnTo>
                    <a:lnTo>
                      <a:pt x="300" y="1431"/>
                    </a:lnTo>
                    <a:lnTo>
                      <a:pt x="302" y="1405"/>
                    </a:lnTo>
                    <a:lnTo>
                      <a:pt x="321" y="1372"/>
                    </a:lnTo>
                    <a:lnTo>
                      <a:pt x="314" y="1409"/>
                    </a:lnTo>
                    <a:lnTo>
                      <a:pt x="324" y="1415"/>
                    </a:lnTo>
                    <a:lnTo>
                      <a:pt x="319" y="1431"/>
                    </a:lnTo>
                    <a:lnTo>
                      <a:pt x="324" y="1459"/>
                    </a:lnTo>
                    <a:lnTo>
                      <a:pt x="333" y="1483"/>
                    </a:lnTo>
                    <a:lnTo>
                      <a:pt x="344" y="1476"/>
                    </a:lnTo>
                    <a:lnTo>
                      <a:pt x="343" y="1483"/>
                    </a:lnTo>
                    <a:close/>
                  </a:path>
                </a:pathLst>
              </a:custGeom>
              <a:solidFill>
                <a:srgbClr val="DCE6F2"/>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1" name="Freeform 553"/>
              <p:cNvSpPr>
                <a:spLocks noChangeAspect="1"/>
              </p:cNvSpPr>
              <p:nvPr/>
            </p:nvSpPr>
            <p:spPr bwMode="auto">
              <a:xfrm>
                <a:off x="2537422" y="1148650"/>
                <a:ext cx="36" cy="42"/>
              </a:xfrm>
              <a:custGeom>
                <a:avLst/>
                <a:gdLst>
                  <a:gd name="T0" fmla="*/ 38 w 38"/>
                  <a:gd name="T1" fmla="*/ 9 h 56"/>
                  <a:gd name="T2" fmla="*/ 34 w 38"/>
                  <a:gd name="T3" fmla="*/ 21 h 56"/>
                  <a:gd name="T4" fmla="*/ 38 w 38"/>
                  <a:gd name="T5" fmla="*/ 47 h 56"/>
                  <a:gd name="T6" fmla="*/ 11 w 38"/>
                  <a:gd name="T7" fmla="*/ 56 h 56"/>
                  <a:gd name="T8" fmla="*/ 0 w 38"/>
                  <a:gd name="T9" fmla="*/ 43 h 56"/>
                  <a:gd name="T10" fmla="*/ 0 w 38"/>
                  <a:gd name="T11" fmla="*/ 21 h 56"/>
                  <a:gd name="T12" fmla="*/ 8 w 38"/>
                  <a:gd name="T13" fmla="*/ 0 h 56"/>
                  <a:gd name="T14" fmla="*/ 38 w 38"/>
                  <a:gd name="T15" fmla="*/ 9 h 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56">
                    <a:moveTo>
                      <a:pt x="38" y="9"/>
                    </a:moveTo>
                    <a:lnTo>
                      <a:pt x="34" y="21"/>
                    </a:lnTo>
                    <a:lnTo>
                      <a:pt x="38" y="47"/>
                    </a:lnTo>
                    <a:lnTo>
                      <a:pt x="11" y="56"/>
                    </a:lnTo>
                    <a:lnTo>
                      <a:pt x="0" y="43"/>
                    </a:lnTo>
                    <a:lnTo>
                      <a:pt x="0" y="21"/>
                    </a:lnTo>
                    <a:lnTo>
                      <a:pt x="8" y="0"/>
                    </a:lnTo>
                    <a:lnTo>
                      <a:pt x="38" y="9"/>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2" name="Freeform 554"/>
              <p:cNvSpPr>
                <a:spLocks noChangeAspect="1"/>
              </p:cNvSpPr>
              <p:nvPr/>
            </p:nvSpPr>
            <p:spPr bwMode="auto">
              <a:xfrm>
                <a:off x="2537367" y="1148679"/>
                <a:ext cx="32" cy="22"/>
              </a:xfrm>
              <a:custGeom>
                <a:avLst/>
                <a:gdLst>
                  <a:gd name="T0" fmla="*/ 31 w 34"/>
                  <a:gd name="T1" fmla="*/ 0 h 30"/>
                  <a:gd name="T2" fmla="*/ 34 w 34"/>
                  <a:gd name="T3" fmla="*/ 22 h 30"/>
                  <a:gd name="T4" fmla="*/ 8 w 34"/>
                  <a:gd name="T5" fmla="*/ 30 h 30"/>
                  <a:gd name="T6" fmla="*/ 0 w 34"/>
                  <a:gd name="T7" fmla="*/ 9 h 30"/>
                  <a:gd name="T8" fmla="*/ 31 w 34"/>
                  <a:gd name="T9" fmla="*/ 0 h 30"/>
                </a:gdLst>
                <a:ahLst/>
                <a:cxnLst>
                  <a:cxn ang="0">
                    <a:pos x="T0" y="T1"/>
                  </a:cxn>
                  <a:cxn ang="0">
                    <a:pos x="T2" y="T3"/>
                  </a:cxn>
                  <a:cxn ang="0">
                    <a:pos x="T4" y="T5"/>
                  </a:cxn>
                  <a:cxn ang="0">
                    <a:pos x="T6" y="T7"/>
                  </a:cxn>
                  <a:cxn ang="0">
                    <a:pos x="T8" y="T9"/>
                  </a:cxn>
                </a:cxnLst>
                <a:rect l="0" t="0" r="r" b="b"/>
                <a:pathLst>
                  <a:path w="34" h="30">
                    <a:moveTo>
                      <a:pt x="31" y="0"/>
                    </a:moveTo>
                    <a:lnTo>
                      <a:pt x="34" y="22"/>
                    </a:lnTo>
                    <a:lnTo>
                      <a:pt x="8" y="30"/>
                    </a:lnTo>
                    <a:lnTo>
                      <a:pt x="0" y="9"/>
                    </a:lnTo>
                    <a:lnTo>
                      <a:pt x="31"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3" name="Freeform 555"/>
              <p:cNvSpPr>
                <a:spLocks noChangeAspect="1"/>
              </p:cNvSpPr>
              <p:nvPr/>
            </p:nvSpPr>
            <p:spPr bwMode="auto">
              <a:xfrm>
                <a:off x="2537376" y="1148632"/>
                <a:ext cx="40" cy="27"/>
              </a:xfrm>
              <a:custGeom>
                <a:avLst/>
                <a:gdLst>
                  <a:gd name="T0" fmla="*/ 0 w 41"/>
                  <a:gd name="T1" fmla="*/ 23 h 36"/>
                  <a:gd name="T2" fmla="*/ 30 w 41"/>
                  <a:gd name="T3" fmla="*/ 36 h 36"/>
                  <a:gd name="T4" fmla="*/ 41 w 41"/>
                  <a:gd name="T5" fmla="*/ 9 h 36"/>
                  <a:gd name="T6" fmla="*/ 22 w 41"/>
                  <a:gd name="T7" fmla="*/ 0 h 36"/>
                  <a:gd name="T8" fmla="*/ 11 w 41"/>
                  <a:gd name="T9" fmla="*/ 9 h 36"/>
                  <a:gd name="T10" fmla="*/ 0 w 41"/>
                  <a:gd name="T11" fmla="*/ 16 h 36"/>
                  <a:gd name="T12" fmla="*/ 0 w 41"/>
                  <a:gd name="T13" fmla="*/ 23 h 36"/>
                </a:gdLst>
                <a:ahLst/>
                <a:cxnLst>
                  <a:cxn ang="0">
                    <a:pos x="T0" y="T1"/>
                  </a:cxn>
                  <a:cxn ang="0">
                    <a:pos x="T2" y="T3"/>
                  </a:cxn>
                  <a:cxn ang="0">
                    <a:pos x="T4" y="T5"/>
                  </a:cxn>
                  <a:cxn ang="0">
                    <a:pos x="T6" y="T7"/>
                  </a:cxn>
                  <a:cxn ang="0">
                    <a:pos x="T8" y="T9"/>
                  </a:cxn>
                  <a:cxn ang="0">
                    <a:pos x="T10" y="T11"/>
                  </a:cxn>
                  <a:cxn ang="0">
                    <a:pos x="T12" y="T13"/>
                  </a:cxn>
                </a:cxnLst>
                <a:rect l="0" t="0" r="r" b="b"/>
                <a:pathLst>
                  <a:path w="41" h="36">
                    <a:moveTo>
                      <a:pt x="0" y="23"/>
                    </a:moveTo>
                    <a:lnTo>
                      <a:pt x="30" y="36"/>
                    </a:lnTo>
                    <a:lnTo>
                      <a:pt x="41" y="9"/>
                    </a:lnTo>
                    <a:lnTo>
                      <a:pt x="22" y="0"/>
                    </a:lnTo>
                    <a:lnTo>
                      <a:pt x="11" y="9"/>
                    </a:lnTo>
                    <a:lnTo>
                      <a:pt x="0" y="16"/>
                    </a:lnTo>
                    <a:lnTo>
                      <a:pt x="0" y="23"/>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4" name="Freeform 556"/>
              <p:cNvSpPr>
                <a:spLocks noChangeAspect="1"/>
              </p:cNvSpPr>
              <p:nvPr/>
            </p:nvSpPr>
            <p:spPr bwMode="auto">
              <a:xfrm>
                <a:off x="2537422" y="1148608"/>
                <a:ext cx="29" cy="17"/>
              </a:xfrm>
              <a:custGeom>
                <a:avLst/>
                <a:gdLst>
                  <a:gd name="T0" fmla="*/ 0 w 30"/>
                  <a:gd name="T1" fmla="*/ 22 h 22"/>
                  <a:gd name="T2" fmla="*/ 23 w 30"/>
                  <a:gd name="T3" fmla="*/ 0 h 22"/>
                  <a:gd name="T4" fmla="*/ 30 w 30"/>
                  <a:gd name="T5" fmla="*/ 8 h 22"/>
                  <a:gd name="T6" fmla="*/ 0 w 30"/>
                  <a:gd name="T7" fmla="*/ 22 h 22"/>
                </a:gdLst>
                <a:ahLst/>
                <a:cxnLst>
                  <a:cxn ang="0">
                    <a:pos x="T0" y="T1"/>
                  </a:cxn>
                  <a:cxn ang="0">
                    <a:pos x="T2" y="T3"/>
                  </a:cxn>
                  <a:cxn ang="0">
                    <a:pos x="T4" y="T5"/>
                  </a:cxn>
                  <a:cxn ang="0">
                    <a:pos x="T6" y="T7"/>
                  </a:cxn>
                </a:cxnLst>
                <a:rect l="0" t="0" r="r" b="b"/>
                <a:pathLst>
                  <a:path w="30" h="22">
                    <a:moveTo>
                      <a:pt x="0" y="22"/>
                    </a:moveTo>
                    <a:lnTo>
                      <a:pt x="23" y="0"/>
                    </a:lnTo>
                    <a:lnTo>
                      <a:pt x="30" y="8"/>
                    </a:lnTo>
                    <a:lnTo>
                      <a:pt x="0" y="22"/>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5" name="Freeform 557"/>
              <p:cNvSpPr>
                <a:spLocks noChangeAspect="1"/>
              </p:cNvSpPr>
              <p:nvPr/>
            </p:nvSpPr>
            <p:spPr bwMode="auto">
              <a:xfrm>
                <a:off x="2537321" y="1148688"/>
                <a:ext cx="20" cy="19"/>
              </a:xfrm>
              <a:custGeom>
                <a:avLst/>
                <a:gdLst>
                  <a:gd name="T0" fmla="*/ 19 w 23"/>
                  <a:gd name="T1" fmla="*/ 0 h 26"/>
                  <a:gd name="T2" fmla="*/ 23 w 23"/>
                  <a:gd name="T3" fmla="*/ 22 h 26"/>
                  <a:gd name="T4" fmla="*/ 0 w 23"/>
                  <a:gd name="T5" fmla="*/ 26 h 26"/>
                  <a:gd name="T6" fmla="*/ 19 w 23"/>
                  <a:gd name="T7" fmla="*/ 0 h 26"/>
                </a:gdLst>
                <a:ahLst/>
                <a:cxnLst>
                  <a:cxn ang="0">
                    <a:pos x="T0" y="T1"/>
                  </a:cxn>
                  <a:cxn ang="0">
                    <a:pos x="T2" y="T3"/>
                  </a:cxn>
                  <a:cxn ang="0">
                    <a:pos x="T4" y="T5"/>
                  </a:cxn>
                  <a:cxn ang="0">
                    <a:pos x="T6" y="T7"/>
                  </a:cxn>
                </a:cxnLst>
                <a:rect l="0" t="0" r="r" b="b"/>
                <a:pathLst>
                  <a:path w="23" h="26">
                    <a:moveTo>
                      <a:pt x="19" y="0"/>
                    </a:moveTo>
                    <a:lnTo>
                      <a:pt x="23" y="22"/>
                    </a:lnTo>
                    <a:lnTo>
                      <a:pt x="0" y="26"/>
                    </a:lnTo>
                    <a:lnTo>
                      <a:pt x="19"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6" name="Freeform 558"/>
              <p:cNvSpPr>
                <a:spLocks noChangeAspect="1"/>
              </p:cNvSpPr>
              <p:nvPr/>
            </p:nvSpPr>
            <p:spPr bwMode="auto">
              <a:xfrm>
                <a:off x="2537543" y="1148555"/>
                <a:ext cx="40" cy="29"/>
              </a:xfrm>
              <a:custGeom>
                <a:avLst/>
                <a:gdLst>
                  <a:gd name="T0" fmla="*/ 19 w 42"/>
                  <a:gd name="T1" fmla="*/ 0 h 38"/>
                  <a:gd name="T2" fmla="*/ 0 w 42"/>
                  <a:gd name="T3" fmla="*/ 17 h 38"/>
                  <a:gd name="T4" fmla="*/ 27 w 42"/>
                  <a:gd name="T5" fmla="*/ 38 h 38"/>
                  <a:gd name="T6" fmla="*/ 42 w 42"/>
                  <a:gd name="T7" fmla="*/ 17 h 38"/>
                  <a:gd name="T8" fmla="*/ 19 w 42"/>
                  <a:gd name="T9" fmla="*/ 0 h 38"/>
                </a:gdLst>
                <a:ahLst/>
                <a:cxnLst>
                  <a:cxn ang="0">
                    <a:pos x="T0" y="T1"/>
                  </a:cxn>
                  <a:cxn ang="0">
                    <a:pos x="T2" y="T3"/>
                  </a:cxn>
                  <a:cxn ang="0">
                    <a:pos x="T4" y="T5"/>
                  </a:cxn>
                  <a:cxn ang="0">
                    <a:pos x="T6" y="T7"/>
                  </a:cxn>
                  <a:cxn ang="0">
                    <a:pos x="T8" y="T9"/>
                  </a:cxn>
                </a:cxnLst>
                <a:rect l="0" t="0" r="r" b="b"/>
                <a:pathLst>
                  <a:path w="42" h="38">
                    <a:moveTo>
                      <a:pt x="19" y="0"/>
                    </a:moveTo>
                    <a:lnTo>
                      <a:pt x="0" y="17"/>
                    </a:lnTo>
                    <a:lnTo>
                      <a:pt x="27" y="38"/>
                    </a:lnTo>
                    <a:lnTo>
                      <a:pt x="42" y="17"/>
                    </a:lnTo>
                    <a:lnTo>
                      <a:pt x="19"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7" name="Freeform 559"/>
              <p:cNvSpPr>
                <a:spLocks noChangeAspect="1"/>
              </p:cNvSpPr>
              <p:nvPr/>
            </p:nvSpPr>
            <p:spPr bwMode="auto">
              <a:xfrm>
                <a:off x="2537579" y="1148530"/>
                <a:ext cx="40" cy="28"/>
              </a:xfrm>
              <a:custGeom>
                <a:avLst/>
                <a:gdLst>
                  <a:gd name="T0" fmla="*/ 0 w 42"/>
                  <a:gd name="T1" fmla="*/ 13 h 38"/>
                  <a:gd name="T2" fmla="*/ 19 w 42"/>
                  <a:gd name="T3" fmla="*/ 38 h 38"/>
                  <a:gd name="T4" fmla="*/ 42 w 42"/>
                  <a:gd name="T5" fmla="*/ 21 h 38"/>
                  <a:gd name="T6" fmla="*/ 23 w 42"/>
                  <a:gd name="T7" fmla="*/ 0 h 38"/>
                  <a:gd name="T8" fmla="*/ 0 w 42"/>
                  <a:gd name="T9" fmla="*/ 13 h 38"/>
                </a:gdLst>
                <a:ahLst/>
                <a:cxnLst>
                  <a:cxn ang="0">
                    <a:pos x="T0" y="T1"/>
                  </a:cxn>
                  <a:cxn ang="0">
                    <a:pos x="T2" y="T3"/>
                  </a:cxn>
                  <a:cxn ang="0">
                    <a:pos x="T4" y="T5"/>
                  </a:cxn>
                  <a:cxn ang="0">
                    <a:pos x="T6" y="T7"/>
                  </a:cxn>
                  <a:cxn ang="0">
                    <a:pos x="T8" y="T9"/>
                  </a:cxn>
                </a:cxnLst>
                <a:rect l="0" t="0" r="r" b="b"/>
                <a:pathLst>
                  <a:path w="42" h="38">
                    <a:moveTo>
                      <a:pt x="0" y="13"/>
                    </a:moveTo>
                    <a:lnTo>
                      <a:pt x="19" y="38"/>
                    </a:lnTo>
                    <a:lnTo>
                      <a:pt x="42" y="21"/>
                    </a:lnTo>
                    <a:lnTo>
                      <a:pt x="23" y="0"/>
                    </a:lnTo>
                    <a:lnTo>
                      <a:pt x="0" y="13"/>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8" name="Freeform 560"/>
              <p:cNvSpPr>
                <a:spLocks noChangeAspect="1"/>
              </p:cNvSpPr>
              <p:nvPr/>
            </p:nvSpPr>
            <p:spPr bwMode="auto">
              <a:xfrm>
                <a:off x="2537682" y="1148475"/>
                <a:ext cx="58" cy="35"/>
              </a:xfrm>
              <a:custGeom>
                <a:avLst/>
                <a:gdLst>
                  <a:gd name="T0" fmla="*/ 26 w 60"/>
                  <a:gd name="T1" fmla="*/ 13 h 47"/>
                  <a:gd name="T2" fmla="*/ 38 w 60"/>
                  <a:gd name="T3" fmla="*/ 22 h 47"/>
                  <a:gd name="T4" fmla="*/ 60 w 60"/>
                  <a:gd name="T5" fmla="*/ 0 h 47"/>
                  <a:gd name="T6" fmla="*/ 49 w 60"/>
                  <a:gd name="T7" fmla="*/ 43 h 47"/>
                  <a:gd name="T8" fmla="*/ 26 w 60"/>
                  <a:gd name="T9" fmla="*/ 47 h 47"/>
                  <a:gd name="T10" fmla="*/ 0 w 60"/>
                  <a:gd name="T11" fmla="*/ 17 h 47"/>
                  <a:gd name="T12" fmla="*/ 26 w 60"/>
                  <a:gd name="T13" fmla="*/ 13 h 47"/>
                </a:gdLst>
                <a:ahLst/>
                <a:cxnLst>
                  <a:cxn ang="0">
                    <a:pos x="T0" y="T1"/>
                  </a:cxn>
                  <a:cxn ang="0">
                    <a:pos x="T2" y="T3"/>
                  </a:cxn>
                  <a:cxn ang="0">
                    <a:pos x="T4" y="T5"/>
                  </a:cxn>
                  <a:cxn ang="0">
                    <a:pos x="T6" y="T7"/>
                  </a:cxn>
                  <a:cxn ang="0">
                    <a:pos x="T8" y="T9"/>
                  </a:cxn>
                  <a:cxn ang="0">
                    <a:pos x="T10" y="T11"/>
                  </a:cxn>
                  <a:cxn ang="0">
                    <a:pos x="T12" y="T13"/>
                  </a:cxn>
                </a:cxnLst>
                <a:rect l="0" t="0" r="r" b="b"/>
                <a:pathLst>
                  <a:path w="60" h="47">
                    <a:moveTo>
                      <a:pt x="26" y="13"/>
                    </a:moveTo>
                    <a:lnTo>
                      <a:pt x="38" y="22"/>
                    </a:lnTo>
                    <a:lnTo>
                      <a:pt x="60" y="0"/>
                    </a:lnTo>
                    <a:lnTo>
                      <a:pt x="49" y="43"/>
                    </a:lnTo>
                    <a:lnTo>
                      <a:pt x="26" y="47"/>
                    </a:lnTo>
                    <a:lnTo>
                      <a:pt x="0" y="17"/>
                    </a:lnTo>
                    <a:lnTo>
                      <a:pt x="26" y="13"/>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9" name="Freeform 561"/>
              <p:cNvSpPr>
                <a:spLocks noChangeAspect="1"/>
              </p:cNvSpPr>
              <p:nvPr/>
            </p:nvSpPr>
            <p:spPr bwMode="auto">
              <a:xfrm>
                <a:off x="2537792" y="1148442"/>
                <a:ext cx="27" cy="19"/>
              </a:xfrm>
              <a:custGeom>
                <a:avLst/>
                <a:gdLst>
                  <a:gd name="T0" fmla="*/ 15 w 31"/>
                  <a:gd name="T1" fmla="*/ 0 h 25"/>
                  <a:gd name="T2" fmla="*/ 27 w 31"/>
                  <a:gd name="T3" fmla="*/ 8 h 25"/>
                  <a:gd name="T4" fmla="*/ 31 w 31"/>
                  <a:gd name="T5" fmla="*/ 25 h 25"/>
                  <a:gd name="T6" fmla="*/ 0 w 31"/>
                  <a:gd name="T7" fmla="*/ 25 h 25"/>
                  <a:gd name="T8" fmla="*/ 15 w 31"/>
                  <a:gd name="T9" fmla="*/ 0 h 25"/>
                </a:gdLst>
                <a:ahLst/>
                <a:cxnLst>
                  <a:cxn ang="0">
                    <a:pos x="T0" y="T1"/>
                  </a:cxn>
                  <a:cxn ang="0">
                    <a:pos x="T2" y="T3"/>
                  </a:cxn>
                  <a:cxn ang="0">
                    <a:pos x="T4" y="T5"/>
                  </a:cxn>
                  <a:cxn ang="0">
                    <a:pos x="T6" y="T7"/>
                  </a:cxn>
                  <a:cxn ang="0">
                    <a:pos x="T8" y="T9"/>
                  </a:cxn>
                </a:cxnLst>
                <a:rect l="0" t="0" r="r" b="b"/>
                <a:pathLst>
                  <a:path w="31" h="25">
                    <a:moveTo>
                      <a:pt x="15" y="0"/>
                    </a:moveTo>
                    <a:lnTo>
                      <a:pt x="27" y="8"/>
                    </a:lnTo>
                    <a:lnTo>
                      <a:pt x="31" y="25"/>
                    </a:lnTo>
                    <a:lnTo>
                      <a:pt x="0" y="25"/>
                    </a:lnTo>
                    <a:lnTo>
                      <a:pt x="15"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90" name="Freeform 562"/>
              <p:cNvSpPr>
                <a:spLocks noChangeAspect="1"/>
              </p:cNvSpPr>
              <p:nvPr/>
            </p:nvSpPr>
            <p:spPr bwMode="auto">
              <a:xfrm>
                <a:off x="2537065" y="1149099"/>
                <a:ext cx="43" cy="24"/>
              </a:xfrm>
              <a:custGeom>
                <a:avLst/>
                <a:gdLst>
                  <a:gd name="T0" fmla="*/ 46 w 46"/>
                  <a:gd name="T1" fmla="*/ 17 h 29"/>
                  <a:gd name="T2" fmla="*/ 12 w 46"/>
                  <a:gd name="T3" fmla="*/ 0 h 29"/>
                  <a:gd name="T4" fmla="*/ 0 w 46"/>
                  <a:gd name="T5" fmla="*/ 12 h 29"/>
                  <a:gd name="T6" fmla="*/ 4 w 46"/>
                  <a:gd name="T7" fmla="*/ 29 h 29"/>
                  <a:gd name="T8" fmla="*/ 46 w 46"/>
                  <a:gd name="T9" fmla="*/ 17 h 29"/>
                </a:gdLst>
                <a:ahLst/>
                <a:cxnLst>
                  <a:cxn ang="0">
                    <a:pos x="T0" y="T1"/>
                  </a:cxn>
                  <a:cxn ang="0">
                    <a:pos x="T2" y="T3"/>
                  </a:cxn>
                  <a:cxn ang="0">
                    <a:pos x="T4" y="T5"/>
                  </a:cxn>
                  <a:cxn ang="0">
                    <a:pos x="T6" y="T7"/>
                  </a:cxn>
                  <a:cxn ang="0">
                    <a:pos x="T8" y="T9"/>
                  </a:cxn>
                </a:cxnLst>
                <a:rect l="0" t="0" r="r" b="b"/>
                <a:pathLst>
                  <a:path w="46" h="29">
                    <a:moveTo>
                      <a:pt x="46" y="17"/>
                    </a:moveTo>
                    <a:lnTo>
                      <a:pt x="12" y="0"/>
                    </a:lnTo>
                    <a:lnTo>
                      <a:pt x="0" y="12"/>
                    </a:lnTo>
                    <a:lnTo>
                      <a:pt x="4" y="29"/>
                    </a:lnTo>
                    <a:lnTo>
                      <a:pt x="46" y="17"/>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sp>
          <p:nvSpPr>
            <p:cNvPr id="29" name="MK"/>
            <p:cNvSpPr>
              <a:spLocks noChangeAspect="1"/>
            </p:cNvSpPr>
            <p:nvPr/>
          </p:nvSpPr>
          <p:spPr bwMode="auto">
            <a:xfrm>
              <a:off x="6932613" y="5165725"/>
              <a:ext cx="306387" cy="203200"/>
            </a:xfrm>
            <a:custGeom>
              <a:avLst/>
              <a:gdLst>
                <a:gd name="T0" fmla="*/ 8 w 205"/>
                <a:gd name="T1" fmla="*/ 47 h 156"/>
                <a:gd name="T2" fmla="*/ 43 w 205"/>
                <a:gd name="T3" fmla="*/ 20 h 156"/>
                <a:gd name="T4" fmla="*/ 66 w 205"/>
                <a:gd name="T5" fmla="*/ 15 h 156"/>
                <a:gd name="T6" fmla="*/ 89 w 205"/>
                <a:gd name="T7" fmla="*/ 8 h 156"/>
                <a:gd name="T8" fmla="*/ 108 w 205"/>
                <a:gd name="T9" fmla="*/ 8 h 156"/>
                <a:gd name="T10" fmla="*/ 127 w 205"/>
                <a:gd name="T11" fmla="*/ 0 h 156"/>
                <a:gd name="T12" fmla="*/ 159 w 205"/>
                <a:gd name="T13" fmla="*/ 8 h 156"/>
                <a:gd name="T14" fmla="*/ 178 w 205"/>
                <a:gd name="T15" fmla="*/ 7 h 156"/>
                <a:gd name="T16" fmla="*/ 197 w 205"/>
                <a:gd name="T17" fmla="*/ 28 h 156"/>
                <a:gd name="T18" fmla="*/ 195 w 205"/>
                <a:gd name="T19" fmla="*/ 89 h 156"/>
                <a:gd name="T20" fmla="*/ 205 w 205"/>
                <a:gd name="T21" fmla="*/ 97 h 156"/>
                <a:gd name="T22" fmla="*/ 191 w 205"/>
                <a:gd name="T23" fmla="*/ 122 h 156"/>
                <a:gd name="T24" fmla="*/ 146 w 205"/>
                <a:gd name="T25" fmla="*/ 132 h 156"/>
                <a:gd name="T26" fmla="*/ 127 w 205"/>
                <a:gd name="T27" fmla="*/ 126 h 156"/>
                <a:gd name="T28" fmla="*/ 114 w 205"/>
                <a:gd name="T29" fmla="*/ 156 h 156"/>
                <a:gd name="T30" fmla="*/ 80 w 205"/>
                <a:gd name="T31" fmla="*/ 153 h 156"/>
                <a:gd name="T32" fmla="*/ 66 w 205"/>
                <a:gd name="T33" fmla="*/ 149 h 156"/>
                <a:gd name="T34" fmla="*/ 46 w 205"/>
                <a:gd name="T35" fmla="*/ 148 h 156"/>
                <a:gd name="T36" fmla="*/ 34 w 205"/>
                <a:gd name="T37" fmla="*/ 135 h 156"/>
                <a:gd name="T38" fmla="*/ 27 w 205"/>
                <a:gd name="T39" fmla="*/ 139 h 156"/>
                <a:gd name="T40" fmla="*/ 11 w 205"/>
                <a:gd name="T41" fmla="*/ 126 h 156"/>
                <a:gd name="T42" fmla="*/ 0 w 205"/>
                <a:gd name="T43" fmla="*/ 89 h 156"/>
                <a:gd name="T44" fmla="*/ 9 w 205"/>
                <a:gd name="T45" fmla="*/ 71 h 156"/>
                <a:gd name="T46" fmla="*/ 8 w 205"/>
                <a:gd name="T47" fmla="*/ 47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5" h="156">
                  <a:moveTo>
                    <a:pt x="8" y="47"/>
                  </a:moveTo>
                  <a:lnTo>
                    <a:pt x="43" y="20"/>
                  </a:lnTo>
                  <a:lnTo>
                    <a:pt x="66" y="15"/>
                  </a:lnTo>
                  <a:lnTo>
                    <a:pt x="89" y="8"/>
                  </a:lnTo>
                  <a:lnTo>
                    <a:pt x="108" y="8"/>
                  </a:lnTo>
                  <a:lnTo>
                    <a:pt x="127" y="0"/>
                  </a:lnTo>
                  <a:lnTo>
                    <a:pt x="159" y="8"/>
                  </a:lnTo>
                  <a:lnTo>
                    <a:pt x="178" y="7"/>
                  </a:lnTo>
                  <a:lnTo>
                    <a:pt x="197" y="28"/>
                  </a:lnTo>
                  <a:lnTo>
                    <a:pt x="195" y="89"/>
                  </a:lnTo>
                  <a:lnTo>
                    <a:pt x="205" y="97"/>
                  </a:lnTo>
                  <a:lnTo>
                    <a:pt x="191" y="122"/>
                  </a:lnTo>
                  <a:lnTo>
                    <a:pt x="146" y="132"/>
                  </a:lnTo>
                  <a:lnTo>
                    <a:pt x="127" y="126"/>
                  </a:lnTo>
                  <a:lnTo>
                    <a:pt x="114" y="156"/>
                  </a:lnTo>
                  <a:lnTo>
                    <a:pt x="80" y="153"/>
                  </a:lnTo>
                  <a:lnTo>
                    <a:pt x="66" y="149"/>
                  </a:lnTo>
                  <a:lnTo>
                    <a:pt x="46" y="148"/>
                  </a:lnTo>
                  <a:lnTo>
                    <a:pt x="34" y="135"/>
                  </a:lnTo>
                  <a:lnTo>
                    <a:pt x="27" y="139"/>
                  </a:lnTo>
                  <a:lnTo>
                    <a:pt x="11" y="126"/>
                  </a:lnTo>
                  <a:lnTo>
                    <a:pt x="0" y="89"/>
                  </a:lnTo>
                  <a:lnTo>
                    <a:pt x="9" y="71"/>
                  </a:lnTo>
                  <a:lnTo>
                    <a:pt x="8" y="47"/>
                  </a:lnTo>
                  <a:close/>
                </a:path>
              </a:pathLst>
            </a:custGeom>
            <a:solidFill>
              <a:schemeClr val="bg1">
                <a:lumMod val="95000"/>
              </a:schemeClr>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30" name="PT"/>
            <p:cNvSpPr>
              <a:spLocks noChangeAspect="1"/>
            </p:cNvSpPr>
            <p:nvPr/>
          </p:nvSpPr>
          <p:spPr bwMode="auto">
            <a:xfrm>
              <a:off x="3048000" y="4589463"/>
              <a:ext cx="574675" cy="735012"/>
            </a:xfrm>
            <a:custGeom>
              <a:avLst/>
              <a:gdLst>
                <a:gd name="T0" fmla="*/ 224 w 388"/>
                <a:gd name="T1" fmla="*/ 0 h 619"/>
                <a:gd name="T2" fmla="*/ 246 w 388"/>
                <a:gd name="T3" fmla="*/ 53 h 619"/>
                <a:gd name="T4" fmla="*/ 267 w 388"/>
                <a:gd name="T5" fmla="*/ 54 h 619"/>
                <a:gd name="T6" fmla="*/ 324 w 388"/>
                <a:gd name="T7" fmla="*/ 64 h 619"/>
                <a:gd name="T8" fmla="*/ 353 w 388"/>
                <a:gd name="T9" fmla="*/ 80 h 619"/>
                <a:gd name="T10" fmla="*/ 377 w 388"/>
                <a:gd name="T11" fmla="*/ 127 h 619"/>
                <a:gd name="T12" fmla="*/ 384 w 388"/>
                <a:gd name="T13" fmla="*/ 147 h 619"/>
                <a:gd name="T14" fmla="*/ 314 w 388"/>
                <a:gd name="T15" fmla="*/ 179 h 619"/>
                <a:gd name="T16" fmla="*/ 294 w 388"/>
                <a:gd name="T17" fmla="*/ 238 h 619"/>
                <a:gd name="T18" fmla="*/ 274 w 388"/>
                <a:gd name="T19" fmla="*/ 292 h 619"/>
                <a:gd name="T20" fmla="*/ 260 w 388"/>
                <a:gd name="T21" fmla="*/ 333 h 619"/>
                <a:gd name="T22" fmla="*/ 228 w 388"/>
                <a:gd name="T23" fmla="*/ 323 h 619"/>
                <a:gd name="T24" fmla="*/ 222 w 388"/>
                <a:gd name="T25" fmla="*/ 366 h 619"/>
                <a:gd name="T26" fmla="*/ 225 w 388"/>
                <a:gd name="T27" fmla="*/ 407 h 619"/>
                <a:gd name="T28" fmla="*/ 196 w 388"/>
                <a:gd name="T29" fmla="*/ 445 h 619"/>
                <a:gd name="T30" fmla="*/ 192 w 388"/>
                <a:gd name="T31" fmla="*/ 502 h 619"/>
                <a:gd name="T32" fmla="*/ 198 w 388"/>
                <a:gd name="T33" fmla="*/ 536 h 619"/>
                <a:gd name="T34" fmla="*/ 147 w 388"/>
                <a:gd name="T35" fmla="*/ 565 h 619"/>
                <a:gd name="T36" fmla="*/ 146 w 388"/>
                <a:gd name="T37" fmla="*/ 613 h 619"/>
                <a:gd name="T38" fmla="*/ 75 w 388"/>
                <a:gd name="T39" fmla="*/ 619 h 619"/>
                <a:gd name="T40" fmla="*/ 24 w 388"/>
                <a:gd name="T41" fmla="*/ 576 h 619"/>
                <a:gd name="T42" fmla="*/ 0 w 388"/>
                <a:gd name="T43" fmla="*/ 561 h 619"/>
                <a:gd name="T44" fmla="*/ 28 w 388"/>
                <a:gd name="T45" fmla="*/ 514 h 619"/>
                <a:gd name="T46" fmla="*/ 61 w 388"/>
                <a:gd name="T47" fmla="*/ 445 h 619"/>
                <a:gd name="T48" fmla="*/ 56 w 388"/>
                <a:gd name="T49" fmla="*/ 408 h 619"/>
                <a:gd name="T50" fmla="*/ 38 w 388"/>
                <a:gd name="T51" fmla="*/ 386 h 619"/>
                <a:gd name="T52" fmla="*/ 66 w 388"/>
                <a:gd name="T53" fmla="*/ 359 h 619"/>
                <a:gd name="T54" fmla="*/ 28 w 388"/>
                <a:gd name="T55" fmla="*/ 364 h 619"/>
                <a:gd name="T56" fmla="*/ 38 w 388"/>
                <a:gd name="T57" fmla="*/ 322 h 619"/>
                <a:gd name="T58" fmla="*/ 52 w 388"/>
                <a:gd name="T59" fmla="*/ 285 h 619"/>
                <a:gd name="T60" fmla="*/ 66 w 388"/>
                <a:gd name="T61" fmla="*/ 265 h 619"/>
                <a:gd name="T62" fmla="*/ 104 w 388"/>
                <a:gd name="T63" fmla="*/ 238 h 619"/>
                <a:gd name="T64" fmla="*/ 155 w 388"/>
                <a:gd name="T65" fmla="*/ 164 h 619"/>
                <a:gd name="T66" fmla="*/ 174 w 388"/>
                <a:gd name="T67" fmla="*/ 111 h 619"/>
                <a:gd name="T68" fmla="*/ 187 w 388"/>
                <a:gd name="T69" fmla="*/ 54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88" h="619">
                  <a:moveTo>
                    <a:pt x="196" y="6"/>
                  </a:moveTo>
                  <a:lnTo>
                    <a:pt x="224" y="0"/>
                  </a:lnTo>
                  <a:lnTo>
                    <a:pt x="243" y="24"/>
                  </a:lnTo>
                  <a:lnTo>
                    <a:pt x="246" y="53"/>
                  </a:lnTo>
                  <a:lnTo>
                    <a:pt x="253" y="59"/>
                  </a:lnTo>
                  <a:lnTo>
                    <a:pt x="267" y="54"/>
                  </a:lnTo>
                  <a:lnTo>
                    <a:pt x="312" y="74"/>
                  </a:lnTo>
                  <a:lnTo>
                    <a:pt x="324" y="64"/>
                  </a:lnTo>
                  <a:lnTo>
                    <a:pt x="342" y="63"/>
                  </a:lnTo>
                  <a:lnTo>
                    <a:pt x="353" y="80"/>
                  </a:lnTo>
                  <a:lnTo>
                    <a:pt x="363" y="108"/>
                  </a:lnTo>
                  <a:lnTo>
                    <a:pt x="377" y="127"/>
                  </a:lnTo>
                  <a:lnTo>
                    <a:pt x="388" y="137"/>
                  </a:lnTo>
                  <a:lnTo>
                    <a:pt x="384" y="147"/>
                  </a:lnTo>
                  <a:lnTo>
                    <a:pt x="351" y="157"/>
                  </a:lnTo>
                  <a:lnTo>
                    <a:pt x="314" y="179"/>
                  </a:lnTo>
                  <a:lnTo>
                    <a:pt x="315" y="218"/>
                  </a:lnTo>
                  <a:lnTo>
                    <a:pt x="294" y="238"/>
                  </a:lnTo>
                  <a:lnTo>
                    <a:pt x="276" y="255"/>
                  </a:lnTo>
                  <a:lnTo>
                    <a:pt x="274" y="292"/>
                  </a:lnTo>
                  <a:lnTo>
                    <a:pt x="274" y="316"/>
                  </a:lnTo>
                  <a:lnTo>
                    <a:pt x="260" y="333"/>
                  </a:lnTo>
                  <a:lnTo>
                    <a:pt x="248" y="316"/>
                  </a:lnTo>
                  <a:lnTo>
                    <a:pt x="228" y="323"/>
                  </a:lnTo>
                  <a:lnTo>
                    <a:pt x="225" y="335"/>
                  </a:lnTo>
                  <a:lnTo>
                    <a:pt x="222" y="366"/>
                  </a:lnTo>
                  <a:lnTo>
                    <a:pt x="229" y="377"/>
                  </a:lnTo>
                  <a:lnTo>
                    <a:pt x="225" y="407"/>
                  </a:lnTo>
                  <a:lnTo>
                    <a:pt x="213" y="421"/>
                  </a:lnTo>
                  <a:lnTo>
                    <a:pt x="196" y="445"/>
                  </a:lnTo>
                  <a:lnTo>
                    <a:pt x="189" y="465"/>
                  </a:lnTo>
                  <a:lnTo>
                    <a:pt x="192" y="502"/>
                  </a:lnTo>
                  <a:lnTo>
                    <a:pt x="206" y="524"/>
                  </a:lnTo>
                  <a:lnTo>
                    <a:pt x="198" y="536"/>
                  </a:lnTo>
                  <a:lnTo>
                    <a:pt x="161" y="549"/>
                  </a:lnTo>
                  <a:lnTo>
                    <a:pt x="147" y="565"/>
                  </a:lnTo>
                  <a:lnTo>
                    <a:pt x="146" y="582"/>
                  </a:lnTo>
                  <a:lnTo>
                    <a:pt x="146" y="613"/>
                  </a:lnTo>
                  <a:lnTo>
                    <a:pt x="104" y="613"/>
                  </a:lnTo>
                  <a:lnTo>
                    <a:pt x="75" y="619"/>
                  </a:lnTo>
                  <a:lnTo>
                    <a:pt x="42" y="576"/>
                  </a:lnTo>
                  <a:lnTo>
                    <a:pt x="24" y="576"/>
                  </a:lnTo>
                  <a:lnTo>
                    <a:pt x="9" y="576"/>
                  </a:lnTo>
                  <a:lnTo>
                    <a:pt x="0" y="561"/>
                  </a:lnTo>
                  <a:lnTo>
                    <a:pt x="9" y="545"/>
                  </a:lnTo>
                  <a:lnTo>
                    <a:pt x="28" y="514"/>
                  </a:lnTo>
                  <a:lnTo>
                    <a:pt x="38" y="482"/>
                  </a:lnTo>
                  <a:lnTo>
                    <a:pt x="61" y="445"/>
                  </a:lnTo>
                  <a:lnTo>
                    <a:pt x="66" y="424"/>
                  </a:lnTo>
                  <a:lnTo>
                    <a:pt x="56" y="408"/>
                  </a:lnTo>
                  <a:lnTo>
                    <a:pt x="42" y="394"/>
                  </a:lnTo>
                  <a:lnTo>
                    <a:pt x="38" y="386"/>
                  </a:lnTo>
                  <a:lnTo>
                    <a:pt x="56" y="380"/>
                  </a:lnTo>
                  <a:lnTo>
                    <a:pt x="66" y="359"/>
                  </a:lnTo>
                  <a:lnTo>
                    <a:pt x="47" y="353"/>
                  </a:lnTo>
                  <a:lnTo>
                    <a:pt x="28" y="364"/>
                  </a:lnTo>
                  <a:lnTo>
                    <a:pt x="28" y="337"/>
                  </a:lnTo>
                  <a:lnTo>
                    <a:pt x="38" y="322"/>
                  </a:lnTo>
                  <a:lnTo>
                    <a:pt x="47" y="306"/>
                  </a:lnTo>
                  <a:lnTo>
                    <a:pt x="52" y="285"/>
                  </a:lnTo>
                  <a:lnTo>
                    <a:pt x="56" y="269"/>
                  </a:lnTo>
                  <a:lnTo>
                    <a:pt x="66" y="265"/>
                  </a:lnTo>
                  <a:lnTo>
                    <a:pt x="80" y="275"/>
                  </a:lnTo>
                  <a:lnTo>
                    <a:pt x="104" y="238"/>
                  </a:lnTo>
                  <a:lnTo>
                    <a:pt x="118" y="212"/>
                  </a:lnTo>
                  <a:lnTo>
                    <a:pt x="155" y="164"/>
                  </a:lnTo>
                  <a:lnTo>
                    <a:pt x="155" y="144"/>
                  </a:lnTo>
                  <a:lnTo>
                    <a:pt x="174" y="111"/>
                  </a:lnTo>
                  <a:lnTo>
                    <a:pt x="179" y="74"/>
                  </a:lnTo>
                  <a:lnTo>
                    <a:pt x="187" y="54"/>
                  </a:lnTo>
                  <a:lnTo>
                    <a:pt x="196" y="6"/>
                  </a:lnTo>
                  <a:close/>
                </a:path>
              </a:pathLst>
            </a:custGeom>
            <a:solidFill>
              <a:schemeClr val="accent1">
                <a:lumMod val="20000"/>
                <a:lumOff val="80000"/>
              </a:schemeClr>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nvGrpSpPr>
            <p:cNvPr id="31" name="ES"/>
            <p:cNvGrpSpPr>
              <a:grpSpLocks/>
            </p:cNvGrpSpPr>
            <p:nvPr/>
          </p:nvGrpSpPr>
          <p:grpSpPr bwMode="auto">
            <a:xfrm>
              <a:off x="3260628" y="4351278"/>
              <a:ext cx="1579555" cy="1219185"/>
              <a:chOff x="212709" y="4669452"/>
              <a:chExt cx="724" cy="631"/>
            </a:xfrm>
            <a:solidFill>
              <a:schemeClr val="bg1">
                <a:lumMod val="95000"/>
              </a:schemeClr>
            </a:solidFill>
            <a:effectLst/>
          </p:grpSpPr>
          <p:sp>
            <p:nvSpPr>
              <p:cNvPr id="76" name="Freeform 548"/>
              <p:cNvSpPr>
                <a:spLocks noChangeAspect="1"/>
              </p:cNvSpPr>
              <p:nvPr/>
            </p:nvSpPr>
            <p:spPr bwMode="auto">
              <a:xfrm>
                <a:off x="213239" y="4669976"/>
                <a:ext cx="27" cy="20"/>
              </a:xfrm>
              <a:custGeom>
                <a:avLst/>
                <a:gdLst>
                  <a:gd name="T0" fmla="*/ 39 w 39"/>
                  <a:gd name="T1" fmla="*/ 0 h 31"/>
                  <a:gd name="T2" fmla="*/ 20 w 39"/>
                  <a:gd name="T3" fmla="*/ 0 h 31"/>
                  <a:gd name="T4" fmla="*/ 0 w 39"/>
                  <a:gd name="T5" fmla="*/ 21 h 31"/>
                  <a:gd name="T6" fmla="*/ 10 w 39"/>
                  <a:gd name="T7" fmla="*/ 31 h 31"/>
                  <a:gd name="T8" fmla="*/ 29 w 39"/>
                  <a:gd name="T9" fmla="*/ 31 h 31"/>
                  <a:gd name="T10" fmla="*/ 39 w 39"/>
                  <a:gd name="T11" fmla="*/ 0 h 31"/>
                </a:gdLst>
                <a:ahLst/>
                <a:cxnLst>
                  <a:cxn ang="0">
                    <a:pos x="T0" y="T1"/>
                  </a:cxn>
                  <a:cxn ang="0">
                    <a:pos x="T2" y="T3"/>
                  </a:cxn>
                  <a:cxn ang="0">
                    <a:pos x="T4" y="T5"/>
                  </a:cxn>
                  <a:cxn ang="0">
                    <a:pos x="T6" y="T7"/>
                  </a:cxn>
                  <a:cxn ang="0">
                    <a:pos x="T8" y="T9"/>
                  </a:cxn>
                  <a:cxn ang="0">
                    <a:pos x="T10" y="T11"/>
                  </a:cxn>
                </a:cxnLst>
                <a:rect l="0" t="0" r="r" b="b"/>
                <a:pathLst>
                  <a:path w="39" h="31">
                    <a:moveTo>
                      <a:pt x="39" y="0"/>
                    </a:moveTo>
                    <a:lnTo>
                      <a:pt x="20" y="0"/>
                    </a:lnTo>
                    <a:lnTo>
                      <a:pt x="0" y="21"/>
                    </a:lnTo>
                    <a:lnTo>
                      <a:pt x="10" y="31"/>
                    </a:lnTo>
                    <a:lnTo>
                      <a:pt x="29" y="31"/>
                    </a:lnTo>
                    <a:lnTo>
                      <a:pt x="39" y="0"/>
                    </a:lnTo>
                    <a:close/>
                  </a:path>
                </a:pathLst>
              </a:custGeom>
              <a:solidFill>
                <a:schemeClr val="accent1">
                  <a:lumMod val="20000"/>
                  <a:lumOff val="80000"/>
                </a:schemeClr>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77" name="Freeform 549"/>
              <p:cNvSpPr>
                <a:spLocks noChangeAspect="1"/>
              </p:cNvSpPr>
              <p:nvPr/>
            </p:nvSpPr>
            <p:spPr bwMode="auto">
              <a:xfrm>
                <a:off x="213316" y="4669928"/>
                <a:ext cx="62" cy="48"/>
              </a:xfrm>
              <a:custGeom>
                <a:avLst/>
                <a:gdLst>
                  <a:gd name="T0" fmla="*/ 66 w 90"/>
                  <a:gd name="T1" fmla="*/ 0 h 80"/>
                  <a:gd name="T2" fmla="*/ 57 w 90"/>
                  <a:gd name="T3" fmla="*/ 10 h 80"/>
                  <a:gd name="T4" fmla="*/ 19 w 90"/>
                  <a:gd name="T5" fmla="*/ 16 h 80"/>
                  <a:gd name="T6" fmla="*/ 0 w 90"/>
                  <a:gd name="T7" fmla="*/ 43 h 80"/>
                  <a:gd name="T8" fmla="*/ 28 w 90"/>
                  <a:gd name="T9" fmla="*/ 64 h 80"/>
                  <a:gd name="T10" fmla="*/ 43 w 90"/>
                  <a:gd name="T11" fmla="*/ 80 h 80"/>
                  <a:gd name="T12" fmla="*/ 71 w 90"/>
                  <a:gd name="T13" fmla="*/ 74 h 80"/>
                  <a:gd name="T14" fmla="*/ 90 w 90"/>
                  <a:gd name="T15" fmla="*/ 64 h 80"/>
                  <a:gd name="T16" fmla="*/ 85 w 90"/>
                  <a:gd name="T17" fmla="*/ 43 h 80"/>
                  <a:gd name="T18" fmla="*/ 71 w 90"/>
                  <a:gd name="T19" fmla="*/ 27 h 80"/>
                  <a:gd name="T20" fmla="*/ 66 w 90"/>
                  <a:gd name="T21"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0" h="80">
                    <a:moveTo>
                      <a:pt x="66" y="0"/>
                    </a:moveTo>
                    <a:lnTo>
                      <a:pt x="57" y="10"/>
                    </a:lnTo>
                    <a:lnTo>
                      <a:pt x="19" y="16"/>
                    </a:lnTo>
                    <a:lnTo>
                      <a:pt x="0" y="43"/>
                    </a:lnTo>
                    <a:lnTo>
                      <a:pt x="28" y="64"/>
                    </a:lnTo>
                    <a:lnTo>
                      <a:pt x="43" y="80"/>
                    </a:lnTo>
                    <a:lnTo>
                      <a:pt x="71" y="74"/>
                    </a:lnTo>
                    <a:lnTo>
                      <a:pt x="90" y="64"/>
                    </a:lnTo>
                    <a:lnTo>
                      <a:pt x="85" y="43"/>
                    </a:lnTo>
                    <a:lnTo>
                      <a:pt x="71" y="27"/>
                    </a:lnTo>
                    <a:lnTo>
                      <a:pt x="66" y="0"/>
                    </a:lnTo>
                    <a:close/>
                  </a:path>
                </a:pathLst>
              </a:custGeom>
              <a:solidFill>
                <a:schemeClr val="accent1">
                  <a:lumMod val="20000"/>
                  <a:lumOff val="80000"/>
                </a:schemeClr>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78" name="Freeform 550"/>
              <p:cNvSpPr>
                <a:spLocks noChangeAspect="1"/>
              </p:cNvSpPr>
              <p:nvPr/>
            </p:nvSpPr>
            <p:spPr bwMode="auto">
              <a:xfrm>
                <a:off x="213412" y="4669930"/>
                <a:ext cx="21" cy="26"/>
              </a:xfrm>
              <a:custGeom>
                <a:avLst/>
                <a:gdLst>
                  <a:gd name="T0" fmla="*/ 19 w 29"/>
                  <a:gd name="T1" fmla="*/ 0 h 41"/>
                  <a:gd name="T2" fmla="*/ 0 w 29"/>
                  <a:gd name="T3" fmla="*/ 10 h 41"/>
                  <a:gd name="T4" fmla="*/ 16 w 29"/>
                  <a:gd name="T5" fmla="*/ 25 h 41"/>
                  <a:gd name="T6" fmla="*/ 29 w 29"/>
                  <a:gd name="T7" fmla="*/ 41 h 41"/>
                  <a:gd name="T8" fmla="*/ 19 w 29"/>
                  <a:gd name="T9" fmla="*/ 0 h 41"/>
                </a:gdLst>
                <a:ahLst/>
                <a:cxnLst>
                  <a:cxn ang="0">
                    <a:pos x="T0" y="T1"/>
                  </a:cxn>
                  <a:cxn ang="0">
                    <a:pos x="T2" y="T3"/>
                  </a:cxn>
                  <a:cxn ang="0">
                    <a:pos x="T4" y="T5"/>
                  </a:cxn>
                  <a:cxn ang="0">
                    <a:pos x="T6" y="T7"/>
                  </a:cxn>
                  <a:cxn ang="0">
                    <a:pos x="T8" y="T9"/>
                  </a:cxn>
                </a:cxnLst>
                <a:rect l="0" t="0" r="r" b="b"/>
                <a:pathLst>
                  <a:path w="29" h="41">
                    <a:moveTo>
                      <a:pt x="19" y="0"/>
                    </a:moveTo>
                    <a:lnTo>
                      <a:pt x="0" y="10"/>
                    </a:lnTo>
                    <a:lnTo>
                      <a:pt x="16" y="25"/>
                    </a:lnTo>
                    <a:lnTo>
                      <a:pt x="29" y="41"/>
                    </a:lnTo>
                    <a:lnTo>
                      <a:pt x="19"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79" name="Freeform 551"/>
              <p:cNvSpPr>
                <a:spLocks noChangeAspect="1"/>
              </p:cNvSpPr>
              <p:nvPr/>
            </p:nvSpPr>
            <p:spPr bwMode="auto">
              <a:xfrm>
                <a:off x="212709" y="4669452"/>
                <a:ext cx="696" cy="631"/>
              </a:xfrm>
              <a:custGeom>
                <a:avLst/>
                <a:gdLst>
                  <a:gd name="T0" fmla="*/ 46 w 1024"/>
                  <a:gd name="T1" fmla="*/ 185 h 1020"/>
                  <a:gd name="T2" fmla="*/ 79 w 1024"/>
                  <a:gd name="T3" fmla="*/ 111 h 1020"/>
                  <a:gd name="T4" fmla="*/ 71 w 1024"/>
                  <a:gd name="T5" fmla="*/ 84 h 1020"/>
                  <a:gd name="T6" fmla="*/ 55 w 1024"/>
                  <a:gd name="T7" fmla="*/ 59 h 1020"/>
                  <a:gd name="T8" fmla="*/ 112 w 1024"/>
                  <a:gd name="T9" fmla="*/ 27 h 1020"/>
                  <a:gd name="T10" fmla="*/ 154 w 1024"/>
                  <a:gd name="T11" fmla="*/ 16 h 1020"/>
                  <a:gd name="T12" fmla="*/ 197 w 1024"/>
                  <a:gd name="T13" fmla="*/ 6 h 1020"/>
                  <a:gd name="T14" fmla="*/ 281 w 1024"/>
                  <a:gd name="T15" fmla="*/ 80 h 1020"/>
                  <a:gd name="T16" fmla="*/ 340 w 1024"/>
                  <a:gd name="T17" fmla="*/ 84 h 1020"/>
                  <a:gd name="T18" fmla="*/ 504 w 1024"/>
                  <a:gd name="T19" fmla="*/ 170 h 1020"/>
                  <a:gd name="T20" fmla="*/ 573 w 1024"/>
                  <a:gd name="T21" fmla="*/ 190 h 1020"/>
                  <a:gd name="T22" fmla="*/ 621 w 1024"/>
                  <a:gd name="T23" fmla="*/ 232 h 1020"/>
                  <a:gd name="T24" fmla="*/ 668 w 1024"/>
                  <a:gd name="T25" fmla="*/ 238 h 1020"/>
                  <a:gd name="T26" fmla="*/ 668 w 1024"/>
                  <a:gd name="T27" fmla="*/ 264 h 1020"/>
                  <a:gd name="T28" fmla="*/ 743 w 1024"/>
                  <a:gd name="T29" fmla="*/ 343 h 1020"/>
                  <a:gd name="T30" fmla="*/ 804 w 1024"/>
                  <a:gd name="T31" fmla="*/ 374 h 1020"/>
                  <a:gd name="T32" fmla="*/ 898 w 1024"/>
                  <a:gd name="T33" fmla="*/ 406 h 1020"/>
                  <a:gd name="T34" fmla="*/ 917 w 1024"/>
                  <a:gd name="T35" fmla="*/ 443 h 1020"/>
                  <a:gd name="T36" fmla="*/ 953 w 1024"/>
                  <a:gd name="T37" fmla="*/ 458 h 1020"/>
                  <a:gd name="T38" fmla="*/ 991 w 1024"/>
                  <a:gd name="T39" fmla="*/ 458 h 1020"/>
                  <a:gd name="T40" fmla="*/ 1015 w 1024"/>
                  <a:gd name="T41" fmla="*/ 458 h 1020"/>
                  <a:gd name="T42" fmla="*/ 1024 w 1024"/>
                  <a:gd name="T43" fmla="*/ 507 h 1020"/>
                  <a:gd name="T44" fmla="*/ 936 w 1024"/>
                  <a:gd name="T45" fmla="*/ 584 h 1020"/>
                  <a:gd name="T46" fmla="*/ 809 w 1024"/>
                  <a:gd name="T47" fmla="*/ 609 h 1020"/>
                  <a:gd name="T48" fmla="*/ 776 w 1024"/>
                  <a:gd name="T49" fmla="*/ 646 h 1020"/>
                  <a:gd name="T50" fmla="*/ 738 w 1024"/>
                  <a:gd name="T51" fmla="*/ 662 h 1020"/>
                  <a:gd name="T52" fmla="*/ 700 w 1024"/>
                  <a:gd name="T53" fmla="*/ 709 h 1020"/>
                  <a:gd name="T54" fmla="*/ 658 w 1024"/>
                  <a:gd name="T55" fmla="*/ 741 h 1020"/>
                  <a:gd name="T56" fmla="*/ 672 w 1024"/>
                  <a:gd name="T57" fmla="*/ 798 h 1020"/>
                  <a:gd name="T58" fmla="*/ 677 w 1024"/>
                  <a:gd name="T59" fmla="*/ 841 h 1020"/>
                  <a:gd name="T60" fmla="*/ 653 w 1024"/>
                  <a:gd name="T61" fmla="*/ 857 h 1020"/>
                  <a:gd name="T62" fmla="*/ 589 w 1024"/>
                  <a:gd name="T63" fmla="*/ 921 h 1020"/>
                  <a:gd name="T64" fmla="*/ 564 w 1024"/>
                  <a:gd name="T65" fmla="*/ 946 h 1020"/>
                  <a:gd name="T66" fmla="*/ 523 w 1024"/>
                  <a:gd name="T67" fmla="*/ 962 h 1020"/>
                  <a:gd name="T68" fmla="*/ 480 w 1024"/>
                  <a:gd name="T69" fmla="*/ 973 h 1020"/>
                  <a:gd name="T70" fmla="*/ 457 w 1024"/>
                  <a:gd name="T71" fmla="*/ 1005 h 1020"/>
                  <a:gd name="T72" fmla="*/ 419 w 1024"/>
                  <a:gd name="T73" fmla="*/ 1015 h 1020"/>
                  <a:gd name="T74" fmla="*/ 344 w 1024"/>
                  <a:gd name="T75" fmla="*/ 1005 h 1020"/>
                  <a:gd name="T76" fmla="*/ 229 w 1024"/>
                  <a:gd name="T77" fmla="*/ 962 h 1020"/>
                  <a:gd name="T78" fmla="*/ 173 w 1024"/>
                  <a:gd name="T79" fmla="*/ 989 h 1020"/>
                  <a:gd name="T80" fmla="*/ 121 w 1024"/>
                  <a:gd name="T81" fmla="*/ 1010 h 1020"/>
                  <a:gd name="T82" fmla="*/ 55 w 1024"/>
                  <a:gd name="T83" fmla="*/ 958 h 1020"/>
                  <a:gd name="T84" fmla="*/ 33 w 1024"/>
                  <a:gd name="T85" fmla="*/ 835 h 1020"/>
                  <a:gd name="T86" fmla="*/ 0 w 1024"/>
                  <a:gd name="T87" fmla="*/ 794 h 1020"/>
                  <a:gd name="T88" fmla="*/ 14 w 1024"/>
                  <a:gd name="T89" fmla="*/ 746 h 1020"/>
                  <a:gd name="T90" fmla="*/ 60 w 1024"/>
                  <a:gd name="T91" fmla="*/ 720 h 1020"/>
                  <a:gd name="T92" fmla="*/ 41 w 1024"/>
                  <a:gd name="T93" fmla="*/ 662 h 1020"/>
                  <a:gd name="T94" fmla="*/ 84 w 1024"/>
                  <a:gd name="T95" fmla="*/ 599 h 1020"/>
                  <a:gd name="T96" fmla="*/ 74 w 1024"/>
                  <a:gd name="T97" fmla="*/ 554 h 1020"/>
                  <a:gd name="T98" fmla="*/ 88 w 1024"/>
                  <a:gd name="T99" fmla="*/ 512 h 1020"/>
                  <a:gd name="T100" fmla="*/ 112 w 1024"/>
                  <a:gd name="T101" fmla="*/ 528 h 1020"/>
                  <a:gd name="T102" fmla="*/ 131 w 1024"/>
                  <a:gd name="T103" fmla="*/ 448 h 1020"/>
                  <a:gd name="T104" fmla="*/ 168 w 1024"/>
                  <a:gd name="T105" fmla="*/ 390 h 1020"/>
                  <a:gd name="T106" fmla="*/ 206 w 1024"/>
                  <a:gd name="T107" fmla="*/ 349 h 1020"/>
                  <a:gd name="T108" fmla="*/ 244 w 1024"/>
                  <a:gd name="T109" fmla="*/ 332 h 1020"/>
                  <a:gd name="T110" fmla="*/ 201 w 1024"/>
                  <a:gd name="T111" fmla="*/ 264 h 1020"/>
                  <a:gd name="T112" fmla="*/ 164 w 1024"/>
                  <a:gd name="T113" fmla="*/ 269 h 1020"/>
                  <a:gd name="T114" fmla="*/ 117 w 1024"/>
                  <a:gd name="T115" fmla="*/ 248 h 1020"/>
                  <a:gd name="T116" fmla="*/ 98 w 1024"/>
                  <a:gd name="T117" fmla="*/ 242 h 1020"/>
                  <a:gd name="T118" fmla="*/ 84 w 1024"/>
                  <a:gd name="T119" fmla="*/ 201 h 1020"/>
                  <a:gd name="T120" fmla="*/ 52 w 1024"/>
                  <a:gd name="T121" fmla="*/ 201 h 10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24" h="1020">
                    <a:moveTo>
                      <a:pt x="52" y="201"/>
                    </a:moveTo>
                    <a:lnTo>
                      <a:pt x="46" y="185"/>
                    </a:lnTo>
                    <a:lnTo>
                      <a:pt x="52" y="164"/>
                    </a:lnTo>
                    <a:lnTo>
                      <a:pt x="79" y="111"/>
                    </a:lnTo>
                    <a:lnTo>
                      <a:pt x="65" y="100"/>
                    </a:lnTo>
                    <a:lnTo>
                      <a:pt x="71" y="84"/>
                    </a:lnTo>
                    <a:lnTo>
                      <a:pt x="55" y="80"/>
                    </a:lnTo>
                    <a:lnTo>
                      <a:pt x="55" y="59"/>
                    </a:lnTo>
                    <a:lnTo>
                      <a:pt x="65" y="43"/>
                    </a:lnTo>
                    <a:lnTo>
                      <a:pt x="112" y="27"/>
                    </a:lnTo>
                    <a:lnTo>
                      <a:pt x="150" y="32"/>
                    </a:lnTo>
                    <a:lnTo>
                      <a:pt x="154" y="16"/>
                    </a:lnTo>
                    <a:lnTo>
                      <a:pt x="182" y="0"/>
                    </a:lnTo>
                    <a:lnTo>
                      <a:pt x="197" y="6"/>
                    </a:lnTo>
                    <a:lnTo>
                      <a:pt x="229" y="53"/>
                    </a:lnTo>
                    <a:lnTo>
                      <a:pt x="281" y="80"/>
                    </a:lnTo>
                    <a:lnTo>
                      <a:pt x="328" y="80"/>
                    </a:lnTo>
                    <a:lnTo>
                      <a:pt x="340" y="84"/>
                    </a:lnTo>
                    <a:lnTo>
                      <a:pt x="466" y="164"/>
                    </a:lnTo>
                    <a:lnTo>
                      <a:pt x="504" y="170"/>
                    </a:lnTo>
                    <a:lnTo>
                      <a:pt x="532" y="201"/>
                    </a:lnTo>
                    <a:lnTo>
                      <a:pt x="573" y="190"/>
                    </a:lnTo>
                    <a:lnTo>
                      <a:pt x="597" y="207"/>
                    </a:lnTo>
                    <a:lnTo>
                      <a:pt x="621" y="232"/>
                    </a:lnTo>
                    <a:lnTo>
                      <a:pt x="649" y="232"/>
                    </a:lnTo>
                    <a:lnTo>
                      <a:pt x="668" y="238"/>
                    </a:lnTo>
                    <a:lnTo>
                      <a:pt x="677" y="248"/>
                    </a:lnTo>
                    <a:lnTo>
                      <a:pt x="668" y="264"/>
                    </a:lnTo>
                    <a:lnTo>
                      <a:pt x="668" y="285"/>
                    </a:lnTo>
                    <a:lnTo>
                      <a:pt x="743" y="343"/>
                    </a:lnTo>
                    <a:lnTo>
                      <a:pt x="785" y="380"/>
                    </a:lnTo>
                    <a:lnTo>
                      <a:pt x="804" y="374"/>
                    </a:lnTo>
                    <a:lnTo>
                      <a:pt x="827" y="369"/>
                    </a:lnTo>
                    <a:lnTo>
                      <a:pt x="898" y="406"/>
                    </a:lnTo>
                    <a:lnTo>
                      <a:pt x="906" y="433"/>
                    </a:lnTo>
                    <a:lnTo>
                      <a:pt x="917" y="443"/>
                    </a:lnTo>
                    <a:lnTo>
                      <a:pt x="939" y="448"/>
                    </a:lnTo>
                    <a:lnTo>
                      <a:pt x="953" y="458"/>
                    </a:lnTo>
                    <a:lnTo>
                      <a:pt x="972" y="458"/>
                    </a:lnTo>
                    <a:lnTo>
                      <a:pt x="991" y="458"/>
                    </a:lnTo>
                    <a:lnTo>
                      <a:pt x="1010" y="464"/>
                    </a:lnTo>
                    <a:lnTo>
                      <a:pt x="1015" y="458"/>
                    </a:lnTo>
                    <a:lnTo>
                      <a:pt x="1024" y="480"/>
                    </a:lnTo>
                    <a:lnTo>
                      <a:pt x="1024" y="507"/>
                    </a:lnTo>
                    <a:lnTo>
                      <a:pt x="1010" y="522"/>
                    </a:lnTo>
                    <a:lnTo>
                      <a:pt x="936" y="584"/>
                    </a:lnTo>
                    <a:lnTo>
                      <a:pt x="903" y="584"/>
                    </a:lnTo>
                    <a:lnTo>
                      <a:pt x="809" y="609"/>
                    </a:lnTo>
                    <a:lnTo>
                      <a:pt x="776" y="615"/>
                    </a:lnTo>
                    <a:lnTo>
                      <a:pt x="776" y="646"/>
                    </a:lnTo>
                    <a:lnTo>
                      <a:pt x="757" y="646"/>
                    </a:lnTo>
                    <a:lnTo>
                      <a:pt x="738" y="662"/>
                    </a:lnTo>
                    <a:lnTo>
                      <a:pt x="719" y="689"/>
                    </a:lnTo>
                    <a:lnTo>
                      <a:pt x="700" y="709"/>
                    </a:lnTo>
                    <a:lnTo>
                      <a:pt x="677" y="714"/>
                    </a:lnTo>
                    <a:lnTo>
                      <a:pt x="658" y="741"/>
                    </a:lnTo>
                    <a:lnTo>
                      <a:pt x="658" y="778"/>
                    </a:lnTo>
                    <a:lnTo>
                      <a:pt x="672" y="798"/>
                    </a:lnTo>
                    <a:lnTo>
                      <a:pt x="677" y="814"/>
                    </a:lnTo>
                    <a:lnTo>
                      <a:pt x="677" y="841"/>
                    </a:lnTo>
                    <a:lnTo>
                      <a:pt x="672" y="851"/>
                    </a:lnTo>
                    <a:lnTo>
                      <a:pt x="653" y="857"/>
                    </a:lnTo>
                    <a:lnTo>
                      <a:pt x="625" y="884"/>
                    </a:lnTo>
                    <a:lnTo>
                      <a:pt x="589" y="921"/>
                    </a:lnTo>
                    <a:lnTo>
                      <a:pt x="573" y="936"/>
                    </a:lnTo>
                    <a:lnTo>
                      <a:pt x="564" y="946"/>
                    </a:lnTo>
                    <a:lnTo>
                      <a:pt x="564" y="962"/>
                    </a:lnTo>
                    <a:lnTo>
                      <a:pt x="523" y="962"/>
                    </a:lnTo>
                    <a:lnTo>
                      <a:pt x="499" y="968"/>
                    </a:lnTo>
                    <a:lnTo>
                      <a:pt x="480" y="973"/>
                    </a:lnTo>
                    <a:lnTo>
                      <a:pt x="471" y="983"/>
                    </a:lnTo>
                    <a:lnTo>
                      <a:pt x="457" y="1005"/>
                    </a:lnTo>
                    <a:lnTo>
                      <a:pt x="433" y="1015"/>
                    </a:lnTo>
                    <a:lnTo>
                      <a:pt x="419" y="1015"/>
                    </a:lnTo>
                    <a:lnTo>
                      <a:pt x="391" y="1010"/>
                    </a:lnTo>
                    <a:lnTo>
                      <a:pt x="344" y="1005"/>
                    </a:lnTo>
                    <a:lnTo>
                      <a:pt x="262" y="968"/>
                    </a:lnTo>
                    <a:lnTo>
                      <a:pt x="229" y="962"/>
                    </a:lnTo>
                    <a:lnTo>
                      <a:pt x="197" y="973"/>
                    </a:lnTo>
                    <a:lnTo>
                      <a:pt x="173" y="989"/>
                    </a:lnTo>
                    <a:lnTo>
                      <a:pt x="145" y="993"/>
                    </a:lnTo>
                    <a:lnTo>
                      <a:pt x="121" y="1010"/>
                    </a:lnTo>
                    <a:lnTo>
                      <a:pt x="107" y="1020"/>
                    </a:lnTo>
                    <a:lnTo>
                      <a:pt x="55" y="958"/>
                    </a:lnTo>
                    <a:lnTo>
                      <a:pt x="55" y="868"/>
                    </a:lnTo>
                    <a:lnTo>
                      <a:pt x="33" y="835"/>
                    </a:lnTo>
                    <a:lnTo>
                      <a:pt x="5" y="810"/>
                    </a:lnTo>
                    <a:lnTo>
                      <a:pt x="0" y="794"/>
                    </a:lnTo>
                    <a:lnTo>
                      <a:pt x="0" y="761"/>
                    </a:lnTo>
                    <a:lnTo>
                      <a:pt x="14" y="746"/>
                    </a:lnTo>
                    <a:lnTo>
                      <a:pt x="52" y="730"/>
                    </a:lnTo>
                    <a:lnTo>
                      <a:pt x="60" y="720"/>
                    </a:lnTo>
                    <a:lnTo>
                      <a:pt x="46" y="699"/>
                    </a:lnTo>
                    <a:lnTo>
                      <a:pt x="41" y="662"/>
                    </a:lnTo>
                    <a:lnTo>
                      <a:pt x="55" y="630"/>
                    </a:lnTo>
                    <a:lnTo>
                      <a:pt x="84" y="599"/>
                    </a:lnTo>
                    <a:lnTo>
                      <a:pt x="84" y="575"/>
                    </a:lnTo>
                    <a:lnTo>
                      <a:pt x="74" y="554"/>
                    </a:lnTo>
                    <a:lnTo>
                      <a:pt x="84" y="517"/>
                    </a:lnTo>
                    <a:lnTo>
                      <a:pt x="88" y="512"/>
                    </a:lnTo>
                    <a:lnTo>
                      <a:pt x="102" y="512"/>
                    </a:lnTo>
                    <a:lnTo>
                      <a:pt x="112" y="528"/>
                    </a:lnTo>
                    <a:lnTo>
                      <a:pt x="126" y="507"/>
                    </a:lnTo>
                    <a:lnTo>
                      <a:pt x="131" y="448"/>
                    </a:lnTo>
                    <a:lnTo>
                      <a:pt x="168" y="411"/>
                    </a:lnTo>
                    <a:lnTo>
                      <a:pt x="168" y="390"/>
                    </a:lnTo>
                    <a:lnTo>
                      <a:pt x="168" y="374"/>
                    </a:lnTo>
                    <a:lnTo>
                      <a:pt x="206" y="349"/>
                    </a:lnTo>
                    <a:lnTo>
                      <a:pt x="234" y="343"/>
                    </a:lnTo>
                    <a:lnTo>
                      <a:pt x="244" y="332"/>
                    </a:lnTo>
                    <a:lnTo>
                      <a:pt x="220" y="306"/>
                    </a:lnTo>
                    <a:lnTo>
                      <a:pt x="201" y="264"/>
                    </a:lnTo>
                    <a:lnTo>
                      <a:pt x="192" y="254"/>
                    </a:lnTo>
                    <a:lnTo>
                      <a:pt x="164" y="269"/>
                    </a:lnTo>
                    <a:lnTo>
                      <a:pt x="145" y="259"/>
                    </a:lnTo>
                    <a:lnTo>
                      <a:pt x="117" y="248"/>
                    </a:lnTo>
                    <a:lnTo>
                      <a:pt x="107" y="254"/>
                    </a:lnTo>
                    <a:lnTo>
                      <a:pt x="98" y="242"/>
                    </a:lnTo>
                    <a:lnTo>
                      <a:pt x="98" y="222"/>
                    </a:lnTo>
                    <a:lnTo>
                      <a:pt x="84" y="201"/>
                    </a:lnTo>
                    <a:lnTo>
                      <a:pt x="74" y="195"/>
                    </a:lnTo>
                    <a:lnTo>
                      <a:pt x="52" y="201"/>
                    </a:lnTo>
                    <a:close/>
                  </a:path>
                </a:pathLst>
              </a:custGeom>
              <a:solidFill>
                <a:schemeClr val="accent1">
                  <a:lumMod val="20000"/>
                  <a:lumOff val="80000"/>
                </a:schemeClr>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grpSp>
          <p:nvGrpSpPr>
            <p:cNvPr id="32" name="IT"/>
            <p:cNvGrpSpPr>
              <a:grpSpLocks/>
            </p:cNvGrpSpPr>
            <p:nvPr/>
          </p:nvGrpSpPr>
          <p:grpSpPr bwMode="auto">
            <a:xfrm>
              <a:off x="5286549" y="4381647"/>
              <a:ext cx="1374773" cy="1579562"/>
              <a:chOff x="2243131" y="4710790"/>
              <a:chExt cx="631" cy="817"/>
            </a:xfrm>
            <a:solidFill>
              <a:schemeClr val="bg1">
                <a:lumMod val="95000"/>
              </a:schemeClr>
            </a:solidFill>
            <a:effectLst/>
          </p:grpSpPr>
          <p:sp>
            <p:nvSpPr>
              <p:cNvPr id="73" name="Freeform 545"/>
              <p:cNvSpPr>
                <a:spLocks noChangeAspect="1"/>
              </p:cNvSpPr>
              <p:nvPr/>
            </p:nvSpPr>
            <p:spPr bwMode="auto">
              <a:xfrm>
                <a:off x="2243153" y="4711222"/>
                <a:ext cx="100" cy="168"/>
              </a:xfrm>
              <a:custGeom>
                <a:avLst/>
                <a:gdLst>
                  <a:gd name="T0" fmla="*/ 89 w 150"/>
                  <a:gd name="T1" fmla="*/ 0 h 275"/>
                  <a:gd name="T2" fmla="*/ 66 w 150"/>
                  <a:gd name="T3" fmla="*/ 16 h 275"/>
                  <a:gd name="T4" fmla="*/ 47 w 150"/>
                  <a:gd name="T5" fmla="*/ 31 h 275"/>
                  <a:gd name="T6" fmla="*/ 28 w 150"/>
                  <a:gd name="T7" fmla="*/ 37 h 275"/>
                  <a:gd name="T8" fmla="*/ 0 w 150"/>
                  <a:gd name="T9" fmla="*/ 31 h 275"/>
                  <a:gd name="T10" fmla="*/ 5 w 150"/>
                  <a:gd name="T11" fmla="*/ 64 h 275"/>
                  <a:gd name="T12" fmla="*/ 19 w 150"/>
                  <a:gd name="T13" fmla="*/ 84 h 275"/>
                  <a:gd name="T14" fmla="*/ 14 w 150"/>
                  <a:gd name="T15" fmla="*/ 138 h 275"/>
                  <a:gd name="T16" fmla="*/ 14 w 150"/>
                  <a:gd name="T17" fmla="*/ 164 h 275"/>
                  <a:gd name="T18" fmla="*/ 19 w 150"/>
                  <a:gd name="T19" fmla="*/ 185 h 275"/>
                  <a:gd name="T20" fmla="*/ 5 w 150"/>
                  <a:gd name="T21" fmla="*/ 228 h 275"/>
                  <a:gd name="T22" fmla="*/ 9 w 150"/>
                  <a:gd name="T23" fmla="*/ 259 h 275"/>
                  <a:gd name="T24" fmla="*/ 28 w 150"/>
                  <a:gd name="T25" fmla="*/ 275 h 275"/>
                  <a:gd name="T26" fmla="*/ 56 w 150"/>
                  <a:gd name="T27" fmla="*/ 253 h 275"/>
                  <a:gd name="T28" fmla="*/ 66 w 150"/>
                  <a:gd name="T29" fmla="*/ 248 h 275"/>
                  <a:gd name="T30" fmla="*/ 94 w 150"/>
                  <a:gd name="T31" fmla="*/ 253 h 275"/>
                  <a:gd name="T32" fmla="*/ 113 w 150"/>
                  <a:gd name="T33" fmla="*/ 232 h 275"/>
                  <a:gd name="T34" fmla="*/ 113 w 150"/>
                  <a:gd name="T35" fmla="*/ 211 h 275"/>
                  <a:gd name="T36" fmla="*/ 136 w 150"/>
                  <a:gd name="T37" fmla="*/ 169 h 275"/>
                  <a:gd name="T38" fmla="*/ 145 w 150"/>
                  <a:gd name="T39" fmla="*/ 142 h 275"/>
                  <a:gd name="T40" fmla="*/ 136 w 150"/>
                  <a:gd name="T41" fmla="*/ 117 h 275"/>
                  <a:gd name="T42" fmla="*/ 150 w 150"/>
                  <a:gd name="T43" fmla="*/ 84 h 275"/>
                  <a:gd name="T44" fmla="*/ 141 w 150"/>
                  <a:gd name="T45" fmla="*/ 37 h 275"/>
                  <a:gd name="T46" fmla="*/ 136 w 150"/>
                  <a:gd name="T47" fmla="*/ 10 h 275"/>
                  <a:gd name="T48" fmla="*/ 89 w 150"/>
                  <a:gd name="T49" fmla="*/ 0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0" h="275">
                    <a:moveTo>
                      <a:pt x="89" y="0"/>
                    </a:moveTo>
                    <a:lnTo>
                      <a:pt x="66" y="16"/>
                    </a:lnTo>
                    <a:lnTo>
                      <a:pt x="47" y="31"/>
                    </a:lnTo>
                    <a:lnTo>
                      <a:pt x="28" y="37"/>
                    </a:lnTo>
                    <a:lnTo>
                      <a:pt x="0" y="31"/>
                    </a:lnTo>
                    <a:lnTo>
                      <a:pt x="5" y="64"/>
                    </a:lnTo>
                    <a:lnTo>
                      <a:pt x="19" y="84"/>
                    </a:lnTo>
                    <a:lnTo>
                      <a:pt x="14" y="138"/>
                    </a:lnTo>
                    <a:lnTo>
                      <a:pt x="14" y="164"/>
                    </a:lnTo>
                    <a:lnTo>
                      <a:pt x="19" y="185"/>
                    </a:lnTo>
                    <a:lnTo>
                      <a:pt x="5" y="228"/>
                    </a:lnTo>
                    <a:lnTo>
                      <a:pt x="9" y="259"/>
                    </a:lnTo>
                    <a:lnTo>
                      <a:pt x="28" y="275"/>
                    </a:lnTo>
                    <a:lnTo>
                      <a:pt x="56" y="253"/>
                    </a:lnTo>
                    <a:lnTo>
                      <a:pt x="66" y="248"/>
                    </a:lnTo>
                    <a:lnTo>
                      <a:pt x="94" y="253"/>
                    </a:lnTo>
                    <a:lnTo>
                      <a:pt x="113" y="232"/>
                    </a:lnTo>
                    <a:lnTo>
                      <a:pt x="113" y="211"/>
                    </a:lnTo>
                    <a:lnTo>
                      <a:pt x="136" y="169"/>
                    </a:lnTo>
                    <a:lnTo>
                      <a:pt x="145" y="142"/>
                    </a:lnTo>
                    <a:lnTo>
                      <a:pt x="136" y="117"/>
                    </a:lnTo>
                    <a:lnTo>
                      <a:pt x="150" y="84"/>
                    </a:lnTo>
                    <a:lnTo>
                      <a:pt x="141" y="37"/>
                    </a:lnTo>
                    <a:lnTo>
                      <a:pt x="136" y="10"/>
                    </a:lnTo>
                    <a:lnTo>
                      <a:pt x="89" y="0"/>
                    </a:lnTo>
                    <a:close/>
                  </a:path>
                </a:pathLst>
              </a:custGeom>
              <a:solidFill>
                <a:schemeClr val="accent1">
                  <a:lumMod val="20000"/>
                  <a:lumOff val="80000"/>
                </a:schemeClr>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74" name="Freeform 546"/>
              <p:cNvSpPr>
                <a:spLocks noChangeAspect="1"/>
              </p:cNvSpPr>
              <p:nvPr/>
            </p:nvSpPr>
            <p:spPr bwMode="auto">
              <a:xfrm>
                <a:off x="2243388" y="4711487"/>
                <a:ext cx="184" cy="120"/>
              </a:xfrm>
              <a:custGeom>
                <a:avLst/>
                <a:gdLst>
                  <a:gd name="T0" fmla="*/ 260 w 274"/>
                  <a:gd name="T1" fmla="*/ 0 h 194"/>
                  <a:gd name="T2" fmla="*/ 274 w 274"/>
                  <a:gd name="T3" fmla="*/ 16 h 194"/>
                  <a:gd name="T4" fmla="*/ 265 w 274"/>
                  <a:gd name="T5" fmla="*/ 32 h 194"/>
                  <a:gd name="T6" fmla="*/ 255 w 274"/>
                  <a:gd name="T7" fmla="*/ 57 h 194"/>
                  <a:gd name="T8" fmla="*/ 241 w 274"/>
                  <a:gd name="T9" fmla="*/ 73 h 194"/>
                  <a:gd name="T10" fmla="*/ 246 w 274"/>
                  <a:gd name="T11" fmla="*/ 121 h 194"/>
                  <a:gd name="T12" fmla="*/ 255 w 274"/>
                  <a:gd name="T13" fmla="*/ 157 h 194"/>
                  <a:gd name="T14" fmla="*/ 231 w 274"/>
                  <a:gd name="T15" fmla="*/ 172 h 194"/>
                  <a:gd name="T16" fmla="*/ 227 w 274"/>
                  <a:gd name="T17" fmla="*/ 188 h 194"/>
                  <a:gd name="T18" fmla="*/ 208 w 274"/>
                  <a:gd name="T19" fmla="*/ 194 h 194"/>
                  <a:gd name="T20" fmla="*/ 180 w 274"/>
                  <a:gd name="T21" fmla="*/ 162 h 194"/>
                  <a:gd name="T22" fmla="*/ 161 w 274"/>
                  <a:gd name="T23" fmla="*/ 162 h 194"/>
                  <a:gd name="T24" fmla="*/ 146 w 274"/>
                  <a:gd name="T25" fmla="*/ 137 h 194"/>
                  <a:gd name="T26" fmla="*/ 118 w 274"/>
                  <a:gd name="T27" fmla="*/ 121 h 194"/>
                  <a:gd name="T28" fmla="*/ 99 w 274"/>
                  <a:gd name="T29" fmla="*/ 115 h 194"/>
                  <a:gd name="T30" fmla="*/ 80 w 274"/>
                  <a:gd name="T31" fmla="*/ 105 h 194"/>
                  <a:gd name="T32" fmla="*/ 61 w 274"/>
                  <a:gd name="T33" fmla="*/ 88 h 194"/>
                  <a:gd name="T34" fmla="*/ 28 w 274"/>
                  <a:gd name="T35" fmla="*/ 63 h 194"/>
                  <a:gd name="T36" fmla="*/ 14 w 274"/>
                  <a:gd name="T37" fmla="*/ 57 h 194"/>
                  <a:gd name="T38" fmla="*/ 0 w 274"/>
                  <a:gd name="T39" fmla="*/ 41 h 194"/>
                  <a:gd name="T40" fmla="*/ 0 w 274"/>
                  <a:gd name="T41" fmla="*/ 22 h 194"/>
                  <a:gd name="T42" fmla="*/ 5 w 274"/>
                  <a:gd name="T43" fmla="*/ 6 h 194"/>
                  <a:gd name="T44" fmla="*/ 33 w 274"/>
                  <a:gd name="T45" fmla="*/ 10 h 194"/>
                  <a:gd name="T46" fmla="*/ 76 w 274"/>
                  <a:gd name="T47" fmla="*/ 10 h 194"/>
                  <a:gd name="T48" fmla="*/ 85 w 274"/>
                  <a:gd name="T49" fmla="*/ 26 h 194"/>
                  <a:gd name="T50" fmla="*/ 132 w 274"/>
                  <a:gd name="T51" fmla="*/ 26 h 194"/>
                  <a:gd name="T52" fmla="*/ 165 w 274"/>
                  <a:gd name="T53" fmla="*/ 26 h 194"/>
                  <a:gd name="T54" fmla="*/ 208 w 274"/>
                  <a:gd name="T55" fmla="*/ 16 h 194"/>
                  <a:gd name="T56" fmla="*/ 260 w 274"/>
                  <a:gd name="T57" fmla="*/ 0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4" h="194">
                    <a:moveTo>
                      <a:pt x="260" y="0"/>
                    </a:moveTo>
                    <a:lnTo>
                      <a:pt x="274" y="16"/>
                    </a:lnTo>
                    <a:lnTo>
                      <a:pt x="265" y="32"/>
                    </a:lnTo>
                    <a:lnTo>
                      <a:pt x="255" y="57"/>
                    </a:lnTo>
                    <a:lnTo>
                      <a:pt x="241" y="73"/>
                    </a:lnTo>
                    <a:lnTo>
                      <a:pt x="246" y="121"/>
                    </a:lnTo>
                    <a:lnTo>
                      <a:pt x="255" y="157"/>
                    </a:lnTo>
                    <a:lnTo>
                      <a:pt x="231" y="172"/>
                    </a:lnTo>
                    <a:lnTo>
                      <a:pt x="227" y="188"/>
                    </a:lnTo>
                    <a:lnTo>
                      <a:pt x="208" y="194"/>
                    </a:lnTo>
                    <a:lnTo>
                      <a:pt x="180" y="162"/>
                    </a:lnTo>
                    <a:lnTo>
                      <a:pt x="161" y="162"/>
                    </a:lnTo>
                    <a:lnTo>
                      <a:pt x="146" y="137"/>
                    </a:lnTo>
                    <a:lnTo>
                      <a:pt x="118" y="121"/>
                    </a:lnTo>
                    <a:lnTo>
                      <a:pt x="99" y="115"/>
                    </a:lnTo>
                    <a:lnTo>
                      <a:pt x="80" y="105"/>
                    </a:lnTo>
                    <a:lnTo>
                      <a:pt x="61" y="88"/>
                    </a:lnTo>
                    <a:lnTo>
                      <a:pt x="28" y="63"/>
                    </a:lnTo>
                    <a:lnTo>
                      <a:pt x="14" y="57"/>
                    </a:lnTo>
                    <a:lnTo>
                      <a:pt x="0" y="41"/>
                    </a:lnTo>
                    <a:lnTo>
                      <a:pt x="0" y="22"/>
                    </a:lnTo>
                    <a:lnTo>
                      <a:pt x="5" y="6"/>
                    </a:lnTo>
                    <a:lnTo>
                      <a:pt x="33" y="10"/>
                    </a:lnTo>
                    <a:lnTo>
                      <a:pt x="76" y="10"/>
                    </a:lnTo>
                    <a:lnTo>
                      <a:pt x="85" y="26"/>
                    </a:lnTo>
                    <a:lnTo>
                      <a:pt x="132" y="26"/>
                    </a:lnTo>
                    <a:lnTo>
                      <a:pt x="165" y="26"/>
                    </a:lnTo>
                    <a:lnTo>
                      <a:pt x="208" y="16"/>
                    </a:lnTo>
                    <a:lnTo>
                      <a:pt x="260" y="0"/>
                    </a:lnTo>
                    <a:close/>
                  </a:path>
                </a:pathLst>
              </a:custGeom>
              <a:solidFill>
                <a:schemeClr val="accent1">
                  <a:lumMod val="20000"/>
                  <a:lumOff val="80000"/>
                </a:schemeClr>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75" name="Freeform 547"/>
              <p:cNvSpPr>
                <a:spLocks noChangeAspect="1"/>
              </p:cNvSpPr>
              <p:nvPr/>
            </p:nvSpPr>
            <p:spPr bwMode="auto">
              <a:xfrm>
                <a:off x="2243131" y="4710790"/>
                <a:ext cx="631" cy="730"/>
              </a:xfrm>
              <a:custGeom>
                <a:avLst/>
                <a:gdLst>
                  <a:gd name="T0" fmla="*/ 713 w 931"/>
                  <a:gd name="T1" fmla="*/ 1163 h 1179"/>
                  <a:gd name="T2" fmla="*/ 769 w 931"/>
                  <a:gd name="T3" fmla="*/ 1052 h 1179"/>
                  <a:gd name="T4" fmla="*/ 793 w 931"/>
                  <a:gd name="T5" fmla="*/ 1015 h 1179"/>
                  <a:gd name="T6" fmla="*/ 774 w 931"/>
                  <a:gd name="T7" fmla="*/ 963 h 1179"/>
                  <a:gd name="T8" fmla="*/ 751 w 931"/>
                  <a:gd name="T9" fmla="*/ 957 h 1179"/>
                  <a:gd name="T10" fmla="*/ 769 w 931"/>
                  <a:gd name="T11" fmla="*/ 916 h 1179"/>
                  <a:gd name="T12" fmla="*/ 798 w 931"/>
                  <a:gd name="T13" fmla="*/ 857 h 1179"/>
                  <a:gd name="T14" fmla="*/ 887 w 931"/>
                  <a:gd name="T15" fmla="*/ 926 h 1179"/>
                  <a:gd name="T16" fmla="*/ 924 w 931"/>
                  <a:gd name="T17" fmla="*/ 926 h 1179"/>
                  <a:gd name="T18" fmla="*/ 896 w 931"/>
                  <a:gd name="T19" fmla="*/ 846 h 1179"/>
                  <a:gd name="T20" fmla="*/ 868 w 931"/>
                  <a:gd name="T21" fmla="*/ 842 h 1179"/>
                  <a:gd name="T22" fmla="*/ 769 w 931"/>
                  <a:gd name="T23" fmla="*/ 752 h 1179"/>
                  <a:gd name="T24" fmla="*/ 708 w 931"/>
                  <a:gd name="T25" fmla="*/ 704 h 1179"/>
                  <a:gd name="T26" fmla="*/ 713 w 931"/>
                  <a:gd name="T27" fmla="*/ 672 h 1179"/>
                  <a:gd name="T28" fmla="*/ 620 w 931"/>
                  <a:gd name="T29" fmla="*/ 624 h 1179"/>
                  <a:gd name="T30" fmla="*/ 578 w 931"/>
                  <a:gd name="T31" fmla="*/ 583 h 1179"/>
                  <a:gd name="T32" fmla="*/ 479 w 931"/>
                  <a:gd name="T33" fmla="*/ 416 h 1179"/>
                  <a:gd name="T34" fmla="*/ 460 w 931"/>
                  <a:gd name="T35" fmla="*/ 284 h 1179"/>
                  <a:gd name="T36" fmla="*/ 432 w 931"/>
                  <a:gd name="T37" fmla="*/ 232 h 1179"/>
                  <a:gd name="T38" fmla="*/ 512 w 931"/>
                  <a:gd name="T39" fmla="*/ 190 h 1179"/>
                  <a:gd name="T40" fmla="*/ 549 w 931"/>
                  <a:gd name="T41" fmla="*/ 99 h 1179"/>
                  <a:gd name="T42" fmla="*/ 465 w 931"/>
                  <a:gd name="T43" fmla="*/ 58 h 1179"/>
                  <a:gd name="T44" fmla="*/ 451 w 931"/>
                  <a:gd name="T45" fmla="*/ 21 h 1179"/>
                  <a:gd name="T46" fmla="*/ 334 w 931"/>
                  <a:gd name="T47" fmla="*/ 5 h 1179"/>
                  <a:gd name="T48" fmla="*/ 278 w 931"/>
                  <a:gd name="T49" fmla="*/ 74 h 1179"/>
                  <a:gd name="T50" fmla="*/ 230 w 931"/>
                  <a:gd name="T51" fmla="*/ 68 h 1179"/>
                  <a:gd name="T52" fmla="*/ 169 w 931"/>
                  <a:gd name="T53" fmla="*/ 89 h 1179"/>
                  <a:gd name="T54" fmla="*/ 146 w 931"/>
                  <a:gd name="T55" fmla="*/ 42 h 1179"/>
                  <a:gd name="T56" fmla="*/ 113 w 931"/>
                  <a:gd name="T57" fmla="*/ 84 h 1179"/>
                  <a:gd name="T58" fmla="*/ 28 w 931"/>
                  <a:gd name="T59" fmla="*/ 121 h 1179"/>
                  <a:gd name="T60" fmla="*/ 9 w 931"/>
                  <a:gd name="T61" fmla="*/ 195 h 1179"/>
                  <a:gd name="T62" fmla="*/ 0 w 931"/>
                  <a:gd name="T63" fmla="*/ 268 h 1179"/>
                  <a:gd name="T64" fmla="*/ 38 w 931"/>
                  <a:gd name="T65" fmla="*/ 296 h 1179"/>
                  <a:gd name="T66" fmla="*/ 66 w 931"/>
                  <a:gd name="T67" fmla="*/ 354 h 1179"/>
                  <a:gd name="T68" fmla="*/ 155 w 931"/>
                  <a:gd name="T69" fmla="*/ 300 h 1179"/>
                  <a:gd name="T70" fmla="*/ 240 w 931"/>
                  <a:gd name="T71" fmla="*/ 385 h 1179"/>
                  <a:gd name="T72" fmla="*/ 278 w 931"/>
                  <a:gd name="T73" fmla="*/ 500 h 1179"/>
                  <a:gd name="T74" fmla="*/ 342 w 931"/>
                  <a:gd name="T75" fmla="*/ 563 h 1179"/>
                  <a:gd name="T76" fmla="*/ 427 w 931"/>
                  <a:gd name="T77" fmla="*/ 678 h 1179"/>
                  <a:gd name="T78" fmla="*/ 559 w 931"/>
                  <a:gd name="T79" fmla="*/ 788 h 1179"/>
                  <a:gd name="T80" fmla="*/ 601 w 931"/>
                  <a:gd name="T81" fmla="*/ 820 h 1179"/>
                  <a:gd name="T82" fmla="*/ 634 w 931"/>
                  <a:gd name="T83" fmla="*/ 894 h 1179"/>
                  <a:gd name="T84" fmla="*/ 686 w 931"/>
                  <a:gd name="T85" fmla="*/ 916 h 1179"/>
                  <a:gd name="T86" fmla="*/ 705 w 931"/>
                  <a:gd name="T87" fmla="*/ 1010 h 1179"/>
                  <a:gd name="T88" fmla="*/ 689 w 931"/>
                  <a:gd name="T89" fmla="*/ 1079 h 1179"/>
                  <a:gd name="T90" fmla="*/ 675 w 931"/>
                  <a:gd name="T91" fmla="*/ 1163 h 1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31" h="1179">
                    <a:moveTo>
                      <a:pt x="675" y="1163"/>
                    </a:moveTo>
                    <a:lnTo>
                      <a:pt x="689" y="1179"/>
                    </a:lnTo>
                    <a:lnTo>
                      <a:pt x="713" y="1163"/>
                    </a:lnTo>
                    <a:lnTo>
                      <a:pt x="741" y="1121"/>
                    </a:lnTo>
                    <a:lnTo>
                      <a:pt x="755" y="1058"/>
                    </a:lnTo>
                    <a:lnTo>
                      <a:pt x="769" y="1052"/>
                    </a:lnTo>
                    <a:lnTo>
                      <a:pt x="779" y="1062"/>
                    </a:lnTo>
                    <a:lnTo>
                      <a:pt x="798" y="1042"/>
                    </a:lnTo>
                    <a:lnTo>
                      <a:pt x="793" y="1015"/>
                    </a:lnTo>
                    <a:lnTo>
                      <a:pt x="802" y="994"/>
                    </a:lnTo>
                    <a:lnTo>
                      <a:pt x="798" y="984"/>
                    </a:lnTo>
                    <a:lnTo>
                      <a:pt x="774" y="963"/>
                    </a:lnTo>
                    <a:lnTo>
                      <a:pt x="765" y="963"/>
                    </a:lnTo>
                    <a:lnTo>
                      <a:pt x="769" y="951"/>
                    </a:lnTo>
                    <a:lnTo>
                      <a:pt x="751" y="957"/>
                    </a:lnTo>
                    <a:lnTo>
                      <a:pt x="741" y="947"/>
                    </a:lnTo>
                    <a:lnTo>
                      <a:pt x="741" y="936"/>
                    </a:lnTo>
                    <a:lnTo>
                      <a:pt x="769" y="916"/>
                    </a:lnTo>
                    <a:lnTo>
                      <a:pt x="783" y="894"/>
                    </a:lnTo>
                    <a:lnTo>
                      <a:pt x="783" y="862"/>
                    </a:lnTo>
                    <a:lnTo>
                      <a:pt x="798" y="857"/>
                    </a:lnTo>
                    <a:lnTo>
                      <a:pt x="845" y="883"/>
                    </a:lnTo>
                    <a:lnTo>
                      <a:pt x="863" y="889"/>
                    </a:lnTo>
                    <a:lnTo>
                      <a:pt x="887" y="926"/>
                    </a:lnTo>
                    <a:lnTo>
                      <a:pt x="896" y="947"/>
                    </a:lnTo>
                    <a:lnTo>
                      <a:pt x="910" y="947"/>
                    </a:lnTo>
                    <a:lnTo>
                      <a:pt x="924" y="926"/>
                    </a:lnTo>
                    <a:lnTo>
                      <a:pt x="931" y="904"/>
                    </a:lnTo>
                    <a:lnTo>
                      <a:pt x="915" y="867"/>
                    </a:lnTo>
                    <a:lnTo>
                      <a:pt x="896" y="846"/>
                    </a:lnTo>
                    <a:lnTo>
                      <a:pt x="878" y="846"/>
                    </a:lnTo>
                    <a:lnTo>
                      <a:pt x="878" y="842"/>
                    </a:lnTo>
                    <a:lnTo>
                      <a:pt x="868" y="842"/>
                    </a:lnTo>
                    <a:lnTo>
                      <a:pt x="821" y="788"/>
                    </a:lnTo>
                    <a:lnTo>
                      <a:pt x="798" y="793"/>
                    </a:lnTo>
                    <a:lnTo>
                      <a:pt x="769" y="752"/>
                    </a:lnTo>
                    <a:lnTo>
                      <a:pt x="751" y="746"/>
                    </a:lnTo>
                    <a:lnTo>
                      <a:pt x="722" y="715"/>
                    </a:lnTo>
                    <a:lnTo>
                      <a:pt x="708" y="704"/>
                    </a:lnTo>
                    <a:lnTo>
                      <a:pt x="719" y="694"/>
                    </a:lnTo>
                    <a:lnTo>
                      <a:pt x="732" y="688"/>
                    </a:lnTo>
                    <a:lnTo>
                      <a:pt x="713" y="672"/>
                    </a:lnTo>
                    <a:lnTo>
                      <a:pt x="689" y="682"/>
                    </a:lnTo>
                    <a:lnTo>
                      <a:pt x="672" y="672"/>
                    </a:lnTo>
                    <a:lnTo>
                      <a:pt x="620" y="624"/>
                    </a:lnTo>
                    <a:lnTo>
                      <a:pt x="615" y="604"/>
                    </a:lnTo>
                    <a:lnTo>
                      <a:pt x="596" y="598"/>
                    </a:lnTo>
                    <a:lnTo>
                      <a:pt x="578" y="583"/>
                    </a:lnTo>
                    <a:lnTo>
                      <a:pt x="530" y="469"/>
                    </a:lnTo>
                    <a:lnTo>
                      <a:pt x="516" y="453"/>
                    </a:lnTo>
                    <a:lnTo>
                      <a:pt x="479" y="416"/>
                    </a:lnTo>
                    <a:lnTo>
                      <a:pt x="436" y="342"/>
                    </a:lnTo>
                    <a:lnTo>
                      <a:pt x="436" y="300"/>
                    </a:lnTo>
                    <a:lnTo>
                      <a:pt x="460" y="284"/>
                    </a:lnTo>
                    <a:lnTo>
                      <a:pt x="460" y="263"/>
                    </a:lnTo>
                    <a:lnTo>
                      <a:pt x="441" y="243"/>
                    </a:lnTo>
                    <a:lnTo>
                      <a:pt x="432" y="232"/>
                    </a:lnTo>
                    <a:lnTo>
                      <a:pt x="436" y="216"/>
                    </a:lnTo>
                    <a:lnTo>
                      <a:pt x="455" y="206"/>
                    </a:lnTo>
                    <a:lnTo>
                      <a:pt x="512" y="190"/>
                    </a:lnTo>
                    <a:lnTo>
                      <a:pt x="535" y="173"/>
                    </a:lnTo>
                    <a:lnTo>
                      <a:pt x="554" y="153"/>
                    </a:lnTo>
                    <a:lnTo>
                      <a:pt x="549" y="99"/>
                    </a:lnTo>
                    <a:lnTo>
                      <a:pt x="554" y="79"/>
                    </a:lnTo>
                    <a:lnTo>
                      <a:pt x="526" y="74"/>
                    </a:lnTo>
                    <a:lnTo>
                      <a:pt x="465" y="58"/>
                    </a:lnTo>
                    <a:lnTo>
                      <a:pt x="455" y="42"/>
                    </a:lnTo>
                    <a:lnTo>
                      <a:pt x="451" y="37"/>
                    </a:lnTo>
                    <a:lnTo>
                      <a:pt x="451" y="21"/>
                    </a:lnTo>
                    <a:lnTo>
                      <a:pt x="446" y="5"/>
                    </a:lnTo>
                    <a:lnTo>
                      <a:pt x="413" y="0"/>
                    </a:lnTo>
                    <a:lnTo>
                      <a:pt x="334" y="5"/>
                    </a:lnTo>
                    <a:lnTo>
                      <a:pt x="325" y="27"/>
                    </a:lnTo>
                    <a:lnTo>
                      <a:pt x="296" y="31"/>
                    </a:lnTo>
                    <a:lnTo>
                      <a:pt x="278" y="74"/>
                    </a:lnTo>
                    <a:lnTo>
                      <a:pt x="278" y="89"/>
                    </a:lnTo>
                    <a:lnTo>
                      <a:pt x="259" y="74"/>
                    </a:lnTo>
                    <a:lnTo>
                      <a:pt x="230" y="68"/>
                    </a:lnTo>
                    <a:lnTo>
                      <a:pt x="212" y="79"/>
                    </a:lnTo>
                    <a:lnTo>
                      <a:pt x="198" y="111"/>
                    </a:lnTo>
                    <a:lnTo>
                      <a:pt x="169" y="89"/>
                    </a:lnTo>
                    <a:lnTo>
                      <a:pt x="174" y="58"/>
                    </a:lnTo>
                    <a:lnTo>
                      <a:pt x="165" y="37"/>
                    </a:lnTo>
                    <a:lnTo>
                      <a:pt x="146" y="42"/>
                    </a:lnTo>
                    <a:lnTo>
                      <a:pt x="141" y="68"/>
                    </a:lnTo>
                    <a:lnTo>
                      <a:pt x="127" y="84"/>
                    </a:lnTo>
                    <a:lnTo>
                      <a:pt x="113" y="84"/>
                    </a:lnTo>
                    <a:lnTo>
                      <a:pt x="47" y="74"/>
                    </a:lnTo>
                    <a:lnTo>
                      <a:pt x="25" y="95"/>
                    </a:lnTo>
                    <a:lnTo>
                      <a:pt x="28" y="121"/>
                    </a:lnTo>
                    <a:lnTo>
                      <a:pt x="33" y="142"/>
                    </a:lnTo>
                    <a:lnTo>
                      <a:pt x="0" y="173"/>
                    </a:lnTo>
                    <a:lnTo>
                      <a:pt x="9" y="195"/>
                    </a:lnTo>
                    <a:lnTo>
                      <a:pt x="19" y="206"/>
                    </a:lnTo>
                    <a:lnTo>
                      <a:pt x="0" y="232"/>
                    </a:lnTo>
                    <a:lnTo>
                      <a:pt x="0" y="268"/>
                    </a:lnTo>
                    <a:lnTo>
                      <a:pt x="9" y="284"/>
                    </a:lnTo>
                    <a:lnTo>
                      <a:pt x="28" y="284"/>
                    </a:lnTo>
                    <a:lnTo>
                      <a:pt x="38" y="296"/>
                    </a:lnTo>
                    <a:lnTo>
                      <a:pt x="47" y="321"/>
                    </a:lnTo>
                    <a:lnTo>
                      <a:pt x="47" y="348"/>
                    </a:lnTo>
                    <a:lnTo>
                      <a:pt x="66" y="354"/>
                    </a:lnTo>
                    <a:lnTo>
                      <a:pt x="80" y="348"/>
                    </a:lnTo>
                    <a:lnTo>
                      <a:pt x="132" y="290"/>
                    </a:lnTo>
                    <a:lnTo>
                      <a:pt x="155" y="300"/>
                    </a:lnTo>
                    <a:lnTo>
                      <a:pt x="202" y="327"/>
                    </a:lnTo>
                    <a:lnTo>
                      <a:pt x="235" y="354"/>
                    </a:lnTo>
                    <a:lnTo>
                      <a:pt x="240" y="385"/>
                    </a:lnTo>
                    <a:lnTo>
                      <a:pt x="259" y="406"/>
                    </a:lnTo>
                    <a:lnTo>
                      <a:pt x="268" y="443"/>
                    </a:lnTo>
                    <a:lnTo>
                      <a:pt x="278" y="500"/>
                    </a:lnTo>
                    <a:lnTo>
                      <a:pt x="292" y="527"/>
                    </a:lnTo>
                    <a:lnTo>
                      <a:pt x="309" y="549"/>
                    </a:lnTo>
                    <a:lnTo>
                      <a:pt x="342" y="563"/>
                    </a:lnTo>
                    <a:lnTo>
                      <a:pt x="372" y="614"/>
                    </a:lnTo>
                    <a:lnTo>
                      <a:pt x="399" y="657"/>
                    </a:lnTo>
                    <a:lnTo>
                      <a:pt x="427" y="678"/>
                    </a:lnTo>
                    <a:lnTo>
                      <a:pt x="479" y="746"/>
                    </a:lnTo>
                    <a:lnTo>
                      <a:pt x="516" y="746"/>
                    </a:lnTo>
                    <a:lnTo>
                      <a:pt x="559" y="788"/>
                    </a:lnTo>
                    <a:lnTo>
                      <a:pt x="559" y="830"/>
                    </a:lnTo>
                    <a:lnTo>
                      <a:pt x="573" y="842"/>
                    </a:lnTo>
                    <a:lnTo>
                      <a:pt x="601" y="820"/>
                    </a:lnTo>
                    <a:lnTo>
                      <a:pt x="606" y="842"/>
                    </a:lnTo>
                    <a:lnTo>
                      <a:pt x="606" y="867"/>
                    </a:lnTo>
                    <a:lnTo>
                      <a:pt x="634" y="894"/>
                    </a:lnTo>
                    <a:lnTo>
                      <a:pt x="643" y="910"/>
                    </a:lnTo>
                    <a:lnTo>
                      <a:pt x="681" y="899"/>
                    </a:lnTo>
                    <a:lnTo>
                      <a:pt x="686" y="916"/>
                    </a:lnTo>
                    <a:lnTo>
                      <a:pt x="681" y="951"/>
                    </a:lnTo>
                    <a:lnTo>
                      <a:pt x="700" y="984"/>
                    </a:lnTo>
                    <a:lnTo>
                      <a:pt x="705" y="1010"/>
                    </a:lnTo>
                    <a:lnTo>
                      <a:pt x="713" y="1037"/>
                    </a:lnTo>
                    <a:lnTo>
                      <a:pt x="708" y="1058"/>
                    </a:lnTo>
                    <a:lnTo>
                      <a:pt x="689" y="1079"/>
                    </a:lnTo>
                    <a:lnTo>
                      <a:pt x="686" y="1105"/>
                    </a:lnTo>
                    <a:lnTo>
                      <a:pt x="672" y="1136"/>
                    </a:lnTo>
                    <a:lnTo>
                      <a:pt x="675" y="1163"/>
                    </a:lnTo>
                    <a:close/>
                  </a:path>
                </a:pathLst>
              </a:custGeom>
              <a:solidFill>
                <a:schemeClr val="accent1">
                  <a:lumMod val="20000"/>
                  <a:lumOff val="80000"/>
                </a:schemeClr>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grpSp>
          <p:nvGrpSpPr>
            <p:cNvPr id="33" name="GR"/>
            <p:cNvGrpSpPr>
              <a:grpSpLocks/>
            </p:cNvGrpSpPr>
            <p:nvPr/>
          </p:nvGrpSpPr>
          <p:grpSpPr bwMode="auto">
            <a:xfrm>
              <a:off x="6856601" y="5199139"/>
              <a:ext cx="1093780" cy="1031887"/>
              <a:chOff x="3816299" y="5517315"/>
              <a:chExt cx="501" cy="535"/>
            </a:xfrm>
            <a:solidFill>
              <a:schemeClr val="bg1">
                <a:lumMod val="95000"/>
              </a:schemeClr>
            </a:solidFill>
            <a:effectLst/>
          </p:grpSpPr>
          <p:sp>
            <p:nvSpPr>
              <p:cNvPr id="64" name="Freeform 536"/>
              <p:cNvSpPr>
                <a:spLocks noChangeAspect="1"/>
              </p:cNvSpPr>
              <p:nvPr/>
            </p:nvSpPr>
            <p:spPr bwMode="auto">
              <a:xfrm>
                <a:off x="3816585" y="5517458"/>
                <a:ext cx="26" cy="24"/>
              </a:xfrm>
              <a:custGeom>
                <a:avLst/>
                <a:gdLst>
                  <a:gd name="T0" fmla="*/ 38 w 38"/>
                  <a:gd name="T1" fmla="*/ 0 h 40"/>
                  <a:gd name="T2" fmla="*/ 14 w 38"/>
                  <a:gd name="T3" fmla="*/ 0 h 40"/>
                  <a:gd name="T4" fmla="*/ 2 w 38"/>
                  <a:gd name="T5" fmla="*/ 9 h 40"/>
                  <a:gd name="T6" fmla="*/ 0 w 38"/>
                  <a:gd name="T7" fmla="*/ 22 h 40"/>
                  <a:gd name="T8" fmla="*/ 0 w 38"/>
                  <a:gd name="T9" fmla="*/ 37 h 40"/>
                  <a:gd name="T10" fmla="*/ 11 w 38"/>
                  <a:gd name="T11" fmla="*/ 40 h 40"/>
                  <a:gd name="T12" fmla="*/ 33 w 38"/>
                  <a:gd name="T13" fmla="*/ 25 h 40"/>
                  <a:gd name="T14" fmla="*/ 38 w 38"/>
                  <a:gd name="T15" fmla="*/ 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40">
                    <a:moveTo>
                      <a:pt x="38" y="0"/>
                    </a:moveTo>
                    <a:lnTo>
                      <a:pt x="14" y="0"/>
                    </a:lnTo>
                    <a:lnTo>
                      <a:pt x="2" y="9"/>
                    </a:lnTo>
                    <a:lnTo>
                      <a:pt x="0" y="22"/>
                    </a:lnTo>
                    <a:lnTo>
                      <a:pt x="0" y="37"/>
                    </a:lnTo>
                    <a:lnTo>
                      <a:pt x="11" y="40"/>
                    </a:lnTo>
                    <a:lnTo>
                      <a:pt x="33" y="25"/>
                    </a:lnTo>
                    <a:lnTo>
                      <a:pt x="38"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65" name="Freeform 537"/>
              <p:cNvSpPr>
                <a:spLocks noChangeAspect="1"/>
              </p:cNvSpPr>
              <p:nvPr/>
            </p:nvSpPr>
            <p:spPr bwMode="auto">
              <a:xfrm>
                <a:off x="3816633" y="5517499"/>
                <a:ext cx="45" cy="33"/>
              </a:xfrm>
              <a:custGeom>
                <a:avLst/>
                <a:gdLst>
                  <a:gd name="T0" fmla="*/ 35 w 66"/>
                  <a:gd name="T1" fmla="*/ 0 h 52"/>
                  <a:gd name="T2" fmla="*/ 66 w 66"/>
                  <a:gd name="T3" fmla="*/ 37 h 52"/>
                  <a:gd name="T4" fmla="*/ 60 w 66"/>
                  <a:gd name="T5" fmla="*/ 47 h 52"/>
                  <a:gd name="T6" fmla="*/ 44 w 66"/>
                  <a:gd name="T7" fmla="*/ 52 h 52"/>
                  <a:gd name="T8" fmla="*/ 41 w 66"/>
                  <a:gd name="T9" fmla="*/ 40 h 52"/>
                  <a:gd name="T10" fmla="*/ 35 w 66"/>
                  <a:gd name="T11" fmla="*/ 34 h 52"/>
                  <a:gd name="T12" fmla="*/ 25 w 66"/>
                  <a:gd name="T13" fmla="*/ 40 h 52"/>
                  <a:gd name="T14" fmla="*/ 14 w 66"/>
                  <a:gd name="T15" fmla="*/ 31 h 52"/>
                  <a:gd name="T16" fmla="*/ 9 w 66"/>
                  <a:gd name="T17" fmla="*/ 24 h 52"/>
                  <a:gd name="T18" fmla="*/ 16 w 66"/>
                  <a:gd name="T19" fmla="*/ 18 h 52"/>
                  <a:gd name="T20" fmla="*/ 2 w 66"/>
                  <a:gd name="T21" fmla="*/ 27 h 52"/>
                  <a:gd name="T22" fmla="*/ 0 w 66"/>
                  <a:gd name="T23" fmla="*/ 18 h 52"/>
                  <a:gd name="T24" fmla="*/ 19 w 66"/>
                  <a:gd name="T25" fmla="*/ 10 h 52"/>
                  <a:gd name="T26" fmla="*/ 35 w 66"/>
                  <a:gd name="T2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6" h="52">
                    <a:moveTo>
                      <a:pt x="35" y="0"/>
                    </a:moveTo>
                    <a:lnTo>
                      <a:pt x="66" y="37"/>
                    </a:lnTo>
                    <a:lnTo>
                      <a:pt x="60" y="47"/>
                    </a:lnTo>
                    <a:lnTo>
                      <a:pt x="44" y="52"/>
                    </a:lnTo>
                    <a:lnTo>
                      <a:pt x="41" y="40"/>
                    </a:lnTo>
                    <a:lnTo>
                      <a:pt x="35" y="34"/>
                    </a:lnTo>
                    <a:lnTo>
                      <a:pt x="25" y="40"/>
                    </a:lnTo>
                    <a:lnTo>
                      <a:pt x="14" y="31"/>
                    </a:lnTo>
                    <a:lnTo>
                      <a:pt x="9" y="24"/>
                    </a:lnTo>
                    <a:lnTo>
                      <a:pt x="16" y="18"/>
                    </a:lnTo>
                    <a:lnTo>
                      <a:pt x="2" y="27"/>
                    </a:lnTo>
                    <a:lnTo>
                      <a:pt x="0" y="18"/>
                    </a:lnTo>
                    <a:lnTo>
                      <a:pt x="19" y="10"/>
                    </a:lnTo>
                    <a:lnTo>
                      <a:pt x="35"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66" name="Freeform 538"/>
              <p:cNvSpPr>
                <a:spLocks noChangeAspect="1"/>
              </p:cNvSpPr>
              <p:nvPr/>
            </p:nvSpPr>
            <p:spPr bwMode="auto">
              <a:xfrm>
                <a:off x="3816309" y="5517596"/>
                <a:ext cx="21" cy="22"/>
              </a:xfrm>
              <a:custGeom>
                <a:avLst/>
                <a:gdLst>
                  <a:gd name="T0" fmla="*/ 22 w 30"/>
                  <a:gd name="T1" fmla="*/ 0 h 36"/>
                  <a:gd name="T2" fmla="*/ 30 w 30"/>
                  <a:gd name="T3" fmla="*/ 10 h 36"/>
                  <a:gd name="T4" fmla="*/ 27 w 30"/>
                  <a:gd name="T5" fmla="*/ 23 h 36"/>
                  <a:gd name="T6" fmla="*/ 30 w 30"/>
                  <a:gd name="T7" fmla="*/ 33 h 36"/>
                  <a:gd name="T8" fmla="*/ 22 w 30"/>
                  <a:gd name="T9" fmla="*/ 36 h 36"/>
                  <a:gd name="T10" fmla="*/ 8 w 30"/>
                  <a:gd name="T11" fmla="*/ 33 h 36"/>
                  <a:gd name="T12" fmla="*/ 0 w 30"/>
                  <a:gd name="T13" fmla="*/ 20 h 36"/>
                  <a:gd name="T14" fmla="*/ 22 w 30"/>
                  <a:gd name="T15" fmla="*/ 0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36">
                    <a:moveTo>
                      <a:pt x="22" y="0"/>
                    </a:moveTo>
                    <a:lnTo>
                      <a:pt x="30" y="10"/>
                    </a:lnTo>
                    <a:lnTo>
                      <a:pt x="27" y="23"/>
                    </a:lnTo>
                    <a:lnTo>
                      <a:pt x="30" y="33"/>
                    </a:lnTo>
                    <a:lnTo>
                      <a:pt x="22" y="36"/>
                    </a:lnTo>
                    <a:lnTo>
                      <a:pt x="8" y="33"/>
                    </a:lnTo>
                    <a:lnTo>
                      <a:pt x="0" y="20"/>
                    </a:lnTo>
                    <a:lnTo>
                      <a:pt x="22"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67" name="Freeform 539"/>
              <p:cNvSpPr>
                <a:spLocks noChangeAspect="1"/>
              </p:cNvSpPr>
              <p:nvPr/>
            </p:nvSpPr>
            <p:spPr bwMode="auto">
              <a:xfrm>
                <a:off x="3816484" y="5517548"/>
                <a:ext cx="91" cy="76"/>
              </a:xfrm>
              <a:custGeom>
                <a:avLst/>
                <a:gdLst>
                  <a:gd name="T0" fmla="*/ 11 w 134"/>
                  <a:gd name="T1" fmla="*/ 0 h 124"/>
                  <a:gd name="T2" fmla="*/ 0 w 134"/>
                  <a:gd name="T3" fmla="*/ 10 h 124"/>
                  <a:gd name="T4" fmla="*/ 14 w 134"/>
                  <a:gd name="T5" fmla="*/ 37 h 124"/>
                  <a:gd name="T6" fmla="*/ 30 w 134"/>
                  <a:gd name="T7" fmla="*/ 43 h 124"/>
                  <a:gd name="T8" fmla="*/ 49 w 134"/>
                  <a:gd name="T9" fmla="*/ 65 h 124"/>
                  <a:gd name="T10" fmla="*/ 66 w 134"/>
                  <a:gd name="T11" fmla="*/ 77 h 124"/>
                  <a:gd name="T12" fmla="*/ 93 w 134"/>
                  <a:gd name="T13" fmla="*/ 100 h 124"/>
                  <a:gd name="T14" fmla="*/ 109 w 134"/>
                  <a:gd name="T15" fmla="*/ 108 h 124"/>
                  <a:gd name="T16" fmla="*/ 129 w 134"/>
                  <a:gd name="T17" fmla="*/ 124 h 124"/>
                  <a:gd name="T18" fmla="*/ 134 w 134"/>
                  <a:gd name="T19" fmla="*/ 115 h 124"/>
                  <a:gd name="T20" fmla="*/ 93 w 134"/>
                  <a:gd name="T21" fmla="*/ 80 h 124"/>
                  <a:gd name="T22" fmla="*/ 90 w 134"/>
                  <a:gd name="T23" fmla="*/ 63 h 124"/>
                  <a:gd name="T24" fmla="*/ 85 w 134"/>
                  <a:gd name="T25" fmla="*/ 47 h 124"/>
                  <a:gd name="T26" fmla="*/ 68 w 134"/>
                  <a:gd name="T27" fmla="*/ 28 h 124"/>
                  <a:gd name="T28" fmla="*/ 63 w 134"/>
                  <a:gd name="T29" fmla="*/ 31 h 124"/>
                  <a:gd name="T30" fmla="*/ 41 w 134"/>
                  <a:gd name="T31" fmla="*/ 13 h 124"/>
                  <a:gd name="T32" fmla="*/ 28 w 134"/>
                  <a:gd name="T33" fmla="*/ 6 h 124"/>
                  <a:gd name="T34" fmla="*/ 11 w 134"/>
                  <a:gd name="T35" fmla="*/ 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4" h="124">
                    <a:moveTo>
                      <a:pt x="11" y="0"/>
                    </a:moveTo>
                    <a:lnTo>
                      <a:pt x="0" y="10"/>
                    </a:lnTo>
                    <a:lnTo>
                      <a:pt x="14" y="37"/>
                    </a:lnTo>
                    <a:lnTo>
                      <a:pt x="30" y="43"/>
                    </a:lnTo>
                    <a:lnTo>
                      <a:pt x="49" y="65"/>
                    </a:lnTo>
                    <a:lnTo>
                      <a:pt x="66" y="77"/>
                    </a:lnTo>
                    <a:lnTo>
                      <a:pt x="93" y="100"/>
                    </a:lnTo>
                    <a:lnTo>
                      <a:pt x="109" y="108"/>
                    </a:lnTo>
                    <a:lnTo>
                      <a:pt x="129" y="124"/>
                    </a:lnTo>
                    <a:lnTo>
                      <a:pt x="134" y="115"/>
                    </a:lnTo>
                    <a:lnTo>
                      <a:pt x="93" y="80"/>
                    </a:lnTo>
                    <a:lnTo>
                      <a:pt x="90" y="63"/>
                    </a:lnTo>
                    <a:lnTo>
                      <a:pt x="85" y="47"/>
                    </a:lnTo>
                    <a:lnTo>
                      <a:pt x="68" y="28"/>
                    </a:lnTo>
                    <a:lnTo>
                      <a:pt x="63" y="31"/>
                    </a:lnTo>
                    <a:lnTo>
                      <a:pt x="41" y="13"/>
                    </a:lnTo>
                    <a:lnTo>
                      <a:pt x="28" y="6"/>
                    </a:lnTo>
                    <a:lnTo>
                      <a:pt x="11"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68" name="Freeform 540"/>
              <p:cNvSpPr>
                <a:spLocks noChangeAspect="1"/>
              </p:cNvSpPr>
              <p:nvPr/>
            </p:nvSpPr>
            <p:spPr bwMode="auto">
              <a:xfrm>
                <a:off x="3816760" y="5517688"/>
                <a:ext cx="36" cy="20"/>
              </a:xfrm>
              <a:custGeom>
                <a:avLst/>
                <a:gdLst>
                  <a:gd name="T0" fmla="*/ 52 w 52"/>
                  <a:gd name="T1" fmla="*/ 8 h 31"/>
                  <a:gd name="T2" fmla="*/ 28 w 52"/>
                  <a:gd name="T3" fmla="*/ 31 h 31"/>
                  <a:gd name="T4" fmla="*/ 12 w 52"/>
                  <a:gd name="T5" fmla="*/ 31 h 31"/>
                  <a:gd name="T6" fmla="*/ 0 w 52"/>
                  <a:gd name="T7" fmla="*/ 21 h 31"/>
                  <a:gd name="T8" fmla="*/ 8 w 52"/>
                  <a:gd name="T9" fmla="*/ 2 h 31"/>
                  <a:gd name="T10" fmla="*/ 33 w 52"/>
                  <a:gd name="T11" fmla="*/ 0 h 31"/>
                  <a:gd name="T12" fmla="*/ 52 w 52"/>
                  <a:gd name="T13" fmla="*/ 8 h 31"/>
                </a:gdLst>
                <a:ahLst/>
                <a:cxnLst>
                  <a:cxn ang="0">
                    <a:pos x="T0" y="T1"/>
                  </a:cxn>
                  <a:cxn ang="0">
                    <a:pos x="T2" y="T3"/>
                  </a:cxn>
                  <a:cxn ang="0">
                    <a:pos x="T4" y="T5"/>
                  </a:cxn>
                  <a:cxn ang="0">
                    <a:pos x="T6" y="T7"/>
                  </a:cxn>
                  <a:cxn ang="0">
                    <a:pos x="T8" y="T9"/>
                  </a:cxn>
                  <a:cxn ang="0">
                    <a:pos x="T10" y="T11"/>
                  </a:cxn>
                  <a:cxn ang="0">
                    <a:pos x="T12" y="T13"/>
                  </a:cxn>
                </a:cxnLst>
                <a:rect l="0" t="0" r="r" b="b"/>
                <a:pathLst>
                  <a:path w="52" h="31">
                    <a:moveTo>
                      <a:pt x="52" y="8"/>
                    </a:moveTo>
                    <a:lnTo>
                      <a:pt x="28" y="31"/>
                    </a:lnTo>
                    <a:lnTo>
                      <a:pt x="12" y="31"/>
                    </a:lnTo>
                    <a:lnTo>
                      <a:pt x="0" y="21"/>
                    </a:lnTo>
                    <a:lnTo>
                      <a:pt x="8" y="2"/>
                    </a:lnTo>
                    <a:lnTo>
                      <a:pt x="33" y="0"/>
                    </a:lnTo>
                    <a:lnTo>
                      <a:pt x="52" y="8"/>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69" name="Freeform 541"/>
              <p:cNvSpPr>
                <a:spLocks noChangeAspect="1"/>
              </p:cNvSpPr>
              <p:nvPr/>
            </p:nvSpPr>
            <p:spPr bwMode="auto">
              <a:xfrm>
                <a:off x="3816767" y="5517732"/>
                <a:ext cx="33" cy="30"/>
              </a:xfrm>
              <a:custGeom>
                <a:avLst/>
                <a:gdLst>
                  <a:gd name="T0" fmla="*/ 53 w 53"/>
                  <a:gd name="T1" fmla="*/ 0 h 47"/>
                  <a:gd name="T2" fmla="*/ 53 w 53"/>
                  <a:gd name="T3" fmla="*/ 15 h 47"/>
                  <a:gd name="T4" fmla="*/ 20 w 53"/>
                  <a:gd name="T5" fmla="*/ 40 h 47"/>
                  <a:gd name="T6" fmla="*/ 6 w 53"/>
                  <a:gd name="T7" fmla="*/ 47 h 47"/>
                  <a:gd name="T8" fmla="*/ 0 w 53"/>
                  <a:gd name="T9" fmla="*/ 44 h 47"/>
                  <a:gd name="T10" fmla="*/ 5 w 53"/>
                  <a:gd name="T11" fmla="*/ 27 h 47"/>
                  <a:gd name="T12" fmla="*/ 28 w 53"/>
                  <a:gd name="T13" fmla="*/ 8 h 47"/>
                  <a:gd name="T14" fmla="*/ 53 w 53"/>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 h="47">
                    <a:moveTo>
                      <a:pt x="53" y="0"/>
                    </a:moveTo>
                    <a:lnTo>
                      <a:pt x="53" y="15"/>
                    </a:lnTo>
                    <a:lnTo>
                      <a:pt x="20" y="40"/>
                    </a:lnTo>
                    <a:lnTo>
                      <a:pt x="6" y="47"/>
                    </a:lnTo>
                    <a:lnTo>
                      <a:pt x="0" y="44"/>
                    </a:lnTo>
                    <a:lnTo>
                      <a:pt x="5" y="27"/>
                    </a:lnTo>
                    <a:lnTo>
                      <a:pt x="28" y="8"/>
                    </a:lnTo>
                    <a:lnTo>
                      <a:pt x="53"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70" name="Freeform 542"/>
              <p:cNvSpPr>
                <a:spLocks noChangeAspect="1"/>
              </p:cNvSpPr>
              <p:nvPr/>
            </p:nvSpPr>
            <p:spPr bwMode="auto">
              <a:xfrm>
                <a:off x="3816352" y="5517605"/>
                <a:ext cx="158" cy="142"/>
              </a:xfrm>
              <a:custGeom>
                <a:avLst/>
                <a:gdLst>
                  <a:gd name="T0" fmla="*/ 33 w 233"/>
                  <a:gd name="T1" fmla="*/ 10 h 231"/>
                  <a:gd name="T2" fmla="*/ 21 w 233"/>
                  <a:gd name="T3" fmla="*/ 16 h 231"/>
                  <a:gd name="T4" fmla="*/ 25 w 233"/>
                  <a:gd name="T5" fmla="*/ 29 h 231"/>
                  <a:gd name="T6" fmla="*/ 14 w 233"/>
                  <a:gd name="T7" fmla="*/ 45 h 231"/>
                  <a:gd name="T8" fmla="*/ 5 w 233"/>
                  <a:gd name="T9" fmla="*/ 43 h 231"/>
                  <a:gd name="T10" fmla="*/ 0 w 233"/>
                  <a:gd name="T11" fmla="*/ 50 h 231"/>
                  <a:gd name="T12" fmla="*/ 2 w 233"/>
                  <a:gd name="T13" fmla="*/ 66 h 231"/>
                  <a:gd name="T14" fmla="*/ 40 w 233"/>
                  <a:gd name="T15" fmla="*/ 82 h 231"/>
                  <a:gd name="T16" fmla="*/ 49 w 233"/>
                  <a:gd name="T17" fmla="*/ 117 h 231"/>
                  <a:gd name="T18" fmla="*/ 60 w 233"/>
                  <a:gd name="T19" fmla="*/ 161 h 231"/>
                  <a:gd name="T20" fmla="*/ 74 w 233"/>
                  <a:gd name="T21" fmla="*/ 185 h 231"/>
                  <a:gd name="T22" fmla="*/ 91 w 233"/>
                  <a:gd name="T23" fmla="*/ 170 h 231"/>
                  <a:gd name="T24" fmla="*/ 112 w 233"/>
                  <a:gd name="T25" fmla="*/ 201 h 231"/>
                  <a:gd name="T26" fmla="*/ 134 w 233"/>
                  <a:gd name="T27" fmla="*/ 231 h 231"/>
                  <a:gd name="T28" fmla="*/ 143 w 233"/>
                  <a:gd name="T29" fmla="*/ 208 h 231"/>
                  <a:gd name="T30" fmla="*/ 136 w 233"/>
                  <a:gd name="T31" fmla="*/ 192 h 231"/>
                  <a:gd name="T32" fmla="*/ 145 w 233"/>
                  <a:gd name="T33" fmla="*/ 185 h 231"/>
                  <a:gd name="T34" fmla="*/ 178 w 233"/>
                  <a:gd name="T35" fmla="*/ 214 h 231"/>
                  <a:gd name="T36" fmla="*/ 188 w 233"/>
                  <a:gd name="T37" fmla="*/ 205 h 231"/>
                  <a:gd name="T38" fmla="*/ 191 w 233"/>
                  <a:gd name="T39" fmla="*/ 195 h 231"/>
                  <a:gd name="T40" fmla="*/ 174 w 233"/>
                  <a:gd name="T41" fmla="*/ 158 h 231"/>
                  <a:gd name="T42" fmla="*/ 174 w 233"/>
                  <a:gd name="T43" fmla="*/ 151 h 231"/>
                  <a:gd name="T44" fmla="*/ 159 w 233"/>
                  <a:gd name="T45" fmla="*/ 121 h 231"/>
                  <a:gd name="T46" fmla="*/ 153 w 233"/>
                  <a:gd name="T47" fmla="*/ 100 h 231"/>
                  <a:gd name="T48" fmla="*/ 159 w 233"/>
                  <a:gd name="T49" fmla="*/ 99 h 231"/>
                  <a:gd name="T50" fmla="*/ 178 w 233"/>
                  <a:gd name="T51" fmla="*/ 103 h 231"/>
                  <a:gd name="T52" fmla="*/ 200 w 233"/>
                  <a:gd name="T53" fmla="*/ 124 h 231"/>
                  <a:gd name="T54" fmla="*/ 211 w 233"/>
                  <a:gd name="T55" fmla="*/ 109 h 231"/>
                  <a:gd name="T56" fmla="*/ 230 w 233"/>
                  <a:gd name="T57" fmla="*/ 111 h 231"/>
                  <a:gd name="T58" fmla="*/ 233 w 233"/>
                  <a:gd name="T59" fmla="*/ 106 h 231"/>
                  <a:gd name="T60" fmla="*/ 209 w 233"/>
                  <a:gd name="T61" fmla="*/ 72 h 231"/>
                  <a:gd name="T62" fmla="*/ 191 w 233"/>
                  <a:gd name="T63" fmla="*/ 74 h 231"/>
                  <a:gd name="T64" fmla="*/ 186 w 233"/>
                  <a:gd name="T65" fmla="*/ 63 h 231"/>
                  <a:gd name="T66" fmla="*/ 174 w 233"/>
                  <a:gd name="T67" fmla="*/ 37 h 231"/>
                  <a:gd name="T68" fmla="*/ 164 w 233"/>
                  <a:gd name="T69" fmla="*/ 47 h 231"/>
                  <a:gd name="T70" fmla="*/ 141 w 233"/>
                  <a:gd name="T71" fmla="*/ 37 h 231"/>
                  <a:gd name="T72" fmla="*/ 126 w 233"/>
                  <a:gd name="T73" fmla="*/ 10 h 231"/>
                  <a:gd name="T74" fmla="*/ 98 w 233"/>
                  <a:gd name="T75" fmla="*/ 13 h 231"/>
                  <a:gd name="T76" fmla="*/ 77 w 233"/>
                  <a:gd name="T77" fmla="*/ 16 h 231"/>
                  <a:gd name="T78" fmla="*/ 63 w 233"/>
                  <a:gd name="T79" fmla="*/ 0 h 231"/>
                  <a:gd name="T80" fmla="*/ 52 w 233"/>
                  <a:gd name="T81" fmla="*/ 9 h 231"/>
                  <a:gd name="T82" fmla="*/ 33 w 233"/>
                  <a:gd name="T83" fmla="*/ 1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3" h="231">
                    <a:moveTo>
                      <a:pt x="33" y="10"/>
                    </a:moveTo>
                    <a:lnTo>
                      <a:pt x="21" y="16"/>
                    </a:lnTo>
                    <a:lnTo>
                      <a:pt x="25" y="29"/>
                    </a:lnTo>
                    <a:lnTo>
                      <a:pt x="14" y="45"/>
                    </a:lnTo>
                    <a:lnTo>
                      <a:pt x="5" y="43"/>
                    </a:lnTo>
                    <a:lnTo>
                      <a:pt x="0" y="50"/>
                    </a:lnTo>
                    <a:lnTo>
                      <a:pt x="2" y="66"/>
                    </a:lnTo>
                    <a:lnTo>
                      <a:pt x="40" y="82"/>
                    </a:lnTo>
                    <a:lnTo>
                      <a:pt x="49" y="117"/>
                    </a:lnTo>
                    <a:lnTo>
                      <a:pt x="60" y="161"/>
                    </a:lnTo>
                    <a:lnTo>
                      <a:pt x="74" y="185"/>
                    </a:lnTo>
                    <a:lnTo>
                      <a:pt x="91" y="170"/>
                    </a:lnTo>
                    <a:lnTo>
                      <a:pt x="112" y="201"/>
                    </a:lnTo>
                    <a:lnTo>
                      <a:pt x="134" y="231"/>
                    </a:lnTo>
                    <a:lnTo>
                      <a:pt x="143" y="208"/>
                    </a:lnTo>
                    <a:lnTo>
                      <a:pt x="136" y="192"/>
                    </a:lnTo>
                    <a:lnTo>
                      <a:pt x="145" y="185"/>
                    </a:lnTo>
                    <a:lnTo>
                      <a:pt x="178" y="214"/>
                    </a:lnTo>
                    <a:lnTo>
                      <a:pt x="188" y="205"/>
                    </a:lnTo>
                    <a:lnTo>
                      <a:pt x="191" y="195"/>
                    </a:lnTo>
                    <a:lnTo>
                      <a:pt x="174" y="158"/>
                    </a:lnTo>
                    <a:lnTo>
                      <a:pt x="174" y="151"/>
                    </a:lnTo>
                    <a:lnTo>
                      <a:pt x="159" y="121"/>
                    </a:lnTo>
                    <a:lnTo>
                      <a:pt x="153" y="100"/>
                    </a:lnTo>
                    <a:lnTo>
                      <a:pt x="159" y="99"/>
                    </a:lnTo>
                    <a:lnTo>
                      <a:pt x="178" y="103"/>
                    </a:lnTo>
                    <a:lnTo>
                      <a:pt x="200" y="124"/>
                    </a:lnTo>
                    <a:lnTo>
                      <a:pt x="211" y="109"/>
                    </a:lnTo>
                    <a:lnTo>
                      <a:pt x="230" y="111"/>
                    </a:lnTo>
                    <a:lnTo>
                      <a:pt x="233" y="106"/>
                    </a:lnTo>
                    <a:lnTo>
                      <a:pt x="209" y="72"/>
                    </a:lnTo>
                    <a:lnTo>
                      <a:pt x="191" y="74"/>
                    </a:lnTo>
                    <a:lnTo>
                      <a:pt x="186" y="63"/>
                    </a:lnTo>
                    <a:lnTo>
                      <a:pt x="174" y="37"/>
                    </a:lnTo>
                    <a:lnTo>
                      <a:pt x="164" y="47"/>
                    </a:lnTo>
                    <a:lnTo>
                      <a:pt x="141" y="37"/>
                    </a:lnTo>
                    <a:lnTo>
                      <a:pt x="126" y="10"/>
                    </a:lnTo>
                    <a:lnTo>
                      <a:pt x="98" y="13"/>
                    </a:lnTo>
                    <a:lnTo>
                      <a:pt x="77" y="16"/>
                    </a:lnTo>
                    <a:lnTo>
                      <a:pt x="63" y="0"/>
                    </a:lnTo>
                    <a:lnTo>
                      <a:pt x="52" y="9"/>
                    </a:lnTo>
                    <a:lnTo>
                      <a:pt x="33" y="10"/>
                    </a:lnTo>
                    <a:close/>
                  </a:path>
                </a:pathLst>
              </a:custGeom>
              <a:solidFill>
                <a:srgbClr val="DCE6F2"/>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71" name="Freeform 543"/>
              <p:cNvSpPr>
                <a:spLocks noChangeAspect="1"/>
              </p:cNvSpPr>
              <p:nvPr/>
            </p:nvSpPr>
            <p:spPr bwMode="auto">
              <a:xfrm>
                <a:off x="3816299" y="5517315"/>
                <a:ext cx="370" cy="338"/>
              </a:xfrm>
              <a:custGeom>
                <a:avLst/>
                <a:gdLst>
                  <a:gd name="T0" fmla="*/ 99 w 543"/>
                  <a:gd name="T1" fmla="*/ 145 h 549"/>
                  <a:gd name="T2" fmla="*/ 70 w 543"/>
                  <a:gd name="T3" fmla="*/ 238 h 549"/>
                  <a:gd name="T4" fmla="*/ 56 w 543"/>
                  <a:gd name="T5" fmla="*/ 259 h 549"/>
                  <a:gd name="T6" fmla="*/ 30 w 543"/>
                  <a:gd name="T7" fmla="*/ 285 h 549"/>
                  <a:gd name="T8" fmla="*/ 0 w 543"/>
                  <a:gd name="T9" fmla="*/ 290 h 549"/>
                  <a:gd name="T10" fmla="*/ 39 w 543"/>
                  <a:gd name="T11" fmla="*/ 370 h 549"/>
                  <a:gd name="T12" fmla="*/ 72 w 543"/>
                  <a:gd name="T13" fmla="*/ 370 h 549"/>
                  <a:gd name="T14" fmla="*/ 61 w 543"/>
                  <a:gd name="T15" fmla="*/ 395 h 549"/>
                  <a:gd name="T16" fmla="*/ 72 w 543"/>
                  <a:gd name="T17" fmla="*/ 438 h 549"/>
                  <a:gd name="T18" fmla="*/ 96 w 543"/>
                  <a:gd name="T19" fmla="*/ 469 h 549"/>
                  <a:gd name="T20" fmla="*/ 115 w 543"/>
                  <a:gd name="T21" fmla="*/ 451 h 549"/>
                  <a:gd name="T22" fmla="*/ 136 w 543"/>
                  <a:gd name="T23" fmla="*/ 454 h 549"/>
                  <a:gd name="T24" fmla="*/ 201 w 543"/>
                  <a:gd name="T25" fmla="*/ 462 h 549"/>
                  <a:gd name="T26" fmla="*/ 241 w 543"/>
                  <a:gd name="T27" fmla="*/ 485 h 549"/>
                  <a:gd name="T28" fmla="*/ 262 w 543"/>
                  <a:gd name="T29" fmla="*/ 515 h 549"/>
                  <a:gd name="T30" fmla="*/ 290 w 543"/>
                  <a:gd name="T31" fmla="*/ 502 h 549"/>
                  <a:gd name="T32" fmla="*/ 342 w 543"/>
                  <a:gd name="T33" fmla="*/ 549 h 549"/>
                  <a:gd name="T34" fmla="*/ 351 w 543"/>
                  <a:gd name="T35" fmla="*/ 522 h 549"/>
                  <a:gd name="T36" fmla="*/ 350 w 543"/>
                  <a:gd name="T37" fmla="*/ 478 h 549"/>
                  <a:gd name="T38" fmla="*/ 328 w 543"/>
                  <a:gd name="T39" fmla="*/ 459 h 549"/>
                  <a:gd name="T40" fmla="*/ 272 w 543"/>
                  <a:gd name="T41" fmla="*/ 420 h 549"/>
                  <a:gd name="T42" fmla="*/ 239 w 543"/>
                  <a:gd name="T43" fmla="*/ 407 h 549"/>
                  <a:gd name="T44" fmla="*/ 227 w 543"/>
                  <a:gd name="T45" fmla="*/ 388 h 549"/>
                  <a:gd name="T46" fmla="*/ 246 w 543"/>
                  <a:gd name="T47" fmla="*/ 367 h 549"/>
                  <a:gd name="T48" fmla="*/ 232 w 543"/>
                  <a:gd name="T49" fmla="*/ 336 h 549"/>
                  <a:gd name="T50" fmla="*/ 256 w 543"/>
                  <a:gd name="T51" fmla="*/ 349 h 549"/>
                  <a:gd name="T52" fmla="*/ 272 w 543"/>
                  <a:gd name="T53" fmla="*/ 339 h 549"/>
                  <a:gd name="T54" fmla="*/ 241 w 543"/>
                  <a:gd name="T55" fmla="*/ 287 h 549"/>
                  <a:gd name="T56" fmla="*/ 215 w 543"/>
                  <a:gd name="T57" fmla="*/ 228 h 549"/>
                  <a:gd name="T58" fmla="*/ 209 w 543"/>
                  <a:gd name="T59" fmla="*/ 191 h 549"/>
                  <a:gd name="T60" fmla="*/ 223 w 543"/>
                  <a:gd name="T61" fmla="*/ 166 h 549"/>
                  <a:gd name="T62" fmla="*/ 234 w 543"/>
                  <a:gd name="T63" fmla="*/ 198 h 549"/>
                  <a:gd name="T64" fmla="*/ 241 w 543"/>
                  <a:gd name="T65" fmla="*/ 209 h 549"/>
                  <a:gd name="T66" fmla="*/ 288 w 543"/>
                  <a:gd name="T67" fmla="*/ 250 h 549"/>
                  <a:gd name="T68" fmla="*/ 293 w 543"/>
                  <a:gd name="T69" fmla="*/ 222 h 549"/>
                  <a:gd name="T70" fmla="*/ 326 w 543"/>
                  <a:gd name="T71" fmla="*/ 250 h 549"/>
                  <a:gd name="T72" fmla="*/ 312 w 543"/>
                  <a:gd name="T73" fmla="*/ 216 h 549"/>
                  <a:gd name="T74" fmla="*/ 326 w 543"/>
                  <a:gd name="T75" fmla="*/ 201 h 549"/>
                  <a:gd name="T76" fmla="*/ 364 w 543"/>
                  <a:gd name="T77" fmla="*/ 211 h 549"/>
                  <a:gd name="T78" fmla="*/ 347 w 543"/>
                  <a:gd name="T79" fmla="*/ 185 h 549"/>
                  <a:gd name="T80" fmla="*/ 312 w 543"/>
                  <a:gd name="T81" fmla="*/ 161 h 549"/>
                  <a:gd name="T82" fmla="*/ 314 w 543"/>
                  <a:gd name="T83" fmla="*/ 139 h 549"/>
                  <a:gd name="T84" fmla="*/ 377 w 543"/>
                  <a:gd name="T85" fmla="*/ 124 h 549"/>
                  <a:gd name="T86" fmla="*/ 442 w 543"/>
                  <a:gd name="T87" fmla="*/ 117 h 549"/>
                  <a:gd name="T88" fmla="*/ 478 w 543"/>
                  <a:gd name="T89" fmla="*/ 124 h 549"/>
                  <a:gd name="T90" fmla="*/ 513 w 543"/>
                  <a:gd name="T91" fmla="*/ 108 h 549"/>
                  <a:gd name="T92" fmla="*/ 541 w 543"/>
                  <a:gd name="T93" fmla="*/ 68 h 549"/>
                  <a:gd name="T94" fmla="*/ 541 w 543"/>
                  <a:gd name="T95" fmla="*/ 9 h 549"/>
                  <a:gd name="T96" fmla="*/ 516 w 543"/>
                  <a:gd name="T97" fmla="*/ 0 h 549"/>
                  <a:gd name="T98" fmla="*/ 508 w 543"/>
                  <a:gd name="T99" fmla="*/ 28 h 549"/>
                  <a:gd name="T100" fmla="*/ 491 w 543"/>
                  <a:gd name="T101" fmla="*/ 50 h 549"/>
                  <a:gd name="T102" fmla="*/ 469 w 543"/>
                  <a:gd name="T103" fmla="*/ 64 h 549"/>
                  <a:gd name="T104" fmla="*/ 427 w 543"/>
                  <a:gd name="T105" fmla="*/ 47 h 549"/>
                  <a:gd name="T106" fmla="*/ 386 w 543"/>
                  <a:gd name="T107" fmla="*/ 28 h 549"/>
                  <a:gd name="T108" fmla="*/ 342 w 543"/>
                  <a:gd name="T109" fmla="*/ 64 h 549"/>
                  <a:gd name="T110" fmla="*/ 293 w 543"/>
                  <a:gd name="T111" fmla="*/ 80 h 549"/>
                  <a:gd name="T112" fmla="*/ 256 w 543"/>
                  <a:gd name="T113" fmla="*/ 87 h 549"/>
                  <a:gd name="T114" fmla="*/ 232 w 543"/>
                  <a:gd name="T115" fmla="*/ 111 h 549"/>
                  <a:gd name="T116" fmla="*/ 194 w 543"/>
                  <a:gd name="T117" fmla="*/ 117 h 549"/>
                  <a:gd name="T118" fmla="*/ 160 w 543"/>
                  <a:gd name="T119" fmla="*/ 138 h 549"/>
                  <a:gd name="T120" fmla="*/ 124 w 543"/>
                  <a:gd name="T121" fmla="*/ 138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43" h="549">
                    <a:moveTo>
                      <a:pt x="110" y="135"/>
                    </a:moveTo>
                    <a:lnTo>
                      <a:pt x="99" y="145"/>
                    </a:lnTo>
                    <a:lnTo>
                      <a:pt x="86" y="192"/>
                    </a:lnTo>
                    <a:lnTo>
                      <a:pt x="70" y="238"/>
                    </a:lnTo>
                    <a:lnTo>
                      <a:pt x="63" y="243"/>
                    </a:lnTo>
                    <a:lnTo>
                      <a:pt x="56" y="259"/>
                    </a:lnTo>
                    <a:lnTo>
                      <a:pt x="47" y="275"/>
                    </a:lnTo>
                    <a:lnTo>
                      <a:pt x="30" y="285"/>
                    </a:lnTo>
                    <a:lnTo>
                      <a:pt x="17" y="290"/>
                    </a:lnTo>
                    <a:lnTo>
                      <a:pt x="0" y="290"/>
                    </a:lnTo>
                    <a:lnTo>
                      <a:pt x="22" y="343"/>
                    </a:lnTo>
                    <a:lnTo>
                      <a:pt x="39" y="370"/>
                    </a:lnTo>
                    <a:lnTo>
                      <a:pt x="56" y="370"/>
                    </a:lnTo>
                    <a:lnTo>
                      <a:pt x="72" y="370"/>
                    </a:lnTo>
                    <a:lnTo>
                      <a:pt x="77" y="383"/>
                    </a:lnTo>
                    <a:lnTo>
                      <a:pt x="61" y="395"/>
                    </a:lnTo>
                    <a:lnTo>
                      <a:pt x="61" y="413"/>
                    </a:lnTo>
                    <a:lnTo>
                      <a:pt x="72" y="438"/>
                    </a:lnTo>
                    <a:lnTo>
                      <a:pt x="86" y="459"/>
                    </a:lnTo>
                    <a:lnTo>
                      <a:pt x="96" y="469"/>
                    </a:lnTo>
                    <a:lnTo>
                      <a:pt x="101" y="454"/>
                    </a:lnTo>
                    <a:lnTo>
                      <a:pt x="115" y="451"/>
                    </a:lnTo>
                    <a:lnTo>
                      <a:pt x="132" y="467"/>
                    </a:lnTo>
                    <a:lnTo>
                      <a:pt x="136" y="454"/>
                    </a:lnTo>
                    <a:lnTo>
                      <a:pt x="162" y="457"/>
                    </a:lnTo>
                    <a:lnTo>
                      <a:pt x="201" y="462"/>
                    </a:lnTo>
                    <a:lnTo>
                      <a:pt x="229" y="472"/>
                    </a:lnTo>
                    <a:lnTo>
                      <a:pt x="241" y="485"/>
                    </a:lnTo>
                    <a:lnTo>
                      <a:pt x="253" y="504"/>
                    </a:lnTo>
                    <a:lnTo>
                      <a:pt x="262" y="515"/>
                    </a:lnTo>
                    <a:lnTo>
                      <a:pt x="274" y="504"/>
                    </a:lnTo>
                    <a:lnTo>
                      <a:pt x="290" y="502"/>
                    </a:lnTo>
                    <a:lnTo>
                      <a:pt x="314" y="521"/>
                    </a:lnTo>
                    <a:lnTo>
                      <a:pt x="342" y="549"/>
                    </a:lnTo>
                    <a:lnTo>
                      <a:pt x="350" y="543"/>
                    </a:lnTo>
                    <a:lnTo>
                      <a:pt x="351" y="522"/>
                    </a:lnTo>
                    <a:lnTo>
                      <a:pt x="351" y="499"/>
                    </a:lnTo>
                    <a:lnTo>
                      <a:pt x="350" y="478"/>
                    </a:lnTo>
                    <a:lnTo>
                      <a:pt x="337" y="454"/>
                    </a:lnTo>
                    <a:lnTo>
                      <a:pt x="328" y="459"/>
                    </a:lnTo>
                    <a:lnTo>
                      <a:pt x="307" y="448"/>
                    </a:lnTo>
                    <a:lnTo>
                      <a:pt x="272" y="420"/>
                    </a:lnTo>
                    <a:lnTo>
                      <a:pt x="262" y="410"/>
                    </a:lnTo>
                    <a:lnTo>
                      <a:pt x="239" y="407"/>
                    </a:lnTo>
                    <a:lnTo>
                      <a:pt x="227" y="398"/>
                    </a:lnTo>
                    <a:lnTo>
                      <a:pt x="227" y="388"/>
                    </a:lnTo>
                    <a:lnTo>
                      <a:pt x="241" y="373"/>
                    </a:lnTo>
                    <a:lnTo>
                      <a:pt x="246" y="367"/>
                    </a:lnTo>
                    <a:lnTo>
                      <a:pt x="237" y="354"/>
                    </a:lnTo>
                    <a:lnTo>
                      <a:pt x="232" y="336"/>
                    </a:lnTo>
                    <a:lnTo>
                      <a:pt x="237" y="327"/>
                    </a:lnTo>
                    <a:lnTo>
                      <a:pt x="256" y="349"/>
                    </a:lnTo>
                    <a:lnTo>
                      <a:pt x="272" y="357"/>
                    </a:lnTo>
                    <a:lnTo>
                      <a:pt x="272" y="339"/>
                    </a:lnTo>
                    <a:lnTo>
                      <a:pt x="262" y="317"/>
                    </a:lnTo>
                    <a:lnTo>
                      <a:pt x="241" y="287"/>
                    </a:lnTo>
                    <a:lnTo>
                      <a:pt x="218" y="248"/>
                    </a:lnTo>
                    <a:lnTo>
                      <a:pt x="215" y="228"/>
                    </a:lnTo>
                    <a:lnTo>
                      <a:pt x="213" y="209"/>
                    </a:lnTo>
                    <a:lnTo>
                      <a:pt x="209" y="191"/>
                    </a:lnTo>
                    <a:lnTo>
                      <a:pt x="206" y="172"/>
                    </a:lnTo>
                    <a:lnTo>
                      <a:pt x="223" y="166"/>
                    </a:lnTo>
                    <a:lnTo>
                      <a:pt x="220" y="179"/>
                    </a:lnTo>
                    <a:lnTo>
                      <a:pt x="234" y="198"/>
                    </a:lnTo>
                    <a:lnTo>
                      <a:pt x="243" y="198"/>
                    </a:lnTo>
                    <a:lnTo>
                      <a:pt x="241" y="209"/>
                    </a:lnTo>
                    <a:lnTo>
                      <a:pt x="286" y="259"/>
                    </a:lnTo>
                    <a:lnTo>
                      <a:pt x="288" y="250"/>
                    </a:lnTo>
                    <a:lnTo>
                      <a:pt x="279" y="228"/>
                    </a:lnTo>
                    <a:lnTo>
                      <a:pt x="293" y="222"/>
                    </a:lnTo>
                    <a:lnTo>
                      <a:pt x="314" y="232"/>
                    </a:lnTo>
                    <a:lnTo>
                      <a:pt x="326" y="250"/>
                    </a:lnTo>
                    <a:lnTo>
                      <a:pt x="328" y="238"/>
                    </a:lnTo>
                    <a:lnTo>
                      <a:pt x="312" y="216"/>
                    </a:lnTo>
                    <a:lnTo>
                      <a:pt x="314" y="206"/>
                    </a:lnTo>
                    <a:lnTo>
                      <a:pt x="326" y="201"/>
                    </a:lnTo>
                    <a:lnTo>
                      <a:pt x="356" y="216"/>
                    </a:lnTo>
                    <a:lnTo>
                      <a:pt x="364" y="211"/>
                    </a:lnTo>
                    <a:lnTo>
                      <a:pt x="361" y="195"/>
                    </a:lnTo>
                    <a:lnTo>
                      <a:pt x="347" y="185"/>
                    </a:lnTo>
                    <a:lnTo>
                      <a:pt x="326" y="174"/>
                    </a:lnTo>
                    <a:lnTo>
                      <a:pt x="312" y="161"/>
                    </a:lnTo>
                    <a:lnTo>
                      <a:pt x="309" y="151"/>
                    </a:lnTo>
                    <a:lnTo>
                      <a:pt x="314" y="139"/>
                    </a:lnTo>
                    <a:lnTo>
                      <a:pt x="345" y="135"/>
                    </a:lnTo>
                    <a:lnTo>
                      <a:pt x="377" y="124"/>
                    </a:lnTo>
                    <a:lnTo>
                      <a:pt x="400" y="127"/>
                    </a:lnTo>
                    <a:lnTo>
                      <a:pt x="442" y="117"/>
                    </a:lnTo>
                    <a:lnTo>
                      <a:pt x="450" y="111"/>
                    </a:lnTo>
                    <a:lnTo>
                      <a:pt x="478" y="124"/>
                    </a:lnTo>
                    <a:lnTo>
                      <a:pt x="502" y="138"/>
                    </a:lnTo>
                    <a:lnTo>
                      <a:pt x="513" y="108"/>
                    </a:lnTo>
                    <a:lnTo>
                      <a:pt x="534" y="77"/>
                    </a:lnTo>
                    <a:lnTo>
                      <a:pt x="541" y="68"/>
                    </a:lnTo>
                    <a:lnTo>
                      <a:pt x="543" y="13"/>
                    </a:lnTo>
                    <a:lnTo>
                      <a:pt x="541" y="9"/>
                    </a:lnTo>
                    <a:lnTo>
                      <a:pt x="529" y="0"/>
                    </a:lnTo>
                    <a:lnTo>
                      <a:pt x="516" y="0"/>
                    </a:lnTo>
                    <a:lnTo>
                      <a:pt x="508" y="9"/>
                    </a:lnTo>
                    <a:lnTo>
                      <a:pt x="508" y="28"/>
                    </a:lnTo>
                    <a:lnTo>
                      <a:pt x="510" y="46"/>
                    </a:lnTo>
                    <a:lnTo>
                      <a:pt x="491" y="50"/>
                    </a:lnTo>
                    <a:lnTo>
                      <a:pt x="478" y="61"/>
                    </a:lnTo>
                    <a:lnTo>
                      <a:pt x="469" y="64"/>
                    </a:lnTo>
                    <a:lnTo>
                      <a:pt x="438" y="56"/>
                    </a:lnTo>
                    <a:lnTo>
                      <a:pt x="427" y="47"/>
                    </a:lnTo>
                    <a:lnTo>
                      <a:pt x="410" y="58"/>
                    </a:lnTo>
                    <a:lnTo>
                      <a:pt x="386" y="28"/>
                    </a:lnTo>
                    <a:lnTo>
                      <a:pt x="361" y="50"/>
                    </a:lnTo>
                    <a:lnTo>
                      <a:pt x="342" y="64"/>
                    </a:lnTo>
                    <a:lnTo>
                      <a:pt x="323" y="74"/>
                    </a:lnTo>
                    <a:lnTo>
                      <a:pt x="293" y="80"/>
                    </a:lnTo>
                    <a:lnTo>
                      <a:pt x="272" y="87"/>
                    </a:lnTo>
                    <a:lnTo>
                      <a:pt x="256" y="87"/>
                    </a:lnTo>
                    <a:lnTo>
                      <a:pt x="248" y="90"/>
                    </a:lnTo>
                    <a:lnTo>
                      <a:pt x="232" y="111"/>
                    </a:lnTo>
                    <a:lnTo>
                      <a:pt x="218" y="111"/>
                    </a:lnTo>
                    <a:lnTo>
                      <a:pt x="194" y="117"/>
                    </a:lnTo>
                    <a:lnTo>
                      <a:pt x="171" y="114"/>
                    </a:lnTo>
                    <a:lnTo>
                      <a:pt x="160" y="138"/>
                    </a:lnTo>
                    <a:lnTo>
                      <a:pt x="141" y="139"/>
                    </a:lnTo>
                    <a:lnTo>
                      <a:pt x="124" y="138"/>
                    </a:lnTo>
                    <a:lnTo>
                      <a:pt x="110" y="135"/>
                    </a:lnTo>
                    <a:close/>
                  </a:path>
                </a:pathLst>
              </a:custGeom>
              <a:solidFill>
                <a:srgbClr val="DCE6F2"/>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72" name="Freeform 544"/>
              <p:cNvSpPr>
                <a:spLocks noChangeAspect="1"/>
              </p:cNvSpPr>
              <p:nvPr/>
            </p:nvSpPr>
            <p:spPr bwMode="auto">
              <a:xfrm>
                <a:off x="3816513" y="5517804"/>
                <a:ext cx="170" cy="46"/>
              </a:xfrm>
              <a:custGeom>
                <a:avLst/>
                <a:gdLst>
                  <a:gd name="T0" fmla="*/ 52 w 253"/>
                  <a:gd name="T1" fmla="*/ 16 h 77"/>
                  <a:gd name="T2" fmla="*/ 71 w 253"/>
                  <a:gd name="T3" fmla="*/ 6 h 77"/>
                  <a:gd name="T4" fmla="*/ 80 w 253"/>
                  <a:gd name="T5" fmla="*/ 16 h 77"/>
                  <a:gd name="T6" fmla="*/ 88 w 253"/>
                  <a:gd name="T7" fmla="*/ 18 h 77"/>
                  <a:gd name="T8" fmla="*/ 101 w 253"/>
                  <a:gd name="T9" fmla="*/ 10 h 77"/>
                  <a:gd name="T10" fmla="*/ 110 w 253"/>
                  <a:gd name="T11" fmla="*/ 6 h 77"/>
                  <a:gd name="T12" fmla="*/ 151 w 253"/>
                  <a:gd name="T13" fmla="*/ 10 h 77"/>
                  <a:gd name="T14" fmla="*/ 190 w 253"/>
                  <a:gd name="T15" fmla="*/ 8 h 77"/>
                  <a:gd name="T16" fmla="*/ 202 w 253"/>
                  <a:gd name="T17" fmla="*/ 21 h 77"/>
                  <a:gd name="T18" fmla="*/ 202 w 253"/>
                  <a:gd name="T19" fmla="*/ 28 h 77"/>
                  <a:gd name="T20" fmla="*/ 229 w 253"/>
                  <a:gd name="T21" fmla="*/ 24 h 77"/>
                  <a:gd name="T22" fmla="*/ 245 w 253"/>
                  <a:gd name="T23" fmla="*/ 27 h 77"/>
                  <a:gd name="T24" fmla="*/ 253 w 253"/>
                  <a:gd name="T25" fmla="*/ 37 h 77"/>
                  <a:gd name="T26" fmla="*/ 245 w 253"/>
                  <a:gd name="T27" fmla="*/ 50 h 77"/>
                  <a:gd name="T28" fmla="*/ 220 w 253"/>
                  <a:gd name="T29" fmla="*/ 48 h 77"/>
                  <a:gd name="T30" fmla="*/ 204 w 253"/>
                  <a:gd name="T31" fmla="*/ 58 h 77"/>
                  <a:gd name="T32" fmla="*/ 176 w 253"/>
                  <a:gd name="T33" fmla="*/ 58 h 77"/>
                  <a:gd name="T34" fmla="*/ 148 w 253"/>
                  <a:gd name="T35" fmla="*/ 71 h 77"/>
                  <a:gd name="T36" fmla="*/ 124 w 253"/>
                  <a:gd name="T37" fmla="*/ 77 h 77"/>
                  <a:gd name="T38" fmla="*/ 105 w 253"/>
                  <a:gd name="T39" fmla="*/ 64 h 77"/>
                  <a:gd name="T40" fmla="*/ 80 w 253"/>
                  <a:gd name="T41" fmla="*/ 48 h 77"/>
                  <a:gd name="T42" fmla="*/ 55 w 253"/>
                  <a:gd name="T43" fmla="*/ 48 h 77"/>
                  <a:gd name="T44" fmla="*/ 22 w 253"/>
                  <a:gd name="T45" fmla="*/ 40 h 77"/>
                  <a:gd name="T46" fmla="*/ 9 w 253"/>
                  <a:gd name="T47" fmla="*/ 28 h 77"/>
                  <a:gd name="T48" fmla="*/ 0 w 253"/>
                  <a:gd name="T49" fmla="*/ 8 h 77"/>
                  <a:gd name="T50" fmla="*/ 5 w 253"/>
                  <a:gd name="T51" fmla="*/ 0 h 77"/>
                  <a:gd name="T52" fmla="*/ 33 w 253"/>
                  <a:gd name="T53" fmla="*/ 6 h 77"/>
                  <a:gd name="T54" fmla="*/ 52 w 253"/>
                  <a:gd name="T55" fmla="*/ 1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53" h="77">
                    <a:moveTo>
                      <a:pt x="52" y="16"/>
                    </a:moveTo>
                    <a:lnTo>
                      <a:pt x="71" y="6"/>
                    </a:lnTo>
                    <a:lnTo>
                      <a:pt x="80" y="16"/>
                    </a:lnTo>
                    <a:lnTo>
                      <a:pt x="88" y="18"/>
                    </a:lnTo>
                    <a:lnTo>
                      <a:pt x="101" y="10"/>
                    </a:lnTo>
                    <a:lnTo>
                      <a:pt x="110" y="6"/>
                    </a:lnTo>
                    <a:lnTo>
                      <a:pt x="151" y="10"/>
                    </a:lnTo>
                    <a:lnTo>
                      <a:pt x="190" y="8"/>
                    </a:lnTo>
                    <a:lnTo>
                      <a:pt x="202" y="21"/>
                    </a:lnTo>
                    <a:lnTo>
                      <a:pt x="202" y="28"/>
                    </a:lnTo>
                    <a:lnTo>
                      <a:pt x="229" y="24"/>
                    </a:lnTo>
                    <a:lnTo>
                      <a:pt x="245" y="27"/>
                    </a:lnTo>
                    <a:lnTo>
                      <a:pt x="253" y="37"/>
                    </a:lnTo>
                    <a:lnTo>
                      <a:pt x="245" y="50"/>
                    </a:lnTo>
                    <a:lnTo>
                      <a:pt x="220" y="48"/>
                    </a:lnTo>
                    <a:lnTo>
                      <a:pt x="204" y="58"/>
                    </a:lnTo>
                    <a:lnTo>
                      <a:pt x="176" y="58"/>
                    </a:lnTo>
                    <a:lnTo>
                      <a:pt x="148" y="71"/>
                    </a:lnTo>
                    <a:lnTo>
                      <a:pt x="124" y="77"/>
                    </a:lnTo>
                    <a:lnTo>
                      <a:pt x="105" y="64"/>
                    </a:lnTo>
                    <a:lnTo>
                      <a:pt x="80" y="48"/>
                    </a:lnTo>
                    <a:lnTo>
                      <a:pt x="55" y="48"/>
                    </a:lnTo>
                    <a:lnTo>
                      <a:pt x="22" y="40"/>
                    </a:lnTo>
                    <a:lnTo>
                      <a:pt x="9" y="28"/>
                    </a:lnTo>
                    <a:lnTo>
                      <a:pt x="0" y="8"/>
                    </a:lnTo>
                    <a:lnTo>
                      <a:pt x="5" y="0"/>
                    </a:lnTo>
                    <a:lnTo>
                      <a:pt x="33" y="6"/>
                    </a:lnTo>
                    <a:lnTo>
                      <a:pt x="52" y="16"/>
                    </a:lnTo>
                    <a:close/>
                  </a:path>
                </a:pathLst>
              </a:custGeom>
              <a:solidFill>
                <a:schemeClr val="bg1">
                  <a:lumMod val="95000"/>
                </a:schemeClr>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sp>
          <p:nvSpPr>
            <p:cNvPr id="34" name="HU"/>
            <p:cNvSpPr>
              <a:spLocks noChangeAspect="1"/>
            </p:cNvSpPr>
            <p:nvPr/>
          </p:nvSpPr>
          <p:spPr bwMode="auto">
            <a:xfrm>
              <a:off x="6411913" y="4203700"/>
              <a:ext cx="782637" cy="431800"/>
            </a:xfrm>
            <a:custGeom>
              <a:avLst/>
              <a:gdLst>
                <a:gd name="T0" fmla="*/ 3 w 532"/>
                <a:gd name="T1" fmla="*/ 229 h 361"/>
                <a:gd name="T2" fmla="*/ 19 w 532"/>
                <a:gd name="T3" fmla="*/ 245 h 361"/>
                <a:gd name="T4" fmla="*/ 17 w 532"/>
                <a:gd name="T5" fmla="*/ 253 h 361"/>
                <a:gd name="T6" fmla="*/ 22 w 532"/>
                <a:gd name="T7" fmla="*/ 269 h 361"/>
                <a:gd name="T8" fmla="*/ 36 w 532"/>
                <a:gd name="T9" fmla="*/ 269 h 361"/>
                <a:gd name="T10" fmla="*/ 89 w 532"/>
                <a:gd name="T11" fmla="*/ 327 h 361"/>
                <a:gd name="T12" fmla="*/ 105 w 532"/>
                <a:gd name="T13" fmla="*/ 330 h 361"/>
                <a:gd name="T14" fmla="*/ 148 w 532"/>
                <a:gd name="T15" fmla="*/ 361 h 361"/>
                <a:gd name="T16" fmla="*/ 169 w 532"/>
                <a:gd name="T17" fmla="*/ 343 h 361"/>
                <a:gd name="T18" fmla="*/ 199 w 532"/>
                <a:gd name="T19" fmla="*/ 346 h 361"/>
                <a:gd name="T20" fmla="*/ 209 w 532"/>
                <a:gd name="T21" fmla="*/ 353 h 361"/>
                <a:gd name="T22" fmla="*/ 232 w 532"/>
                <a:gd name="T23" fmla="*/ 343 h 361"/>
                <a:gd name="T24" fmla="*/ 279 w 532"/>
                <a:gd name="T25" fmla="*/ 321 h 361"/>
                <a:gd name="T26" fmla="*/ 333 w 532"/>
                <a:gd name="T27" fmla="*/ 311 h 361"/>
                <a:gd name="T28" fmla="*/ 356 w 532"/>
                <a:gd name="T29" fmla="*/ 316 h 361"/>
                <a:gd name="T30" fmla="*/ 364 w 532"/>
                <a:gd name="T31" fmla="*/ 330 h 361"/>
                <a:gd name="T32" fmla="*/ 383 w 532"/>
                <a:gd name="T33" fmla="*/ 306 h 361"/>
                <a:gd name="T34" fmla="*/ 408 w 532"/>
                <a:gd name="T35" fmla="*/ 296 h 361"/>
                <a:gd name="T36" fmla="*/ 432 w 532"/>
                <a:gd name="T37" fmla="*/ 292 h 361"/>
                <a:gd name="T38" fmla="*/ 474 w 532"/>
                <a:gd name="T39" fmla="*/ 245 h 361"/>
                <a:gd name="T40" fmla="*/ 485 w 532"/>
                <a:gd name="T41" fmla="*/ 216 h 361"/>
                <a:gd name="T42" fmla="*/ 490 w 532"/>
                <a:gd name="T43" fmla="*/ 161 h 361"/>
                <a:gd name="T44" fmla="*/ 495 w 532"/>
                <a:gd name="T45" fmla="*/ 115 h 361"/>
                <a:gd name="T46" fmla="*/ 512 w 532"/>
                <a:gd name="T47" fmla="*/ 114 h 361"/>
                <a:gd name="T48" fmla="*/ 525 w 532"/>
                <a:gd name="T49" fmla="*/ 97 h 361"/>
                <a:gd name="T50" fmla="*/ 532 w 532"/>
                <a:gd name="T51" fmla="*/ 84 h 361"/>
                <a:gd name="T52" fmla="*/ 516 w 532"/>
                <a:gd name="T53" fmla="*/ 71 h 361"/>
                <a:gd name="T54" fmla="*/ 507 w 532"/>
                <a:gd name="T55" fmla="*/ 77 h 361"/>
                <a:gd name="T56" fmla="*/ 483 w 532"/>
                <a:gd name="T57" fmla="*/ 71 h 361"/>
                <a:gd name="T58" fmla="*/ 469 w 532"/>
                <a:gd name="T59" fmla="*/ 50 h 361"/>
                <a:gd name="T60" fmla="*/ 455 w 532"/>
                <a:gd name="T61" fmla="*/ 21 h 361"/>
                <a:gd name="T62" fmla="*/ 439 w 532"/>
                <a:gd name="T63" fmla="*/ 21 h 361"/>
                <a:gd name="T64" fmla="*/ 413 w 532"/>
                <a:gd name="T65" fmla="*/ 0 h 361"/>
                <a:gd name="T66" fmla="*/ 399 w 532"/>
                <a:gd name="T67" fmla="*/ 3 h 361"/>
                <a:gd name="T68" fmla="*/ 347 w 532"/>
                <a:gd name="T69" fmla="*/ 10 h 361"/>
                <a:gd name="T70" fmla="*/ 337 w 532"/>
                <a:gd name="T71" fmla="*/ 27 h 361"/>
                <a:gd name="T72" fmla="*/ 323 w 532"/>
                <a:gd name="T73" fmla="*/ 47 h 361"/>
                <a:gd name="T74" fmla="*/ 304 w 532"/>
                <a:gd name="T75" fmla="*/ 58 h 361"/>
                <a:gd name="T76" fmla="*/ 287 w 532"/>
                <a:gd name="T77" fmla="*/ 63 h 361"/>
                <a:gd name="T78" fmla="*/ 274 w 532"/>
                <a:gd name="T79" fmla="*/ 58 h 361"/>
                <a:gd name="T80" fmla="*/ 262 w 532"/>
                <a:gd name="T81" fmla="*/ 50 h 361"/>
                <a:gd name="T82" fmla="*/ 254 w 532"/>
                <a:gd name="T83" fmla="*/ 47 h 361"/>
                <a:gd name="T84" fmla="*/ 237 w 532"/>
                <a:gd name="T85" fmla="*/ 55 h 361"/>
                <a:gd name="T86" fmla="*/ 216 w 532"/>
                <a:gd name="T87" fmla="*/ 68 h 361"/>
                <a:gd name="T88" fmla="*/ 171 w 532"/>
                <a:gd name="T89" fmla="*/ 90 h 361"/>
                <a:gd name="T90" fmla="*/ 152 w 532"/>
                <a:gd name="T91" fmla="*/ 92 h 361"/>
                <a:gd name="T92" fmla="*/ 105 w 532"/>
                <a:gd name="T93" fmla="*/ 90 h 361"/>
                <a:gd name="T94" fmla="*/ 99 w 532"/>
                <a:gd name="T95" fmla="*/ 87 h 361"/>
                <a:gd name="T96" fmla="*/ 86 w 532"/>
                <a:gd name="T97" fmla="*/ 65 h 361"/>
                <a:gd name="T98" fmla="*/ 71 w 532"/>
                <a:gd name="T99" fmla="*/ 55 h 361"/>
                <a:gd name="T100" fmla="*/ 66 w 532"/>
                <a:gd name="T101" fmla="*/ 63 h 361"/>
                <a:gd name="T102" fmla="*/ 64 w 532"/>
                <a:gd name="T103" fmla="*/ 84 h 361"/>
                <a:gd name="T104" fmla="*/ 55 w 532"/>
                <a:gd name="T105" fmla="*/ 105 h 361"/>
                <a:gd name="T106" fmla="*/ 38 w 532"/>
                <a:gd name="T107" fmla="*/ 105 h 361"/>
                <a:gd name="T108" fmla="*/ 33 w 532"/>
                <a:gd name="T109" fmla="*/ 111 h 361"/>
                <a:gd name="T110" fmla="*/ 42 w 532"/>
                <a:gd name="T111" fmla="*/ 132 h 361"/>
                <a:gd name="T112" fmla="*/ 40 w 532"/>
                <a:gd name="T113" fmla="*/ 154 h 361"/>
                <a:gd name="T114" fmla="*/ 28 w 532"/>
                <a:gd name="T115" fmla="*/ 173 h 361"/>
                <a:gd name="T116" fmla="*/ 19 w 532"/>
                <a:gd name="T117" fmla="*/ 182 h 361"/>
                <a:gd name="T118" fmla="*/ 5 w 532"/>
                <a:gd name="T119" fmla="*/ 189 h 361"/>
                <a:gd name="T120" fmla="*/ 0 w 532"/>
                <a:gd name="T121" fmla="*/ 206 h 361"/>
                <a:gd name="T122" fmla="*/ 3 w 532"/>
                <a:gd name="T123" fmla="*/ 229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32" h="361">
                  <a:moveTo>
                    <a:pt x="3" y="229"/>
                  </a:moveTo>
                  <a:lnTo>
                    <a:pt x="19" y="245"/>
                  </a:lnTo>
                  <a:lnTo>
                    <a:pt x="17" y="253"/>
                  </a:lnTo>
                  <a:lnTo>
                    <a:pt x="22" y="269"/>
                  </a:lnTo>
                  <a:lnTo>
                    <a:pt x="36" y="269"/>
                  </a:lnTo>
                  <a:lnTo>
                    <a:pt x="89" y="327"/>
                  </a:lnTo>
                  <a:lnTo>
                    <a:pt x="105" y="330"/>
                  </a:lnTo>
                  <a:lnTo>
                    <a:pt x="148" y="361"/>
                  </a:lnTo>
                  <a:lnTo>
                    <a:pt x="169" y="343"/>
                  </a:lnTo>
                  <a:lnTo>
                    <a:pt x="199" y="346"/>
                  </a:lnTo>
                  <a:lnTo>
                    <a:pt x="209" y="353"/>
                  </a:lnTo>
                  <a:lnTo>
                    <a:pt x="232" y="343"/>
                  </a:lnTo>
                  <a:lnTo>
                    <a:pt x="279" y="321"/>
                  </a:lnTo>
                  <a:lnTo>
                    <a:pt x="333" y="311"/>
                  </a:lnTo>
                  <a:lnTo>
                    <a:pt x="356" y="316"/>
                  </a:lnTo>
                  <a:lnTo>
                    <a:pt x="364" y="330"/>
                  </a:lnTo>
                  <a:lnTo>
                    <a:pt x="383" y="306"/>
                  </a:lnTo>
                  <a:lnTo>
                    <a:pt x="408" y="296"/>
                  </a:lnTo>
                  <a:lnTo>
                    <a:pt x="432" y="292"/>
                  </a:lnTo>
                  <a:lnTo>
                    <a:pt x="474" y="245"/>
                  </a:lnTo>
                  <a:lnTo>
                    <a:pt x="485" y="216"/>
                  </a:lnTo>
                  <a:lnTo>
                    <a:pt x="490" y="161"/>
                  </a:lnTo>
                  <a:lnTo>
                    <a:pt x="495" y="115"/>
                  </a:lnTo>
                  <a:lnTo>
                    <a:pt x="512" y="114"/>
                  </a:lnTo>
                  <a:lnTo>
                    <a:pt x="525" y="97"/>
                  </a:lnTo>
                  <a:lnTo>
                    <a:pt x="532" y="84"/>
                  </a:lnTo>
                  <a:lnTo>
                    <a:pt x="516" y="71"/>
                  </a:lnTo>
                  <a:lnTo>
                    <a:pt x="507" y="77"/>
                  </a:lnTo>
                  <a:lnTo>
                    <a:pt x="483" y="71"/>
                  </a:lnTo>
                  <a:lnTo>
                    <a:pt x="469" y="50"/>
                  </a:lnTo>
                  <a:lnTo>
                    <a:pt x="455" y="21"/>
                  </a:lnTo>
                  <a:lnTo>
                    <a:pt x="439" y="21"/>
                  </a:lnTo>
                  <a:lnTo>
                    <a:pt x="413" y="0"/>
                  </a:lnTo>
                  <a:lnTo>
                    <a:pt x="399" y="3"/>
                  </a:lnTo>
                  <a:lnTo>
                    <a:pt x="347" y="10"/>
                  </a:lnTo>
                  <a:lnTo>
                    <a:pt x="337" y="27"/>
                  </a:lnTo>
                  <a:lnTo>
                    <a:pt x="323" y="47"/>
                  </a:lnTo>
                  <a:lnTo>
                    <a:pt x="304" y="58"/>
                  </a:lnTo>
                  <a:lnTo>
                    <a:pt x="287" y="63"/>
                  </a:lnTo>
                  <a:lnTo>
                    <a:pt x="274" y="58"/>
                  </a:lnTo>
                  <a:lnTo>
                    <a:pt x="262" y="50"/>
                  </a:lnTo>
                  <a:lnTo>
                    <a:pt x="254" y="47"/>
                  </a:lnTo>
                  <a:lnTo>
                    <a:pt x="237" y="55"/>
                  </a:lnTo>
                  <a:lnTo>
                    <a:pt x="216" y="68"/>
                  </a:lnTo>
                  <a:lnTo>
                    <a:pt x="171" y="90"/>
                  </a:lnTo>
                  <a:lnTo>
                    <a:pt x="152" y="92"/>
                  </a:lnTo>
                  <a:lnTo>
                    <a:pt x="105" y="90"/>
                  </a:lnTo>
                  <a:lnTo>
                    <a:pt x="99" y="87"/>
                  </a:lnTo>
                  <a:lnTo>
                    <a:pt x="86" y="65"/>
                  </a:lnTo>
                  <a:lnTo>
                    <a:pt x="71" y="55"/>
                  </a:lnTo>
                  <a:lnTo>
                    <a:pt x="66" y="63"/>
                  </a:lnTo>
                  <a:lnTo>
                    <a:pt x="64" y="84"/>
                  </a:lnTo>
                  <a:lnTo>
                    <a:pt x="55" y="105"/>
                  </a:lnTo>
                  <a:lnTo>
                    <a:pt x="38" y="105"/>
                  </a:lnTo>
                  <a:lnTo>
                    <a:pt x="33" y="111"/>
                  </a:lnTo>
                  <a:lnTo>
                    <a:pt x="42" y="132"/>
                  </a:lnTo>
                  <a:lnTo>
                    <a:pt x="40" y="154"/>
                  </a:lnTo>
                  <a:lnTo>
                    <a:pt x="28" y="173"/>
                  </a:lnTo>
                  <a:lnTo>
                    <a:pt x="19" y="182"/>
                  </a:lnTo>
                  <a:lnTo>
                    <a:pt x="5" y="189"/>
                  </a:lnTo>
                  <a:lnTo>
                    <a:pt x="0" y="206"/>
                  </a:lnTo>
                  <a:lnTo>
                    <a:pt x="3" y="229"/>
                  </a:lnTo>
                  <a:close/>
                </a:path>
              </a:pathLst>
            </a:custGeom>
            <a:solidFill>
              <a:srgbClr val="DCE6F2"/>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35" name="RO"/>
            <p:cNvSpPr>
              <a:spLocks noChangeAspect="1"/>
            </p:cNvSpPr>
            <p:nvPr/>
          </p:nvSpPr>
          <p:spPr bwMode="auto">
            <a:xfrm>
              <a:off x="6938963" y="4241800"/>
              <a:ext cx="1028700" cy="677863"/>
            </a:xfrm>
            <a:custGeom>
              <a:avLst/>
              <a:gdLst>
                <a:gd name="T0" fmla="*/ 155 w 696"/>
                <a:gd name="T1" fmla="*/ 65 h 572"/>
                <a:gd name="T2" fmla="*/ 129 w 696"/>
                <a:gd name="T3" fmla="*/ 81 h 572"/>
                <a:gd name="T4" fmla="*/ 121 w 696"/>
                <a:gd name="T5" fmla="*/ 185 h 572"/>
                <a:gd name="T6" fmla="*/ 79 w 696"/>
                <a:gd name="T7" fmla="*/ 240 h 572"/>
                <a:gd name="T8" fmla="*/ 24 w 696"/>
                <a:gd name="T9" fmla="*/ 269 h 572"/>
                <a:gd name="T10" fmla="*/ 0 w 696"/>
                <a:gd name="T11" fmla="*/ 306 h 572"/>
                <a:gd name="T12" fmla="*/ 22 w 696"/>
                <a:gd name="T13" fmla="*/ 337 h 572"/>
                <a:gd name="T14" fmla="*/ 22 w 696"/>
                <a:gd name="T15" fmla="*/ 367 h 572"/>
                <a:gd name="T16" fmla="*/ 52 w 696"/>
                <a:gd name="T17" fmla="*/ 374 h 572"/>
                <a:gd name="T18" fmla="*/ 66 w 696"/>
                <a:gd name="T19" fmla="*/ 420 h 572"/>
                <a:gd name="T20" fmla="*/ 75 w 696"/>
                <a:gd name="T21" fmla="*/ 461 h 572"/>
                <a:gd name="T22" fmla="*/ 97 w 696"/>
                <a:gd name="T23" fmla="*/ 461 h 572"/>
                <a:gd name="T24" fmla="*/ 132 w 696"/>
                <a:gd name="T25" fmla="*/ 464 h 572"/>
                <a:gd name="T26" fmla="*/ 132 w 696"/>
                <a:gd name="T27" fmla="*/ 488 h 572"/>
                <a:gd name="T28" fmla="*/ 155 w 696"/>
                <a:gd name="T29" fmla="*/ 509 h 572"/>
                <a:gd name="T30" fmla="*/ 155 w 696"/>
                <a:gd name="T31" fmla="*/ 538 h 572"/>
                <a:gd name="T32" fmla="*/ 203 w 696"/>
                <a:gd name="T33" fmla="*/ 551 h 572"/>
                <a:gd name="T34" fmla="*/ 270 w 696"/>
                <a:gd name="T35" fmla="*/ 572 h 572"/>
                <a:gd name="T36" fmla="*/ 319 w 696"/>
                <a:gd name="T37" fmla="*/ 556 h 572"/>
                <a:gd name="T38" fmla="*/ 376 w 696"/>
                <a:gd name="T39" fmla="*/ 562 h 572"/>
                <a:gd name="T40" fmla="*/ 409 w 696"/>
                <a:gd name="T41" fmla="*/ 541 h 572"/>
                <a:gd name="T42" fmla="*/ 503 w 696"/>
                <a:gd name="T43" fmla="*/ 492 h 572"/>
                <a:gd name="T44" fmla="*/ 558 w 696"/>
                <a:gd name="T45" fmla="*/ 498 h 572"/>
                <a:gd name="T46" fmla="*/ 599 w 696"/>
                <a:gd name="T47" fmla="*/ 506 h 572"/>
                <a:gd name="T48" fmla="*/ 625 w 696"/>
                <a:gd name="T49" fmla="*/ 482 h 572"/>
                <a:gd name="T50" fmla="*/ 627 w 696"/>
                <a:gd name="T51" fmla="*/ 401 h 572"/>
                <a:gd name="T52" fmla="*/ 651 w 696"/>
                <a:gd name="T53" fmla="*/ 374 h 572"/>
                <a:gd name="T54" fmla="*/ 674 w 696"/>
                <a:gd name="T55" fmla="*/ 374 h 572"/>
                <a:gd name="T56" fmla="*/ 679 w 696"/>
                <a:gd name="T57" fmla="*/ 353 h 572"/>
                <a:gd name="T58" fmla="*/ 696 w 696"/>
                <a:gd name="T59" fmla="*/ 334 h 572"/>
                <a:gd name="T60" fmla="*/ 660 w 696"/>
                <a:gd name="T61" fmla="*/ 322 h 572"/>
                <a:gd name="T62" fmla="*/ 618 w 696"/>
                <a:gd name="T63" fmla="*/ 331 h 572"/>
                <a:gd name="T64" fmla="*/ 578 w 696"/>
                <a:gd name="T65" fmla="*/ 322 h 572"/>
                <a:gd name="T66" fmla="*/ 571 w 696"/>
                <a:gd name="T67" fmla="*/ 285 h 572"/>
                <a:gd name="T68" fmla="*/ 558 w 696"/>
                <a:gd name="T69" fmla="*/ 248 h 572"/>
                <a:gd name="T70" fmla="*/ 550 w 696"/>
                <a:gd name="T71" fmla="*/ 211 h 572"/>
                <a:gd name="T72" fmla="*/ 552 w 696"/>
                <a:gd name="T73" fmla="*/ 176 h 572"/>
                <a:gd name="T74" fmla="*/ 522 w 696"/>
                <a:gd name="T75" fmla="*/ 124 h 572"/>
                <a:gd name="T76" fmla="*/ 512 w 696"/>
                <a:gd name="T77" fmla="*/ 87 h 572"/>
                <a:gd name="T78" fmla="*/ 482 w 696"/>
                <a:gd name="T79" fmla="*/ 58 h 572"/>
                <a:gd name="T80" fmla="*/ 461 w 696"/>
                <a:gd name="T81" fmla="*/ 13 h 572"/>
                <a:gd name="T82" fmla="*/ 440 w 696"/>
                <a:gd name="T83" fmla="*/ 0 h 572"/>
                <a:gd name="T84" fmla="*/ 416 w 696"/>
                <a:gd name="T85" fmla="*/ 19 h 572"/>
                <a:gd name="T86" fmla="*/ 388 w 696"/>
                <a:gd name="T87" fmla="*/ 21 h 572"/>
                <a:gd name="T88" fmla="*/ 364 w 696"/>
                <a:gd name="T89" fmla="*/ 37 h 572"/>
                <a:gd name="T90" fmla="*/ 327 w 696"/>
                <a:gd name="T91" fmla="*/ 43 h 572"/>
                <a:gd name="T92" fmla="*/ 297 w 696"/>
                <a:gd name="T93" fmla="*/ 19 h 572"/>
                <a:gd name="T94" fmla="*/ 259 w 696"/>
                <a:gd name="T95" fmla="*/ 34 h 572"/>
                <a:gd name="T96" fmla="*/ 228 w 696"/>
                <a:gd name="T97" fmla="*/ 31 h 572"/>
                <a:gd name="T98" fmla="*/ 190 w 696"/>
                <a:gd name="T99" fmla="*/ 29 h 572"/>
                <a:gd name="T100" fmla="*/ 171 w 696"/>
                <a:gd name="T101" fmla="*/ 40 h 572"/>
                <a:gd name="T102" fmla="*/ 162 w 696"/>
                <a:gd name="T103" fmla="*/ 44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96" h="572">
                  <a:moveTo>
                    <a:pt x="167" y="50"/>
                  </a:moveTo>
                  <a:lnTo>
                    <a:pt x="155" y="65"/>
                  </a:lnTo>
                  <a:lnTo>
                    <a:pt x="146" y="77"/>
                  </a:lnTo>
                  <a:lnTo>
                    <a:pt x="129" y="81"/>
                  </a:lnTo>
                  <a:lnTo>
                    <a:pt x="122" y="169"/>
                  </a:lnTo>
                  <a:lnTo>
                    <a:pt x="121" y="185"/>
                  </a:lnTo>
                  <a:lnTo>
                    <a:pt x="102" y="219"/>
                  </a:lnTo>
                  <a:lnTo>
                    <a:pt x="79" y="240"/>
                  </a:lnTo>
                  <a:lnTo>
                    <a:pt x="64" y="259"/>
                  </a:lnTo>
                  <a:lnTo>
                    <a:pt x="24" y="269"/>
                  </a:lnTo>
                  <a:lnTo>
                    <a:pt x="4" y="289"/>
                  </a:lnTo>
                  <a:lnTo>
                    <a:pt x="0" y="306"/>
                  </a:lnTo>
                  <a:lnTo>
                    <a:pt x="14" y="319"/>
                  </a:lnTo>
                  <a:lnTo>
                    <a:pt x="22" y="337"/>
                  </a:lnTo>
                  <a:lnTo>
                    <a:pt x="19" y="350"/>
                  </a:lnTo>
                  <a:lnTo>
                    <a:pt x="22" y="367"/>
                  </a:lnTo>
                  <a:lnTo>
                    <a:pt x="33" y="374"/>
                  </a:lnTo>
                  <a:lnTo>
                    <a:pt x="52" y="374"/>
                  </a:lnTo>
                  <a:lnTo>
                    <a:pt x="59" y="390"/>
                  </a:lnTo>
                  <a:lnTo>
                    <a:pt x="66" y="420"/>
                  </a:lnTo>
                  <a:lnTo>
                    <a:pt x="69" y="442"/>
                  </a:lnTo>
                  <a:lnTo>
                    <a:pt x="75" y="461"/>
                  </a:lnTo>
                  <a:lnTo>
                    <a:pt x="88" y="467"/>
                  </a:lnTo>
                  <a:lnTo>
                    <a:pt x="97" y="461"/>
                  </a:lnTo>
                  <a:lnTo>
                    <a:pt x="113" y="448"/>
                  </a:lnTo>
                  <a:lnTo>
                    <a:pt x="132" y="464"/>
                  </a:lnTo>
                  <a:lnTo>
                    <a:pt x="129" y="479"/>
                  </a:lnTo>
                  <a:lnTo>
                    <a:pt x="132" y="488"/>
                  </a:lnTo>
                  <a:lnTo>
                    <a:pt x="141" y="492"/>
                  </a:lnTo>
                  <a:lnTo>
                    <a:pt x="155" y="509"/>
                  </a:lnTo>
                  <a:lnTo>
                    <a:pt x="151" y="528"/>
                  </a:lnTo>
                  <a:lnTo>
                    <a:pt x="155" y="538"/>
                  </a:lnTo>
                  <a:lnTo>
                    <a:pt x="176" y="538"/>
                  </a:lnTo>
                  <a:lnTo>
                    <a:pt x="203" y="551"/>
                  </a:lnTo>
                  <a:lnTo>
                    <a:pt x="251" y="572"/>
                  </a:lnTo>
                  <a:lnTo>
                    <a:pt x="270" y="572"/>
                  </a:lnTo>
                  <a:lnTo>
                    <a:pt x="297" y="566"/>
                  </a:lnTo>
                  <a:lnTo>
                    <a:pt x="319" y="556"/>
                  </a:lnTo>
                  <a:lnTo>
                    <a:pt x="357" y="563"/>
                  </a:lnTo>
                  <a:lnTo>
                    <a:pt x="376" y="562"/>
                  </a:lnTo>
                  <a:lnTo>
                    <a:pt x="385" y="559"/>
                  </a:lnTo>
                  <a:lnTo>
                    <a:pt x="409" y="541"/>
                  </a:lnTo>
                  <a:lnTo>
                    <a:pt x="463" y="506"/>
                  </a:lnTo>
                  <a:lnTo>
                    <a:pt x="503" y="492"/>
                  </a:lnTo>
                  <a:lnTo>
                    <a:pt x="525" y="491"/>
                  </a:lnTo>
                  <a:lnTo>
                    <a:pt x="558" y="498"/>
                  </a:lnTo>
                  <a:lnTo>
                    <a:pt x="585" y="501"/>
                  </a:lnTo>
                  <a:lnTo>
                    <a:pt x="599" y="506"/>
                  </a:lnTo>
                  <a:lnTo>
                    <a:pt x="621" y="504"/>
                  </a:lnTo>
                  <a:lnTo>
                    <a:pt x="625" y="482"/>
                  </a:lnTo>
                  <a:lnTo>
                    <a:pt x="625" y="442"/>
                  </a:lnTo>
                  <a:lnTo>
                    <a:pt x="627" y="401"/>
                  </a:lnTo>
                  <a:lnTo>
                    <a:pt x="639" y="380"/>
                  </a:lnTo>
                  <a:lnTo>
                    <a:pt x="651" y="374"/>
                  </a:lnTo>
                  <a:lnTo>
                    <a:pt x="663" y="383"/>
                  </a:lnTo>
                  <a:lnTo>
                    <a:pt x="674" y="374"/>
                  </a:lnTo>
                  <a:lnTo>
                    <a:pt x="682" y="364"/>
                  </a:lnTo>
                  <a:lnTo>
                    <a:pt x="679" y="353"/>
                  </a:lnTo>
                  <a:lnTo>
                    <a:pt x="693" y="349"/>
                  </a:lnTo>
                  <a:lnTo>
                    <a:pt x="696" y="334"/>
                  </a:lnTo>
                  <a:lnTo>
                    <a:pt x="682" y="327"/>
                  </a:lnTo>
                  <a:lnTo>
                    <a:pt x="660" y="322"/>
                  </a:lnTo>
                  <a:lnTo>
                    <a:pt x="644" y="327"/>
                  </a:lnTo>
                  <a:lnTo>
                    <a:pt x="618" y="331"/>
                  </a:lnTo>
                  <a:lnTo>
                    <a:pt x="594" y="331"/>
                  </a:lnTo>
                  <a:lnTo>
                    <a:pt x="578" y="322"/>
                  </a:lnTo>
                  <a:lnTo>
                    <a:pt x="571" y="306"/>
                  </a:lnTo>
                  <a:lnTo>
                    <a:pt x="571" y="285"/>
                  </a:lnTo>
                  <a:lnTo>
                    <a:pt x="569" y="263"/>
                  </a:lnTo>
                  <a:lnTo>
                    <a:pt x="558" y="248"/>
                  </a:lnTo>
                  <a:lnTo>
                    <a:pt x="550" y="232"/>
                  </a:lnTo>
                  <a:lnTo>
                    <a:pt x="550" y="211"/>
                  </a:lnTo>
                  <a:lnTo>
                    <a:pt x="552" y="189"/>
                  </a:lnTo>
                  <a:lnTo>
                    <a:pt x="552" y="176"/>
                  </a:lnTo>
                  <a:lnTo>
                    <a:pt x="541" y="145"/>
                  </a:lnTo>
                  <a:lnTo>
                    <a:pt x="522" y="124"/>
                  </a:lnTo>
                  <a:lnTo>
                    <a:pt x="514" y="102"/>
                  </a:lnTo>
                  <a:lnTo>
                    <a:pt x="512" y="87"/>
                  </a:lnTo>
                  <a:lnTo>
                    <a:pt x="508" y="80"/>
                  </a:lnTo>
                  <a:lnTo>
                    <a:pt x="482" y="58"/>
                  </a:lnTo>
                  <a:lnTo>
                    <a:pt x="473" y="40"/>
                  </a:lnTo>
                  <a:lnTo>
                    <a:pt x="461" y="13"/>
                  </a:lnTo>
                  <a:lnTo>
                    <a:pt x="451" y="3"/>
                  </a:lnTo>
                  <a:lnTo>
                    <a:pt x="440" y="0"/>
                  </a:lnTo>
                  <a:lnTo>
                    <a:pt x="428" y="6"/>
                  </a:lnTo>
                  <a:lnTo>
                    <a:pt x="416" y="19"/>
                  </a:lnTo>
                  <a:lnTo>
                    <a:pt x="409" y="21"/>
                  </a:lnTo>
                  <a:lnTo>
                    <a:pt x="388" y="21"/>
                  </a:lnTo>
                  <a:lnTo>
                    <a:pt x="374" y="24"/>
                  </a:lnTo>
                  <a:lnTo>
                    <a:pt x="364" y="37"/>
                  </a:lnTo>
                  <a:lnTo>
                    <a:pt x="346" y="44"/>
                  </a:lnTo>
                  <a:lnTo>
                    <a:pt x="327" y="43"/>
                  </a:lnTo>
                  <a:lnTo>
                    <a:pt x="317" y="31"/>
                  </a:lnTo>
                  <a:lnTo>
                    <a:pt x="297" y="19"/>
                  </a:lnTo>
                  <a:lnTo>
                    <a:pt x="280" y="24"/>
                  </a:lnTo>
                  <a:lnTo>
                    <a:pt x="259" y="34"/>
                  </a:lnTo>
                  <a:lnTo>
                    <a:pt x="242" y="37"/>
                  </a:lnTo>
                  <a:lnTo>
                    <a:pt x="228" y="31"/>
                  </a:lnTo>
                  <a:lnTo>
                    <a:pt x="212" y="21"/>
                  </a:lnTo>
                  <a:lnTo>
                    <a:pt x="190" y="29"/>
                  </a:lnTo>
                  <a:lnTo>
                    <a:pt x="176" y="37"/>
                  </a:lnTo>
                  <a:lnTo>
                    <a:pt x="171" y="40"/>
                  </a:lnTo>
                  <a:lnTo>
                    <a:pt x="167" y="43"/>
                  </a:lnTo>
                  <a:lnTo>
                    <a:pt x="162" y="44"/>
                  </a:lnTo>
                  <a:lnTo>
                    <a:pt x="167" y="50"/>
                  </a:lnTo>
                  <a:close/>
                </a:path>
              </a:pathLst>
            </a:custGeom>
            <a:solidFill>
              <a:srgbClr val="DCE6F2"/>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36" name="LT"/>
            <p:cNvSpPr>
              <a:spLocks noChangeAspect="1"/>
            </p:cNvSpPr>
            <p:nvPr/>
          </p:nvSpPr>
          <p:spPr bwMode="auto">
            <a:xfrm>
              <a:off x="6938963" y="3040063"/>
              <a:ext cx="538162" cy="381000"/>
            </a:xfrm>
            <a:custGeom>
              <a:avLst/>
              <a:gdLst>
                <a:gd name="T0" fmla="*/ 3 w 364"/>
                <a:gd name="T1" fmla="*/ 34 h 318"/>
                <a:gd name="T2" fmla="*/ 0 w 364"/>
                <a:gd name="T3" fmla="*/ 44 h 318"/>
                <a:gd name="T4" fmla="*/ 6 w 364"/>
                <a:gd name="T5" fmla="*/ 81 h 318"/>
                <a:gd name="T6" fmla="*/ 22 w 364"/>
                <a:gd name="T7" fmla="*/ 136 h 318"/>
                <a:gd name="T8" fmla="*/ 36 w 364"/>
                <a:gd name="T9" fmla="*/ 152 h 318"/>
                <a:gd name="T10" fmla="*/ 69 w 364"/>
                <a:gd name="T11" fmla="*/ 166 h 318"/>
                <a:gd name="T12" fmla="*/ 83 w 364"/>
                <a:gd name="T13" fmla="*/ 170 h 318"/>
                <a:gd name="T14" fmla="*/ 85 w 364"/>
                <a:gd name="T15" fmla="*/ 189 h 318"/>
                <a:gd name="T16" fmla="*/ 85 w 364"/>
                <a:gd name="T17" fmla="*/ 220 h 318"/>
                <a:gd name="T18" fmla="*/ 118 w 364"/>
                <a:gd name="T19" fmla="*/ 257 h 318"/>
                <a:gd name="T20" fmla="*/ 138 w 364"/>
                <a:gd name="T21" fmla="*/ 268 h 318"/>
                <a:gd name="T22" fmla="*/ 149 w 364"/>
                <a:gd name="T23" fmla="*/ 274 h 318"/>
                <a:gd name="T24" fmla="*/ 176 w 364"/>
                <a:gd name="T25" fmla="*/ 312 h 318"/>
                <a:gd name="T26" fmla="*/ 185 w 364"/>
                <a:gd name="T27" fmla="*/ 305 h 318"/>
                <a:gd name="T28" fmla="*/ 204 w 364"/>
                <a:gd name="T29" fmla="*/ 303 h 318"/>
                <a:gd name="T30" fmla="*/ 226 w 364"/>
                <a:gd name="T31" fmla="*/ 318 h 318"/>
                <a:gd name="T32" fmla="*/ 242 w 364"/>
                <a:gd name="T33" fmla="*/ 308 h 318"/>
                <a:gd name="T34" fmla="*/ 265 w 364"/>
                <a:gd name="T35" fmla="*/ 278 h 318"/>
                <a:gd name="T36" fmla="*/ 282 w 364"/>
                <a:gd name="T37" fmla="*/ 268 h 318"/>
                <a:gd name="T38" fmla="*/ 298 w 364"/>
                <a:gd name="T39" fmla="*/ 276 h 318"/>
                <a:gd name="T40" fmla="*/ 308 w 364"/>
                <a:gd name="T41" fmla="*/ 271 h 318"/>
                <a:gd name="T42" fmla="*/ 309 w 364"/>
                <a:gd name="T43" fmla="*/ 260 h 318"/>
                <a:gd name="T44" fmla="*/ 312 w 364"/>
                <a:gd name="T45" fmla="*/ 200 h 318"/>
                <a:gd name="T46" fmla="*/ 322 w 364"/>
                <a:gd name="T47" fmla="*/ 182 h 318"/>
                <a:gd name="T48" fmla="*/ 322 w 364"/>
                <a:gd name="T49" fmla="*/ 155 h 318"/>
                <a:gd name="T50" fmla="*/ 326 w 364"/>
                <a:gd name="T51" fmla="*/ 145 h 318"/>
                <a:gd name="T52" fmla="*/ 345 w 364"/>
                <a:gd name="T53" fmla="*/ 129 h 318"/>
                <a:gd name="T54" fmla="*/ 364 w 364"/>
                <a:gd name="T55" fmla="*/ 126 h 318"/>
                <a:gd name="T56" fmla="*/ 364 w 364"/>
                <a:gd name="T57" fmla="*/ 96 h 318"/>
                <a:gd name="T58" fmla="*/ 359 w 364"/>
                <a:gd name="T59" fmla="*/ 74 h 318"/>
                <a:gd name="T60" fmla="*/ 345 w 364"/>
                <a:gd name="T61" fmla="*/ 65 h 318"/>
                <a:gd name="T62" fmla="*/ 339 w 364"/>
                <a:gd name="T63" fmla="*/ 68 h 318"/>
                <a:gd name="T64" fmla="*/ 315 w 364"/>
                <a:gd name="T65" fmla="*/ 44 h 318"/>
                <a:gd name="T66" fmla="*/ 301 w 364"/>
                <a:gd name="T67" fmla="*/ 27 h 318"/>
                <a:gd name="T68" fmla="*/ 284 w 364"/>
                <a:gd name="T69" fmla="*/ 27 h 318"/>
                <a:gd name="T70" fmla="*/ 251 w 364"/>
                <a:gd name="T71" fmla="*/ 27 h 318"/>
                <a:gd name="T72" fmla="*/ 245 w 364"/>
                <a:gd name="T73" fmla="*/ 21 h 318"/>
                <a:gd name="T74" fmla="*/ 237 w 364"/>
                <a:gd name="T75" fmla="*/ 2 h 318"/>
                <a:gd name="T76" fmla="*/ 228 w 364"/>
                <a:gd name="T77" fmla="*/ 0 h 318"/>
                <a:gd name="T78" fmla="*/ 199 w 364"/>
                <a:gd name="T79" fmla="*/ 0 h 318"/>
                <a:gd name="T80" fmla="*/ 188 w 364"/>
                <a:gd name="T81" fmla="*/ 15 h 318"/>
                <a:gd name="T82" fmla="*/ 176 w 364"/>
                <a:gd name="T83" fmla="*/ 12 h 318"/>
                <a:gd name="T84" fmla="*/ 157 w 364"/>
                <a:gd name="T85" fmla="*/ 8 h 318"/>
                <a:gd name="T86" fmla="*/ 149 w 364"/>
                <a:gd name="T87" fmla="*/ 5 h 318"/>
                <a:gd name="T88" fmla="*/ 135 w 364"/>
                <a:gd name="T89" fmla="*/ 10 h 318"/>
                <a:gd name="T90" fmla="*/ 125 w 364"/>
                <a:gd name="T91" fmla="*/ 18 h 318"/>
                <a:gd name="T92" fmla="*/ 106 w 364"/>
                <a:gd name="T93" fmla="*/ 10 h 318"/>
                <a:gd name="T94" fmla="*/ 66 w 364"/>
                <a:gd name="T95" fmla="*/ 2 h 318"/>
                <a:gd name="T96" fmla="*/ 56 w 364"/>
                <a:gd name="T97" fmla="*/ 0 h 318"/>
                <a:gd name="T98" fmla="*/ 45 w 364"/>
                <a:gd name="T99" fmla="*/ 10 h 318"/>
                <a:gd name="T100" fmla="*/ 26 w 364"/>
                <a:gd name="T101" fmla="*/ 24 h 318"/>
                <a:gd name="T102" fmla="*/ 3 w 364"/>
                <a:gd name="T103" fmla="*/ 34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64" h="318">
                  <a:moveTo>
                    <a:pt x="3" y="34"/>
                  </a:moveTo>
                  <a:lnTo>
                    <a:pt x="0" y="44"/>
                  </a:lnTo>
                  <a:lnTo>
                    <a:pt x="6" y="81"/>
                  </a:lnTo>
                  <a:lnTo>
                    <a:pt x="22" y="136"/>
                  </a:lnTo>
                  <a:lnTo>
                    <a:pt x="36" y="152"/>
                  </a:lnTo>
                  <a:lnTo>
                    <a:pt x="69" y="166"/>
                  </a:lnTo>
                  <a:lnTo>
                    <a:pt x="83" y="170"/>
                  </a:lnTo>
                  <a:lnTo>
                    <a:pt x="85" y="189"/>
                  </a:lnTo>
                  <a:lnTo>
                    <a:pt x="85" y="220"/>
                  </a:lnTo>
                  <a:lnTo>
                    <a:pt x="118" y="257"/>
                  </a:lnTo>
                  <a:lnTo>
                    <a:pt x="138" y="268"/>
                  </a:lnTo>
                  <a:lnTo>
                    <a:pt x="149" y="274"/>
                  </a:lnTo>
                  <a:lnTo>
                    <a:pt x="176" y="312"/>
                  </a:lnTo>
                  <a:lnTo>
                    <a:pt x="185" y="305"/>
                  </a:lnTo>
                  <a:lnTo>
                    <a:pt x="204" y="303"/>
                  </a:lnTo>
                  <a:lnTo>
                    <a:pt x="226" y="318"/>
                  </a:lnTo>
                  <a:lnTo>
                    <a:pt x="242" y="308"/>
                  </a:lnTo>
                  <a:lnTo>
                    <a:pt x="265" y="278"/>
                  </a:lnTo>
                  <a:lnTo>
                    <a:pt x="282" y="268"/>
                  </a:lnTo>
                  <a:lnTo>
                    <a:pt x="298" y="276"/>
                  </a:lnTo>
                  <a:lnTo>
                    <a:pt x="308" y="271"/>
                  </a:lnTo>
                  <a:lnTo>
                    <a:pt x="309" y="260"/>
                  </a:lnTo>
                  <a:lnTo>
                    <a:pt x="312" y="200"/>
                  </a:lnTo>
                  <a:lnTo>
                    <a:pt x="322" y="182"/>
                  </a:lnTo>
                  <a:lnTo>
                    <a:pt x="322" y="155"/>
                  </a:lnTo>
                  <a:lnTo>
                    <a:pt x="326" y="145"/>
                  </a:lnTo>
                  <a:lnTo>
                    <a:pt x="345" y="129"/>
                  </a:lnTo>
                  <a:lnTo>
                    <a:pt x="364" y="126"/>
                  </a:lnTo>
                  <a:lnTo>
                    <a:pt x="364" y="96"/>
                  </a:lnTo>
                  <a:lnTo>
                    <a:pt x="359" y="74"/>
                  </a:lnTo>
                  <a:lnTo>
                    <a:pt x="345" y="65"/>
                  </a:lnTo>
                  <a:lnTo>
                    <a:pt x="339" y="68"/>
                  </a:lnTo>
                  <a:lnTo>
                    <a:pt x="315" y="44"/>
                  </a:lnTo>
                  <a:lnTo>
                    <a:pt x="301" y="27"/>
                  </a:lnTo>
                  <a:lnTo>
                    <a:pt x="284" y="27"/>
                  </a:lnTo>
                  <a:lnTo>
                    <a:pt x="251" y="27"/>
                  </a:lnTo>
                  <a:lnTo>
                    <a:pt x="245" y="21"/>
                  </a:lnTo>
                  <a:lnTo>
                    <a:pt x="237" y="2"/>
                  </a:lnTo>
                  <a:lnTo>
                    <a:pt x="228" y="0"/>
                  </a:lnTo>
                  <a:lnTo>
                    <a:pt x="199" y="0"/>
                  </a:lnTo>
                  <a:lnTo>
                    <a:pt x="188" y="15"/>
                  </a:lnTo>
                  <a:lnTo>
                    <a:pt x="176" y="12"/>
                  </a:lnTo>
                  <a:lnTo>
                    <a:pt x="157" y="8"/>
                  </a:lnTo>
                  <a:lnTo>
                    <a:pt x="149" y="5"/>
                  </a:lnTo>
                  <a:lnTo>
                    <a:pt x="135" y="10"/>
                  </a:lnTo>
                  <a:lnTo>
                    <a:pt x="125" y="18"/>
                  </a:lnTo>
                  <a:lnTo>
                    <a:pt x="106" y="10"/>
                  </a:lnTo>
                  <a:lnTo>
                    <a:pt x="66" y="2"/>
                  </a:lnTo>
                  <a:lnTo>
                    <a:pt x="56" y="0"/>
                  </a:lnTo>
                  <a:lnTo>
                    <a:pt x="45" y="10"/>
                  </a:lnTo>
                  <a:lnTo>
                    <a:pt x="26" y="24"/>
                  </a:lnTo>
                  <a:lnTo>
                    <a:pt x="3" y="34"/>
                  </a:lnTo>
                  <a:close/>
                </a:path>
              </a:pathLst>
            </a:custGeom>
            <a:solidFill>
              <a:schemeClr val="bg1">
                <a:lumMod val="95000"/>
              </a:schemeClr>
            </a:solidFill>
            <a:ln w="3175">
              <a:solidFill>
                <a:schemeClr val="bg1"/>
              </a:solidFill>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nvGrpSpPr>
            <p:cNvPr id="37" name="EE"/>
            <p:cNvGrpSpPr>
              <a:grpSpLocks/>
            </p:cNvGrpSpPr>
            <p:nvPr/>
          </p:nvGrpSpPr>
          <p:grpSpPr bwMode="auto">
            <a:xfrm>
              <a:off x="6978582" y="2528348"/>
              <a:ext cx="541339" cy="327025"/>
              <a:chOff x="3930663" y="2840721"/>
              <a:chExt cx="247" cy="169"/>
            </a:xfrm>
            <a:solidFill>
              <a:schemeClr val="bg1">
                <a:lumMod val="95000"/>
              </a:schemeClr>
            </a:solidFill>
            <a:effectLst/>
          </p:grpSpPr>
          <p:sp>
            <p:nvSpPr>
              <p:cNvPr id="61" name="Freeform 533" descr="80%"/>
              <p:cNvSpPr>
                <a:spLocks noChangeAspect="1"/>
              </p:cNvSpPr>
              <p:nvPr/>
            </p:nvSpPr>
            <p:spPr bwMode="auto">
              <a:xfrm>
                <a:off x="3930673" y="2840778"/>
                <a:ext cx="38" cy="31"/>
              </a:xfrm>
              <a:custGeom>
                <a:avLst/>
                <a:gdLst>
                  <a:gd name="T0" fmla="*/ 33 w 56"/>
                  <a:gd name="T1" fmla="*/ 0 h 52"/>
                  <a:gd name="T2" fmla="*/ 7 w 56"/>
                  <a:gd name="T3" fmla="*/ 18 h 52"/>
                  <a:gd name="T4" fmla="*/ 0 w 56"/>
                  <a:gd name="T5" fmla="*/ 28 h 52"/>
                  <a:gd name="T6" fmla="*/ 16 w 56"/>
                  <a:gd name="T7" fmla="*/ 34 h 52"/>
                  <a:gd name="T8" fmla="*/ 30 w 56"/>
                  <a:gd name="T9" fmla="*/ 52 h 52"/>
                  <a:gd name="T10" fmla="*/ 42 w 56"/>
                  <a:gd name="T11" fmla="*/ 40 h 52"/>
                  <a:gd name="T12" fmla="*/ 56 w 56"/>
                  <a:gd name="T13" fmla="*/ 28 h 52"/>
                  <a:gd name="T14" fmla="*/ 44 w 56"/>
                  <a:gd name="T15" fmla="*/ 15 h 52"/>
                  <a:gd name="T16" fmla="*/ 33 w 56"/>
                  <a:gd name="T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52">
                    <a:moveTo>
                      <a:pt x="33" y="0"/>
                    </a:moveTo>
                    <a:lnTo>
                      <a:pt x="7" y="18"/>
                    </a:lnTo>
                    <a:lnTo>
                      <a:pt x="0" y="28"/>
                    </a:lnTo>
                    <a:lnTo>
                      <a:pt x="16" y="34"/>
                    </a:lnTo>
                    <a:lnTo>
                      <a:pt x="30" y="52"/>
                    </a:lnTo>
                    <a:lnTo>
                      <a:pt x="42" y="40"/>
                    </a:lnTo>
                    <a:lnTo>
                      <a:pt x="56" y="28"/>
                    </a:lnTo>
                    <a:lnTo>
                      <a:pt x="44" y="15"/>
                    </a:lnTo>
                    <a:lnTo>
                      <a:pt x="33"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62" name="Freeform 534" descr="80%"/>
              <p:cNvSpPr>
                <a:spLocks noChangeAspect="1"/>
              </p:cNvSpPr>
              <p:nvPr/>
            </p:nvSpPr>
            <p:spPr bwMode="auto">
              <a:xfrm>
                <a:off x="3930663" y="2840819"/>
                <a:ext cx="55" cy="59"/>
              </a:xfrm>
              <a:custGeom>
                <a:avLst/>
                <a:gdLst>
                  <a:gd name="T0" fmla="*/ 69 w 83"/>
                  <a:gd name="T1" fmla="*/ 0 h 95"/>
                  <a:gd name="T2" fmla="*/ 41 w 83"/>
                  <a:gd name="T3" fmla="*/ 6 h 95"/>
                  <a:gd name="T4" fmla="*/ 31 w 83"/>
                  <a:gd name="T5" fmla="*/ 0 h 95"/>
                  <a:gd name="T6" fmla="*/ 14 w 83"/>
                  <a:gd name="T7" fmla="*/ 24 h 95"/>
                  <a:gd name="T8" fmla="*/ 8 w 83"/>
                  <a:gd name="T9" fmla="*/ 18 h 95"/>
                  <a:gd name="T10" fmla="*/ 0 w 83"/>
                  <a:gd name="T11" fmla="*/ 34 h 95"/>
                  <a:gd name="T12" fmla="*/ 9 w 83"/>
                  <a:gd name="T13" fmla="*/ 43 h 95"/>
                  <a:gd name="T14" fmla="*/ 9 w 83"/>
                  <a:gd name="T15" fmla="*/ 82 h 95"/>
                  <a:gd name="T16" fmla="*/ 17 w 83"/>
                  <a:gd name="T17" fmla="*/ 95 h 95"/>
                  <a:gd name="T18" fmla="*/ 59 w 83"/>
                  <a:gd name="T19" fmla="*/ 43 h 95"/>
                  <a:gd name="T20" fmla="*/ 75 w 83"/>
                  <a:gd name="T21" fmla="*/ 43 h 95"/>
                  <a:gd name="T22" fmla="*/ 83 w 83"/>
                  <a:gd name="T23" fmla="*/ 28 h 95"/>
                  <a:gd name="T24" fmla="*/ 80 w 83"/>
                  <a:gd name="T25" fmla="*/ 21 h 95"/>
                  <a:gd name="T26" fmla="*/ 69 w 83"/>
                  <a:gd name="T27"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3" h="95">
                    <a:moveTo>
                      <a:pt x="69" y="0"/>
                    </a:moveTo>
                    <a:lnTo>
                      <a:pt x="41" y="6"/>
                    </a:lnTo>
                    <a:lnTo>
                      <a:pt x="31" y="0"/>
                    </a:lnTo>
                    <a:lnTo>
                      <a:pt x="14" y="24"/>
                    </a:lnTo>
                    <a:lnTo>
                      <a:pt x="8" y="18"/>
                    </a:lnTo>
                    <a:lnTo>
                      <a:pt x="0" y="34"/>
                    </a:lnTo>
                    <a:lnTo>
                      <a:pt x="9" y="43"/>
                    </a:lnTo>
                    <a:lnTo>
                      <a:pt x="9" y="82"/>
                    </a:lnTo>
                    <a:lnTo>
                      <a:pt x="17" y="95"/>
                    </a:lnTo>
                    <a:lnTo>
                      <a:pt x="59" y="43"/>
                    </a:lnTo>
                    <a:lnTo>
                      <a:pt x="75" y="43"/>
                    </a:lnTo>
                    <a:lnTo>
                      <a:pt x="83" y="28"/>
                    </a:lnTo>
                    <a:lnTo>
                      <a:pt x="80" y="21"/>
                    </a:lnTo>
                    <a:lnTo>
                      <a:pt x="69"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63" name="Freeform 535" descr="80%"/>
              <p:cNvSpPr>
                <a:spLocks noChangeAspect="1"/>
              </p:cNvSpPr>
              <p:nvPr/>
            </p:nvSpPr>
            <p:spPr bwMode="auto">
              <a:xfrm>
                <a:off x="3930728" y="2840721"/>
                <a:ext cx="182" cy="169"/>
              </a:xfrm>
              <a:custGeom>
                <a:avLst/>
                <a:gdLst>
                  <a:gd name="T0" fmla="*/ 262 w 271"/>
                  <a:gd name="T1" fmla="*/ 256 h 272"/>
                  <a:gd name="T2" fmla="*/ 260 w 271"/>
                  <a:gd name="T3" fmla="*/ 241 h 272"/>
                  <a:gd name="T4" fmla="*/ 269 w 271"/>
                  <a:gd name="T5" fmla="*/ 226 h 272"/>
                  <a:gd name="T6" fmla="*/ 269 w 271"/>
                  <a:gd name="T7" fmla="*/ 206 h 272"/>
                  <a:gd name="T8" fmla="*/ 250 w 271"/>
                  <a:gd name="T9" fmla="*/ 191 h 272"/>
                  <a:gd name="T10" fmla="*/ 243 w 271"/>
                  <a:gd name="T11" fmla="*/ 182 h 272"/>
                  <a:gd name="T12" fmla="*/ 238 w 271"/>
                  <a:gd name="T13" fmla="*/ 155 h 272"/>
                  <a:gd name="T14" fmla="*/ 227 w 271"/>
                  <a:gd name="T15" fmla="*/ 132 h 272"/>
                  <a:gd name="T16" fmla="*/ 214 w 271"/>
                  <a:gd name="T17" fmla="*/ 114 h 272"/>
                  <a:gd name="T18" fmla="*/ 214 w 271"/>
                  <a:gd name="T19" fmla="*/ 98 h 272"/>
                  <a:gd name="T20" fmla="*/ 222 w 271"/>
                  <a:gd name="T21" fmla="*/ 87 h 272"/>
                  <a:gd name="T22" fmla="*/ 252 w 271"/>
                  <a:gd name="T23" fmla="*/ 90 h 272"/>
                  <a:gd name="T24" fmla="*/ 264 w 271"/>
                  <a:gd name="T25" fmla="*/ 74 h 272"/>
                  <a:gd name="T26" fmla="*/ 271 w 271"/>
                  <a:gd name="T27" fmla="*/ 34 h 272"/>
                  <a:gd name="T28" fmla="*/ 269 w 271"/>
                  <a:gd name="T29" fmla="*/ 21 h 272"/>
                  <a:gd name="T30" fmla="*/ 255 w 271"/>
                  <a:gd name="T31" fmla="*/ 19 h 272"/>
                  <a:gd name="T32" fmla="*/ 230 w 271"/>
                  <a:gd name="T33" fmla="*/ 21 h 272"/>
                  <a:gd name="T34" fmla="*/ 194 w 271"/>
                  <a:gd name="T35" fmla="*/ 21 h 272"/>
                  <a:gd name="T36" fmla="*/ 167 w 271"/>
                  <a:gd name="T37" fmla="*/ 9 h 272"/>
                  <a:gd name="T38" fmla="*/ 148 w 271"/>
                  <a:gd name="T39" fmla="*/ 3 h 272"/>
                  <a:gd name="T40" fmla="*/ 132 w 271"/>
                  <a:gd name="T41" fmla="*/ 0 h 272"/>
                  <a:gd name="T42" fmla="*/ 116 w 271"/>
                  <a:gd name="T43" fmla="*/ 24 h 272"/>
                  <a:gd name="T44" fmla="*/ 97 w 271"/>
                  <a:gd name="T45" fmla="*/ 40 h 272"/>
                  <a:gd name="T46" fmla="*/ 69 w 271"/>
                  <a:gd name="T47" fmla="*/ 37 h 272"/>
                  <a:gd name="T48" fmla="*/ 52 w 271"/>
                  <a:gd name="T49" fmla="*/ 50 h 272"/>
                  <a:gd name="T50" fmla="*/ 26 w 271"/>
                  <a:gd name="T51" fmla="*/ 80 h 272"/>
                  <a:gd name="T52" fmla="*/ 5 w 271"/>
                  <a:gd name="T53" fmla="*/ 98 h 272"/>
                  <a:gd name="T54" fmla="*/ 0 w 271"/>
                  <a:gd name="T55" fmla="*/ 111 h 272"/>
                  <a:gd name="T56" fmla="*/ 12 w 271"/>
                  <a:gd name="T57" fmla="*/ 135 h 272"/>
                  <a:gd name="T58" fmla="*/ 24 w 271"/>
                  <a:gd name="T59" fmla="*/ 167 h 272"/>
                  <a:gd name="T60" fmla="*/ 38 w 271"/>
                  <a:gd name="T61" fmla="*/ 185 h 272"/>
                  <a:gd name="T62" fmla="*/ 52 w 271"/>
                  <a:gd name="T63" fmla="*/ 179 h 272"/>
                  <a:gd name="T64" fmla="*/ 76 w 271"/>
                  <a:gd name="T65" fmla="*/ 169 h 272"/>
                  <a:gd name="T66" fmla="*/ 74 w 271"/>
                  <a:gd name="T67" fmla="*/ 195 h 272"/>
                  <a:gd name="T68" fmla="*/ 66 w 271"/>
                  <a:gd name="T69" fmla="*/ 226 h 272"/>
                  <a:gd name="T70" fmla="*/ 69 w 271"/>
                  <a:gd name="T71" fmla="*/ 232 h 272"/>
                  <a:gd name="T72" fmla="*/ 80 w 271"/>
                  <a:gd name="T73" fmla="*/ 232 h 272"/>
                  <a:gd name="T74" fmla="*/ 97 w 271"/>
                  <a:gd name="T75" fmla="*/ 226 h 272"/>
                  <a:gd name="T76" fmla="*/ 132 w 271"/>
                  <a:gd name="T77" fmla="*/ 231 h 272"/>
                  <a:gd name="T78" fmla="*/ 142 w 271"/>
                  <a:gd name="T79" fmla="*/ 245 h 272"/>
                  <a:gd name="T80" fmla="*/ 162 w 271"/>
                  <a:gd name="T81" fmla="*/ 253 h 272"/>
                  <a:gd name="T82" fmla="*/ 179 w 271"/>
                  <a:gd name="T83" fmla="*/ 272 h 272"/>
                  <a:gd name="T84" fmla="*/ 190 w 271"/>
                  <a:gd name="T85" fmla="*/ 269 h 272"/>
                  <a:gd name="T86" fmla="*/ 212 w 271"/>
                  <a:gd name="T87" fmla="*/ 256 h 272"/>
                  <a:gd name="T88" fmla="*/ 233 w 271"/>
                  <a:gd name="T89" fmla="*/ 253 h 272"/>
                  <a:gd name="T90" fmla="*/ 262 w 271"/>
                  <a:gd name="T91" fmla="*/ 256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71" h="272">
                    <a:moveTo>
                      <a:pt x="262" y="256"/>
                    </a:moveTo>
                    <a:lnTo>
                      <a:pt x="260" y="241"/>
                    </a:lnTo>
                    <a:lnTo>
                      <a:pt x="269" y="226"/>
                    </a:lnTo>
                    <a:lnTo>
                      <a:pt x="269" y="206"/>
                    </a:lnTo>
                    <a:lnTo>
                      <a:pt x="250" y="191"/>
                    </a:lnTo>
                    <a:lnTo>
                      <a:pt x="243" y="182"/>
                    </a:lnTo>
                    <a:lnTo>
                      <a:pt x="238" y="155"/>
                    </a:lnTo>
                    <a:lnTo>
                      <a:pt x="227" y="132"/>
                    </a:lnTo>
                    <a:lnTo>
                      <a:pt x="214" y="114"/>
                    </a:lnTo>
                    <a:lnTo>
                      <a:pt x="214" y="98"/>
                    </a:lnTo>
                    <a:lnTo>
                      <a:pt x="222" y="87"/>
                    </a:lnTo>
                    <a:lnTo>
                      <a:pt x="252" y="90"/>
                    </a:lnTo>
                    <a:lnTo>
                      <a:pt x="264" y="74"/>
                    </a:lnTo>
                    <a:lnTo>
                      <a:pt x="271" y="34"/>
                    </a:lnTo>
                    <a:lnTo>
                      <a:pt x="269" y="21"/>
                    </a:lnTo>
                    <a:lnTo>
                      <a:pt x="255" y="19"/>
                    </a:lnTo>
                    <a:lnTo>
                      <a:pt x="230" y="21"/>
                    </a:lnTo>
                    <a:lnTo>
                      <a:pt x="194" y="21"/>
                    </a:lnTo>
                    <a:lnTo>
                      <a:pt x="167" y="9"/>
                    </a:lnTo>
                    <a:lnTo>
                      <a:pt x="148" y="3"/>
                    </a:lnTo>
                    <a:lnTo>
                      <a:pt x="132" y="0"/>
                    </a:lnTo>
                    <a:lnTo>
                      <a:pt x="116" y="24"/>
                    </a:lnTo>
                    <a:lnTo>
                      <a:pt x="97" y="40"/>
                    </a:lnTo>
                    <a:lnTo>
                      <a:pt x="69" y="37"/>
                    </a:lnTo>
                    <a:lnTo>
                      <a:pt x="52" y="50"/>
                    </a:lnTo>
                    <a:lnTo>
                      <a:pt x="26" y="80"/>
                    </a:lnTo>
                    <a:lnTo>
                      <a:pt x="5" y="98"/>
                    </a:lnTo>
                    <a:lnTo>
                      <a:pt x="0" y="111"/>
                    </a:lnTo>
                    <a:lnTo>
                      <a:pt x="12" y="135"/>
                    </a:lnTo>
                    <a:lnTo>
                      <a:pt x="24" y="167"/>
                    </a:lnTo>
                    <a:lnTo>
                      <a:pt x="38" y="185"/>
                    </a:lnTo>
                    <a:lnTo>
                      <a:pt x="52" y="179"/>
                    </a:lnTo>
                    <a:lnTo>
                      <a:pt x="76" y="169"/>
                    </a:lnTo>
                    <a:lnTo>
                      <a:pt x="74" y="195"/>
                    </a:lnTo>
                    <a:lnTo>
                      <a:pt x="66" y="226"/>
                    </a:lnTo>
                    <a:lnTo>
                      <a:pt x="69" y="232"/>
                    </a:lnTo>
                    <a:lnTo>
                      <a:pt x="80" y="232"/>
                    </a:lnTo>
                    <a:lnTo>
                      <a:pt x="97" y="226"/>
                    </a:lnTo>
                    <a:lnTo>
                      <a:pt x="132" y="231"/>
                    </a:lnTo>
                    <a:lnTo>
                      <a:pt x="142" y="245"/>
                    </a:lnTo>
                    <a:lnTo>
                      <a:pt x="162" y="253"/>
                    </a:lnTo>
                    <a:lnTo>
                      <a:pt x="179" y="272"/>
                    </a:lnTo>
                    <a:lnTo>
                      <a:pt x="190" y="269"/>
                    </a:lnTo>
                    <a:lnTo>
                      <a:pt x="212" y="256"/>
                    </a:lnTo>
                    <a:lnTo>
                      <a:pt x="233" y="253"/>
                    </a:lnTo>
                    <a:lnTo>
                      <a:pt x="262" y="256"/>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sp>
          <p:nvSpPr>
            <p:cNvPr id="38" name="LV"/>
            <p:cNvSpPr>
              <a:spLocks noChangeAspect="1"/>
            </p:cNvSpPr>
            <p:nvPr/>
          </p:nvSpPr>
          <p:spPr bwMode="auto">
            <a:xfrm>
              <a:off x="6916738" y="2794000"/>
              <a:ext cx="695325" cy="327025"/>
            </a:xfrm>
            <a:custGeom>
              <a:avLst/>
              <a:gdLst>
                <a:gd name="T0" fmla="*/ 115 w 468"/>
                <a:gd name="T1" fmla="*/ 93 h 275"/>
                <a:gd name="T2" fmla="*/ 105 w 468"/>
                <a:gd name="T3" fmla="*/ 56 h 275"/>
                <a:gd name="T4" fmla="*/ 74 w 468"/>
                <a:gd name="T5" fmla="*/ 37 h 275"/>
                <a:gd name="T6" fmla="*/ 41 w 468"/>
                <a:gd name="T7" fmla="*/ 66 h 275"/>
                <a:gd name="T8" fmla="*/ 21 w 468"/>
                <a:gd name="T9" fmla="*/ 127 h 275"/>
                <a:gd name="T10" fmla="*/ 16 w 468"/>
                <a:gd name="T11" fmla="*/ 148 h 275"/>
                <a:gd name="T12" fmla="*/ 0 w 468"/>
                <a:gd name="T13" fmla="*/ 170 h 275"/>
                <a:gd name="T14" fmla="*/ 5 w 468"/>
                <a:gd name="T15" fmla="*/ 212 h 275"/>
                <a:gd name="T16" fmla="*/ 19 w 468"/>
                <a:gd name="T17" fmla="*/ 241 h 275"/>
                <a:gd name="T18" fmla="*/ 60 w 468"/>
                <a:gd name="T19" fmla="*/ 217 h 275"/>
                <a:gd name="T20" fmla="*/ 88 w 468"/>
                <a:gd name="T21" fmla="*/ 212 h 275"/>
                <a:gd name="T22" fmla="*/ 124 w 468"/>
                <a:gd name="T23" fmla="*/ 222 h 275"/>
                <a:gd name="T24" fmla="*/ 159 w 468"/>
                <a:gd name="T25" fmla="*/ 212 h 275"/>
                <a:gd name="T26" fmla="*/ 182 w 468"/>
                <a:gd name="T27" fmla="*/ 219 h 275"/>
                <a:gd name="T28" fmla="*/ 212 w 468"/>
                <a:gd name="T29" fmla="*/ 212 h 275"/>
                <a:gd name="T30" fmla="*/ 248 w 468"/>
                <a:gd name="T31" fmla="*/ 209 h 275"/>
                <a:gd name="T32" fmla="*/ 283 w 468"/>
                <a:gd name="T33" fmla="*/ 235 h 275"/>
                <a:gd name="T34" fmla="*/ 330 w 468"/>
                <a:gd name="T35" fmla="*/ 258 h 275"/>
                <a:gd name="T36" fmla="*/ 358 w 468"/>
                <a:gd name="T37" fmla="*/ 275 h 275"/>
                <a:gd name="T38" fmla="*/ 400 w 468"/>
                <a:gd name="T39" fmla="*/ 262 h 275"/>
                <a:gd name="T40" fmla="*/ 421 w 468"/>
                <a:gd name="T41" fmla="*/ 238 h 275"/>
                <a:gd name="T42" fmla="*/ 461 w 468"/>
                <a:gd name="T43" fmla="*/ 191 h 275"/>
                <a:gd name="T44" fmla="*/ 463 w 468"/>
                <a:gd name="T45" fmla="*/ 130 h 275"/>
                <a:gd name="T46" fmla="*/ 430 w 468"/>
                <a:gd name="T47" fmla="*/ 98 h 275"/>
                <a:gd name="T48" fmla="*/ 412 w 468"/>
                <a:gd name="T49" fmla="*/ 47 h 275"/>
                <a:gd name="T50" fmla="*/ 382 w 468"/>
                <a:gd name="T51" fmla="*/ 27 h 275"/>
                <a:gd name="T52" fmla="*/ 328 w 468"/>
                <a:gd name="T53" fmla="*/ 43 h 275"/>
                <a:gd name="T54" fmla="*/ 297 w 468"/>
                <a:gd name="T55" fmla="*/ 27 h 275"/>
                <a:gd name="T56" fmla="*/ 269 w 468"/>
                <a:gd name="T57" fmla="*/ 6 h 275"/>
                <a:gd name="T58" fmla="*/ 241 w 468"/>
                <a:gd name="T59" fmla="*/ 0 h 275"/>
                <a:gd name="T60" fmla="*/ 211 w 468"/>
                <a:gd name="T61" fmla="*/ 6 h 275"/>
                <a:gd name="T62" fmla="*/ 196 w 468"/>
                <a:gd name="T63" fmla="*/ 27 h 275"/>
                <a:gd name="T64" fmla="*/ 201 w 468"/>
                <a:gd name="T65" fmla="*/ 87 h 275"/>
                <a:gd name="T66" fmla="*/ 182 w 468"/>
                <a:gd name="T67" fmla="*/ 121 h 275"/>
                <a:gd name="T68" fmla="*/ 162 w 468"/>
                <a:gd name="T69" fmla="*/ 120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68" h="275">
                  <a:moveTo>
                    <a:pt x="138" y="108"/>
                  </a:moveTo>
                  <a:lnTo>
                    <a:pt x="115" y="93"/>
                  </a:lnTo>
                  <a:lnTo>
                    <a:pt x="110" y="74"/>
                  </a:lnTo>
                  <a:lnTo>
                    <a:pt x="105" y="56"/>
                  </a:lnTo>
                  <a:lnTo>
                    <a:pt x="93" y="37"/>
                  </a:lnTo>
                  <a:lnTo>
                    <a:pt x="74" y="37"/>
                  </a:lnTo>
                  <a:lnTo>
                    <a:pt x="60" y="46"/>
                  </a:lnTo>
                  <a:lnTo>
                    <a:pt x="41" y="66"/>
                  </a:lnTo>
                  <a:lnTo>
                    <a:pt x="19" y="114"/>
                  </a:lnTo>
                  <a:lnTo>
                    <a:pt x="21" y="127"/>
                  </a:lnTo>
                  <a:lnTo>
                    <a:pt x="21" y="140"/>
                  </a:lnTo>
                  <a:lnTo>
                    <a:pt x="16" y="148"/>
                  </a:lnTo>
                  <a:lnTo>
                    <a:pt x="7" y="158"/>
                  </a:lnTo>
                  <a:lnTo>
                    <a:pt x="0" y="170"/>
                  </a:lnTo>
                  <a:lnTo>
                    <a:pt x="5" y="182"/>
                  </a:lnTo>
                  <a:lnTo>
                    <a:pt x="5" y="212"/>
                  </a:lnTo>
                  <a:lnTo>
                    <a:pt x="8" y="235"/>
                  </a:lnTo>
                  <a:lnTo>
                    <a:pt x="19" y="241"/>
                  </a:lnTo>
                  <a:lnTo>
                    <a:pt x="38" y="232"/>
                  </a:lnTo>
                  <a:lnTo>
                    <a:pt x="60" y="217"/>
                  </a:lnTo>
                  <a:lnTo>
                    <a:pt x="70" y="207"/>
                  </a:lnTo>
                  <a:lnTo>
                    <a:pt x="88" y="212"/>
                  </a:lnTo>
                  <a:lnTo>
                    <a:pt x="107" y="217"/>
                  </a:lnTo>
                  <a:lnTo>
                    <a:pt x="124" y="222"/>
                  </a:lnTo>
                  <a:lnTo>
                    <a:pt x="135" y="228"/>
                  </a:lnTo>
                  <a:lnTo>
                    <a:pt x="159" y="212"/>
                  </a:lnTo>
                  <a:lnTo>
                    <a:pt x="170" y="212"/>
                  </a:lnTo>
                  <a:lnTo>
                    <a:pt x="182" y="219"/>
                  </a:lnTo>
                  <a:lnTo>
                    <a:pt x="198" y="225"/>
                  </a:lnTo>
                  <a:lnTo>
                    <a:pt x="212" y="212"/>
                  </a:lnTo>
                  <a:lnTo>
                    <a:pt x="234" y="207"/>
                  </a:lnTo>
                  <a:lnTo>
                    <a:pt x="248" y="209"/>
                  </a:lnTo>
                  <a:lnTo>
                    <a:pt x="259" y="232"/>
                  </a:lnTo>
                  <a:lnTo>
                    <a:pt x="283" y="235"/>
                  </a:lnTo>
                  <a:lnTo>
                    <a:pt x="311" y="232"/>
                  </a:lnTo>
                  <a:lnTo>
                    <a:pt x="330" y="258"/>
                  </a:lnTo>
                  <a:lnTo>
                    <a:pt x="344" y="272"/>
                  </a:lnTo>
                  <a:lnTo>
                    <a:pt x="358" y="275"/>
                  </a:lnTo>
                  <a:lnTo>
                    <a:pt x="379" y="265"/>
                  </a:lnTo>
                  <a:lnTo>
                    <a:pt x="400" y="262"/>
                  </a:lnTo>
                  <a:lnTo>
                    <a:pt x="414" y="251"/>
                  </a:lnTo>
                  <a:lnTo>
                    <a:pt x="421" y="238"/>
                  </a:lnTo>
                  <a:lnTo>
                    <a:pt x="447" y="207"/>
                  </a:lnTo>
                  <a:lnTo>
                    <a:pt x="461" y="191"/>
                  </a:lnTo>
                  <a:lnTo>
                    <a:pt x="468" y="167"/>
                  </a:lnTo>
                  <a:lnTo>
                    <a:pt x="463" y="130"/>
                  </a:lnTo>
                  <a:lnTo>
                    <a:pt x="452" y="121"/>
                  </a:lnTo>
                  <a:lnTo>
                    <a:pt x="430" y="98"/>
                  </a:lnTo>
                  <a:lnTo>
                    <a:pt x="421" y="74"/>
                  </a:lnTo>
                  <a:lnTo>
                    <a:pt x="412" y="47"/>
                  </a:lnTo>
                  <a:lnTo>
                    <a:pt x="393" y="29"/>
                  </a:lnTo>
                  <a:lnTo>
                    <a:pt x="382" y="27"/>
                  </a:lnTo>
                  <a:lnTo>
                    <a:pt x="344" y="29"/>
                  </a:lnTo>
                  <a:lnTo>
                    <a:pt x="328" y="43"/>
                  </a:lnTo>
                  <a:lnTo>
                    <a:pt x="316" y="47"/>
                  </a:lnTo>
                  <a:lnTo>
                    <a:pt x="297" y="27"/>
                  </a:lnTo>
                  <a:lnTo>
                    <a:pt x="281" y="19"/>
                  </a:lnTo>
                  <a:lnTo>
                    <a:pt x="269" y="6"/>
                  </a:lnTo>
                  <a:lnTo>
                    <a:pt x="262" y="3"/>
                  </a:lnTo>
                  <a:lnTo>
                    <a:pt x="241" y="0"/>
                  </a:lnTo>
                  <a:lnTo>
                    <a:pt x="225" y="6"/>
                  </a:lnTo>
                  <a:lnTo>
                    <a:pt x="211" y="6"/>
                  </a:lnTo>
                  <a:lnTo>
                    <a:pt x="203" y="13"/>
                  </a:lnTo>
                  <a:lnTo>
                    <a:pt x="196" y="27"/>
                  </a:lnTo>
                  <a:lnTo>
                    <a:pt x="196" y="56"/>
                  </a:lnTo>
                  <a:lnTo>
                    <a:pt x="201" y="87"/>
                  </a:lnTo>
                  <a:lnTo>
                    <a:pt x="201" y="101"/>
                  </a:lnTo>
                  <a:lnTo>
                    <a:pt x="182" y="121"/>
                  </a:lnTo>
                  <a:lnTo>
                    <a:pt x="170" y="133"/>
                  </a:lnTo>
                  <a:lnTo>
                    <a:pt x="162" y="120"/>
                  </a:lnTo>
                  <a:lnTo>
                    <a:pt x="138" y="108"/>
                  </a:lnTo>
                  <a:close/>
                </a:path>
              </a:pathLst>
            </a:custGeom>
            <a:solidFill>
              <a:schemeClr val="bg1">
                <a:lumMod val="95000"/>
              </a:schemeClr>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39" name="SK"/>
            <p:cNvSpPr>
              <a:spLocks noChangeAspect="1"/>
            </p:cNvSpPr>
            <p:nvPr/>
          </p:nvSpPr>
          <p:spPr bwMode="auto">
            <a:xfrm>
              <a:off x="6489700" y="4046538"/>
              <a:ext cx="658813" cy="266700"/>
            </a:xfrm>
            <a:custGeom>
              <a:avLst/>
              <a:gdLst>
                <a:gd name="T0" fmla="*/ 151 w 445"/>
                <a:gd name="T1" fmla="*/ 11 h 222"/>
                <a:gd name="T2" fmla="*/ 167 w 445"/>
                <a:gd name="T3" fmla="*/ 0 h 222"/>
                <a:gd name="T4" fmla="*/ 184 w 445"/>
                <a:gd name="T5" fmla="*/ 0 h 222"/>
                <a:gd name="T6" fmla="*/ 192 w 445"/>
                <a:gd name="T7" fmla="*/ 16 h 222"/>
                <a:gd name="T8" fmla="*/ 208 w 445"/>
                <a:gd name="T9" fmla="*/ 3 h 222"/>
                <a:gd name="T10" fmla="*/ 225 w 445"/>
                <a:gd name="T11" fmla="*/ 9 h 222"/>
                <a:gd name="T12" fmla="*/ 250 w 445"/>
                <a:gd name="T13" fmla="*/ 37 h 222"/>
                <a:gd name="T14" fmla="*/ 278 w 445"/>
                <a:gd name="T15" fmla="*/ 50 h 222"/>
                <a:gd name="T16" fmla="*/ 288 w 445"/>
                <a:gd name="T17" fmla="*/ 53 h 222"/>
                <a:gd name="T18" fmla="*/ 302 w 445"/>
                <a:gd name="T19" fmla="*/ 40 h 222"/>
                <a:gd name="T20" fmla="*/ 316 w 445"/>
                <a:gd name="T21" fmla="*/ 34 h 222"/>
                <a:gd name="T22" fmla="*/ 354 w 445"/>
                <a:gd name="T23" fmla="*/ 46 h 222"/>
                <a:gd name="T24" fmla="*/ 405 w 445"/>
                <a:gd name="T25" fmla="*/ 58 h 222"/>
                <a:gd name="T26" fmla="*/ 445 w 445"/>
                <a:gd name="T27" fmla="*/ 71 h 222"/>
                <a:gd name="T28" fmla="*/ 431 w 445"/>
                <a:gd name="T29" fmla="*/ 90 h 222"/>
                <a:gd name="T30" fmla="*/ 405 w 445"/>
                <a:gd name="T31" fmla="*/ 120 h 222"/>
                <a:gd name="T32" fmla="*/ 398 w 445"/>
                <a:gd name="T33" fmla="*/ 129 h 222"/>
                <a:gd name="T34" fmla="*/ 401 w 445"/>
                <a:gd name="T35" fmla="*/ 151 h 222"/>
                <a:gd name="T36" fmla="*/ 382 w 445"/>
                <a:gd name="T37" fmla="*/ 151 h 222"/>
                <a:gd name="T38" fmla="*/ 363 w 445"/>
                <a:gd name="T39" fmla="*/ 135 h 222"/>
                <a:gd name="T40" fmla="*/ 344 w 445"/>
                <a:gd name="T41" fmla="*/ 129 h 222"/>
                <a:gd name="T42" fmla="*/ 295 w 445"/>
                <a:gd name="T43" fmla="*/ 142 h 222"/>
                <a:gd name="T44" fmla="*/ 282 w 445"/>
                <a:gd name="T45" fmla="*/ 155 h 222"/>
                <a:gd name="T46" fmla="*/ 268 w 445"/>
                <a:gd name="T47" fmla="*/ 175 h 222"/>
                <a:gd name="T48" fmla="*/ 241 w 445"/>
                <a:gd name="T49" fmla="*/ 194 h 222"/>
                <a:gd name="T50" fmla="*/ 226 w 445"/>
                <a:gd name="T51" fmla="*/ 194 h 222"/>
                <a:gd name="T52" fmla="*/ 210 w 445"/>
                <a:gd name="T53" fmla="*/ 178 h 222"/>
                <a:gd name="T54" fmla="*/ 196 w 445"/>
                <a:gd name="T55" fmla="*/ 178 h 222"/>
                <a:gd name="T56" fmla="*/ 145 w 445"/>
                <a:gd name="T57" fmla="*/ 205 h 222"/>
                <a:gd name="T58" fmla="*/ 121 w 445"/>
                <a:gd name="T59" fmla="*/ 219 h 222"/>
                <a:gd name="T60" fmla="*/ 103 w 445"/>
                <a:gd name="T61" fmla="*/ 222 h 222"/>
                <a:gd name="T62" fmla="*/ 63 w 445"/>
                <a:gd name="T63" fmla="*/ 219 h 222"/>
                <a:gd name="T64" fmla="*/ 46 w 445"/>
                <a:gd name="T65" fmla="*/ 219 h 222"/>
                <a:gd name="T66" fmla="*/ 34 w 445"/>
                <a:gd name="T67" fmla="*/ 198 h 222"/>
                <a:gd name="T68" fmla="*/ 27 w 445"/>
                <a:gd name="T69" fmla="*/ 191 h 222"/>
                <a:gd name="T70" fmla="*/ 13 w 445"/>
                <a:gd name="T71" fmla="*/ 182 h 222"/>
                <a:gd name="T72" fmla="*/ 6 w 445"/>
                <a:gd name="T73" fmla="*/ 172 h 222"/>
                <a:gd name="T74" fmla="*/ 0 w 445"/>
                <a:gd name="T75" fmla="*/ 151 h 222"/>
                <a:gd name="T76" fmla="*/ 0 w 445"/>
                <a:gd name="T77" fmla="*/ 127 h 222"/>
                <a:gd name="T78" fmla="*/ 43 w 445"/>
                <a:gd name="T79" fmla="*/ 107 h 222"/>
                <a:gd name="T80" fmla="*/ 91 w 445"/>
                <a:gd name="T81" fmla="*/ 107 h 222"/>
                <a:gd name="T82" fmla="*/ 120 w 445"/>
                <a:gd name="T83" fmla="*/ 77 h 222"/>
                <a:gd name="T84" fmla="*/ 124 w 445"/>
                <a:gd name="T85" fmla="*/ 26 h 222"/>
                <a:gd name="T86" fmla="*/ 151 w 445"/>
                <a:gd name="T87" fmla="*/ 11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45" h="222">
                  <a:moveTo>
                    <a:pt x="151" y="11"/>
                  </a:moveTo>
                  <a:lnTo>
                    <a:pt x="167" y="0"/>
                  </a:lnTo>
                  <a:lnTo>
                    <a:pt x="184" y="0"/>
                  </a:lnTo>
                  <a:lnTo>
                    <a:pt x="192" y="16"/>
                  </a:lnTo>
                  <a:lnTo>
                    <a:pt x="208" y="3"/>
                  </a:lnTo>
                  <a:lnTo>
                    <a:pt x="225" y="9"/>
                  </a:lnTo>
                  <a:lnTo>
                    <a:pt x="250" y="37"/>
                  </a:lnTo>
                  <a:lnTo>
                    <a:pt x="278" y="50"/>
                  </a:lnTo>
                  <a:lnTo>
                    <a:pt x="288" y="53"/>
                  </a:lnTo>
                  <a:lnTo>
                    <a:pt x="302" y="40"/>
                  </a:lnTo>
                  <a:lnTo>
                    <a:pt x="316" y="34"/>
                  </a:lnTo>
                  <a:lnTo>
                    <a:pt x="354" y="46"/>
                  </a:lnTo>
                  <a:lnTo>
                    <a:pt x="405" y="58"/>
                  </a:lnTo>
                  <a:lnTo>
                    <a:pt x="445" y="71"/>
                  </a:lnTo>
                  <a:lnTo>
                    <a:pt x="431" y="90"/>
                  </a:lnTo>
                  <a:lnTo>
                    <a:pt x="405" y="120"/>
                  </a:lnTo>
                  <a:lnTo>
                    <a:pt x="398" y="129"/>
                  </a:lnTo>
                  <a:lnTo>
                    <a:pt x="401" y="151"/>
                  </a:lnTo>
                  <a:lnTo>
                    <a:pt x="382" y="151"/>
                  </a:lnTo>
                  <a:lnTo>
                    <a:pt x="363" y="135"/>
                  </a:lnTo>
                  <a:lnTo>
                    <a:pt x="344" y="129"/>
                  </a:lnTo>
                  <a:lnTo>
                    <a:pt x="295" y="142"/>
                  </a:lnTo>
                  <a:lnTo>
                    <a:pt x="282" y="155"/>
                  </a:lnTo>
                  <a:lnTo>
                    <a:pt x="268" y="175"/>
                  </a:lnTo>
                  <a:lnTo>
                    <a:pt x="241" y="194"/>
                  </a:lnTo>
                  <a:lnTo>
                    <a:pt x="226" y="194"/>
                  </a:lnTo>
                  <a:lnTo>
                    <a:pt x="210" y="178"/>
                  </a:lnTo>
                  <a:lnTo>
                    <a:pt x="196" y="178"/>
                  </a:lnTo>
                  <a:lnTo>
                    <a:pt x="145" y="205"/>
                  </a:lnTo>
                  <a:lnTo>
                    <a:pt x="121" y="219"/>
                  </a:lnTo>
                  <a:lnTo>
                    <a:pt x="103" y="222"/>
                  </a:lnTo>
                  <a:lnTo>
                    <a:pt x="63" y="219"/>
                  </a:lnTo>
                  <a:lnTo>
                    <a:pt x="46" y="219"/>
                  </a:lnTo>
                  <a:lnTo>
                    <a:pt x="34" y="198"/>
                  </a:lnTo>
                  <a:lnTo>
                    <a:pt x="27" y="191"/>
                  </a:lnTo>
                  <a:lnTo>
                    <a:pt x="13" y="182"/>
                  </a:lnTo>
                  <a:lnTo>
                    <a:pt x="6" y="172"/>
                  </a:lnTo>
                  <a:lnTo>
                    <a:pt x="0" y="151"/>
                  </a:lnTo>
                  <a:lnTo>
                    <a:pt x="0" y="127"/>
                  </a:lnTo>
                  <a:lnTo>
                    <a:pt x="43" y="107"/>
                  </a:lnTo>
                  <a:lnTo>
                    <a:pt x="91" y="107"/>
                  </a:lnTo>
                  <a:lnTo>
                    <a:pt x="120" y="77"/>
                  </a:lnTo>
                  <a:lnTo>
                    <a:pt x="124" y="26"/>
                  </a:lnTo>
                  <a:lnTo>
                    <a:pt x="151" y="11"/>
                  </a:lnTo>
                  <a:close/>
                </a:path>
              </a:pathLst>
            </a:custGeom>
            <a:solidFill>
              <a:schemeClr val="bg1">
                <a:lumMod val="95000"/>
              </a:schemeClr>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40" name="xb"/>
            <p:cNvSpPr>
              <a:spLocks noChangeAspect="1"/>
            </p:cNvSpPr>
            <p:nvPr/>
          </p:nvSpPr>
          <p:spPr bwMode="auto">
            <a:xfrm>
              <a:off x="7581900" y="4206875"/>
              <a:ext cx="442913" cy="439738"/>
            </a:xfrm>
            <a:custGeom>
              <a:avLst/>
              <a:gdLst>
                <a:gd name="T0" fmla="*/ 153 w 285"/>
                <a:gd name="T1" fmla="*/ 355 h 355"/>
                <a:gd name="T2" fmla="*/ 136 w 285"/>
                <a:gd name="T3" fmla="*/ 335 h 355"/>
                <a:gd name="T4" fmla="*/ 133 w 285"/>
                <a:gd name="T5" fmla="*/ 288 h 355"/>
                <a:gd name="T6" fmla="*/ 115 w 285"/>
                <a:gd name="T7" fmla="*/ 254 h 355"/>
                <a:gd name="T8" fmla="*/ 114 w 285"/>
                <a:gd name="T9" fmla="*/ 224 h 355"/>
                <a:gd name="T10" fmla="*/ 119 w 285"/>
                <a:gd name="T11" fmla="*/ 202 h 355"/>
                <a:gd name="T12" fmla="*/ 104 w 285"/>
                <a:gd name="T13" fmla="*/ 171 h 355"/>
                <a:gd name="T14" fmla="*/ 85 w 285"/>
                <a:gd name="T15" fmla="*/ 147 h 355"/>
                <a:gd name="T16" fmla="*/ 77 w 285"/>
                <a:gd name="T17" fmla="*/ 121 h 355"/>
                <a:gd name="T18" fmla="*/ 73 w 285"/>
                <a:gd name="T19" fmla="*/ 104 h 355"/>
                <a:gd name="T20" fmla="*/ 50 w 285"/>
                <a:gd name="T21" fmla="*/ 87 h 355"/>
                <a:gd name="T22" fmla="*/ 38 w 285"/>
                <a:gd name="T23" fmla="*/ 64 h 355"/>
                <a:gd name="T24" fmla="*/ 24 w 285"/>
                <a:gd name="T25" fmla="*/ 39 h 355"/>
                <a:gd name="T26" fmla="*/ 0 w 285"/>
                <a:gd name="T27" fmla="*/ 22 h 355"/>
                <a:gd name="T28" fmla="*/ 38 w 285"/>
                <a:gd name="T29" fmla="*/ 0 h 355"/>
                <a:gd name="T30" fmla="*/ 68 w 285"/>
                <a:gd name="T31" fmla="*/ 5 h 355"/>
                <a:gd name="T32" fmla="*/ 87 w 285"/>
                <a:gd name="T33" fmla="*/ 9 h 355"/>
                <a:gd name="T34" fmla="*/ 136 w 285"/>
                <a:gd name="T35" fmla="*/ 49 h 355"/>
                <a:gd name="T36" fmla="*/ 148 w 285"/>
                <a:gd name="T37" fmla="*/ 56 h 355"/>
                <a:gd name="T38" fmla="*/ 183 w 285"/>
                <a:gd name="T39" fmla="*/ 64 h 355"/>
                <a:gd name="T40" fmla="*/ 205 w 285"/>
                <a:gd name="T41" fmla="*/ 99 h 355"/>
                <a:gd name="T42" fmla="*/ 195 w 285"/>
                <a:gd name="T43" fmla="*/ 124 h 355"/>
                <a:gd name="T44" fmla="*/ 209 w 285"/>
                <a:gd name="T45" fmla="*/ 158 h 355"/>
                <a:gd name="T46" fmla="*/ 243 w 285"/>
                <a:gd name="T47" fmla="*/ 184 h 355"/>
                <a:gd name="T48" fmla="*/ 256 w 285"/>
                <a:gd name="T49" fmla="*/ 205 h 355"/>
                <a:gd name="T50" fmla="*/ 277 w 285"/>
                <a:gd name="T51" fmla="*/ 214 h 355"/>
                <a:gd name="T52" fmla="*/ 285 w 285"/>
                <a:gd name="T53" fmla="*/ 215 h 355"/>
                <a:gd name="T54" fmla="*/ 271 w 285"/>
                <a:gd name="T55" fmla="*/ 227 h 355"/>
                <a:gd name="T56" fmla="*/ 235 w 285"/>
                <a:gd name="T57" fmla="*/ 227 h 355"/>
                <a:gd name="T58" fmla="*/ 205 w 285"/>
                <a:gd name="T59" fmla="*/ 224 h 355"/>
                <a:gd name="T60" fmla="*/ 191 w 285"/>
                <a:gd name="T61" fmla="*/ 231 h 355"/>
                <a:gd name="T62" fmla="*/ 195 w 285"/>
                <a:gd name="T63" fmla="*/ 269 h 355"/>
                <a:gd name="T64" fmla="*/ 190 w 285"/>
                <a:gd name="T65" fmla="*/ 299 h 355"/>
                <a:gd name="T66" fmla="*/ 159 w 285"/>
                <a:gd name="T67" fmla="*/ 335 h 355"/>
                <a:gd name="T68" fmla="*/ 153 w 285"/>
                <a:gd name="T69"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85" h="355">
                  <a:moveTo>
                    <a:pt x="153" y="355"/>
                  </a:moveTo>
                  <a:lnTo>
                    <a:pt x="136" y="335"/>
                  </a:lnTo>
                  <a:lnTo>
                    <a:pt x="133" y="288"/>
                  </a:lnTo>
                  <a:lnTo>
                    <a:pt x="115" y="254"/>
                  </a:lnTo>
                  <a:lnTo>
                    <a:pt x="114" y="224"/>
                  </a:lnTo>
                  <a:lnTo>
                    <a:pt x="119" y="202"/>
                  </a:lnTo>
                  <a:lnTo>
                    <a:pt x="104" y="171"/>
                  </a:lnTo>
                  <a:lnTo>
                    <a:pt x="85" y="147"/>
                  </a:lnTo>
                  <a:lnTo>
                    <a:pt x="77" y="121"/>
                  </a:lnTo>
                  <a:lnTo>
                    <a:pt x="73" y="104"/>
                  </a:lnTo>
                  <a:lnTo>
                    <a:pt x="50" y="87"/>
                  </a:lnTo>
                  <a:lnTo>
                    <a:pt x="38" y="64"/>
                  </a:lnTo>
                  <a:lnTo>
                    <a:pt x="24" y="39"/>
                  </a:lnTo>
                  <a:lnTo>
                    <a:pt x="0" y="22"/>
                  </a:lnTo>
                  <a:lnTo>
                    <a:pt x="38" y="0"/>
                  </a:lnTo>
                  <a:lnTo>
                    <a:pt x="68" y="5"/>
                  </a:lnTo>
                  <a:lnTo>
                    <a:pt x="87" y="9"/>
                  </a:lnTo>
                  <a:lnTo>
                    <a:pt x="136" y="49"/>
                  </a:lnTo>
                  <a:lnTo>
                    <a:pt x="148" y="56"/>
                  </a:lnTo>
                  <a:lnTo>
                    <a:pt x="183" y="64"/>
                  </a:lnTo>
                  <a:lnTo>
                    <a:pt x="205" y="99"/>
                  </a:lnTo>
                  <a:lnTo>
                    <a:pt x="195" y="124"/>
                  </a:lnTo>
                  <a:lnTo>
                    <a:pt x="209" y="158"/>
                  </a:lnTo>
                  <a:lnTo>
                    <a:pt x="243" y="184"/>
                  </a:lnTo>
                  <a:lnTo>
                    <a:pt x="256" y="205"/>
                  </a:lnTo>
                  <a:lnTo>
                    <a:pt x="277" y="214"/>
                  </a:lnTo>
                  <a:lnTo>
                    <a:pt x="285" y="215"/>
                  </a:lnTo>
                  <a:lnTo>
                    <a:pt x="271" y="227"/>
                  </a:lnTo>
                  <a:lnTo>
                    <a:pt x="235" y="227"/>
                  </a:lnTo>
                  <a:lnTo>
                    <a:pt x="205" y="224"/>
                  </a:lnTo>
                  <a:lnTo>
                    <a:pt x="191" y="231"/>
                  </a:lnTo>
                  <a:lnTo>
                    <a:pt x="195" y="269"/>
                  </a:lnTo>
                  <a:lnTo>
                    <a:pt x="190" y="299"/>
                  </a:lnTo>
                  <a:lnTo>
                    <a:pt x="159" y="335"/>
                  </a:lnTo>
                  <a:lnTo>
                    <a:pt x="153" y="355"/>
                  </a:lnTo>
                  <a:close/>
                </a:path>
              </a:pathLst>
            </a:custGeom>
            <a:solidFill>
              <a:schemeClr val="bg1">
                <a:lumMod val="95000"/>
              </a:schemeClr>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nvGrpSpPr>
            <p:cNvPr id="41" name="xx"/>
            <p:cNvGrpSpPr/>
            <p:nvPr/>
          </p:nvGrpSpPr>
          <p:grpSpPr>
            <a:xfrm>
              <a:off x="5729208" y="2794006"/>
              <a:ext cx="272411" cy="405364"/>
              <a:chOff x="2681289" y="3112181"/>
              <a:chExt cx="272411" cy="405364"/>
            </a:xfrm>
            <a:solidFill>
              <a:schemeClr val="bg1">
                <a:lumMod val="95000"/>
              </a:schemeClr>
            </a:solidFill>
            <a:effectLst/>
          </p:grpSpPr>
          <p:sp>
            <p:nvSpPr>
              <p:cNvPr id="59" name="Freeform 531"/>
              <p:cNvSpPr>
                <a:spLocks noChangeAspect="1"/>
              </p:cNvSpPr>
              <p:nvPr/>
            </p:nvSpPr>
            <p:spPr bwMode="auto">
              <a:xfrm>
                <a:off x="2681289" y="3211098"/>
                <a:ext cx="272411" cy="306447"/>
              </a:xfrm>
              <a:custGeom>
                <a:avLst/>
                <a:gdLst>
                  <a:gd name="T0" fmla="*/ 14 w 183"/>
                  <a:gd name="T1" fmla="*/ 216 h 253"/>
                  <a:gd name="T2" fmla="*/ 24 w 183"/>
                  <a:gd name="T3" fmla="*/ 234 h 253"/>
                  <a:gd name="T4" fmla="*/ 44 w 183"/>
                  <a:gd name="T5" fmla="*/ 234 h 253"/>
                  <a:gd name="T6" fmla="*/ 63 w 183"/>
                  <a:gd name="T7" fmla="*/ 240 h 253"/>
                  <a:gd name="T8" fmla="*/ 77 w 183"/>
                  <a:gd name="T9" fmla="*/ 253 h 253"/>
                  <a:gd name="T10" fmla="*/ 92 w 183"/>
                  <a:gd name="T11" fmla="*/ 253 h 253"/>
                  <a:gd name="T12" fmla="*/ 82 w 183"/>
                  <a:gd name="T13" fmla="*/ 237 h 253"/>
                  <a:gd name="T14" fmla="*/ 90 w 183"/>
                  <a:gd name="T15" fmla="*/ 216 h 253"/>
                  <a:gd name="T16" fmla="*/ 98 w 183"/>
                  <a:gd name="T17" fmla="*/ 192 h 253"/>
                  <a:gd name="T18" fmla="*/ 103 w 183"/>
                  <a:gd name="T19" fmla="*/ 166 h 253"/>
                  <a:gd name="T20" fmla="*/ 125 w 183"/>
                  <a:gd name="T21" fmla="*/ 150 h 253"/>
                  <a:gd name="T22" fmla="*/ 143 w 183"/>
                  <a:gd name="T23" fmla="*/ 139 h 253"/>
                  <a:gd name="T24" fmla="*/ 141 w 183"/>
                  <a:gd name="T25" fmla="*/ 123 h 253"/>
                  <a:gd name="T26" fmla="*/ 141 w 183"/>
                  <a:gd name="T27" fmla="*/ 98 h 253"/>
                  <a:gd name="T28" fmla="*/ 145 w 183"/>
                  <a:gd name="T29" fmla="*/ 86 h 253"/>
                  <a:gd name="T30" fmla="*/ 162 w 183"/>
                  <a:gd name="T31" fmla="*/ 83 h 253"/>
                  <a:gd name="T32" fmla="*/ 169 w 183"/>
                  <a:gd name="T33" fmla="*/ 89 h 253"/>
                  <a:gd name="T34" fmla="*/ 183 w 183"/>
                  <a:gd name="T35" fmla="*/ 71 h 253"/>
                  <a:gd name="T36" fmla="*/ 178 w 183"/>
                  <a:gd name="T37" fmla="*/ 55 h 253"/>
                  <a:gd name="T38" fmla="*/ 169 w 183"/>
                  <a:gd name="T39" fmla="*/ 52 h 253"/>
                  <a:gd name="T40" fmla="*/ 153 w 183"/>
                  <a:gd name="T41" fmla="*/ 52 h 253"/>
                  <a:gd name="T42" fmla="*/ 145 w 183"/>
                  <a:gd name="T43" fmla="*/ 52 h 253"/>
                  <a:gd name="T44" fmla="*/ 141 w 183"/>
                  <a:gd name="T45" fmla="*/ 28 h 253"/>
                  <a:gd name="T46" fmla="*/ 143 w 183"/>
                  <a:gd name="T47" fmla="*/ 5 h 253"/>
                  <a:gd name="T48" fmla="*/ 131 w 183"/>
                  <a:gd name="T49" fmla="*/ 0 h 253"/>
                  <a:gd name="T50" fmla="*/ 126 w 183"/>
                  <a:gd name="T51" fmla="*/ 8 h 253"/>
                  <a:gd name="T52" fmla="*/ 98 w 183"/>
                  <a:gd name="T53" fmla="*/ 2 h 253"/>
                  <a:gd name="T54" fmla="*/ 92 w 183"/>
                  <a:gd name="T55" fmla="*/ 9 h 253"/>
                  <a:gd name="T56" fmla="*/ 98 w 183"/>
                  <a:gd name="T57" fmla="*/ 31 h 253"/>
                  <a:gd name="T58" fmla="*/ 96 w 183"/>
                  <a:gd name="T59" fmla="*/ 52 h 253"/>
                  <a:gd name="T60" fmla="*/ 84 w 183"/>
                  <a:gd name="T61" fmla="*/ 37 h 253"/>
                  <a:gd name="T62" fmla="*/ 79 w 183"/>
                  <a:gd name="T63" fmla="*/ 24 h 253"/>
                  <a:gd name="T64" fmla="*/ 63 w 183"/>
                  <a:gd name="T65" fmla="*/ 27 h 253"/>
                  <a:gd name="T66" fmla="*/ 57 w 183"/>
                  <a:gd name="T67" fmla="*/ 39 h 253"/>
                  <a:gd name="T68" fmla="*/ 52 w 183"/>
                  <a:gd name="T69" fmla="*/ 45 h 253"/>
                  <a:gd name="T70" fmla="*/ 52 w 183"/>
                  <a:gd name="T71" fmla="*/ 64 h 253"/>
                  <a:gd name="T72" fmla="*/ 49 w 183"/>
                  <a:gd name="T73" fmla="*/ 61 h 253"/>
                  <a:gd name="T74" fmla="*/ 35 w 183"/>
                  <a:gd name="T75" fmla="*/ 37 h 253"/>
                  <a:gd name="T76" fmla="*/ 27 w 183"/>
                  <a:gd name="T77" fmla="*/ 28 h 253"/>
                  <a:gd name="T78" fmla="*/ 19 w 183"/>
                  <a:gd name="T79" fmla="*/ 34 h 253"/>
                  <a:gd name="T80" fmla="*/ 21 w 183"/>
                  <a:gd name="T81" fmla="*/ 46 h 253"/>
                  <a:gd name="T82" fmla="*/ 21 w 183"/>
                  <a:gd name="T83" fmla="*/ 55 h 253"/>
                  <a:gd name="T84" fmla="*/ 8 w 183"/>
                  <a:gd name="T85" fmla="*/ 61 h 253"/>
                  <a:gd name="T86" fmla="*/ 8 w 183"/>
                  <a:gd name="T87" fmla="*/ 79 h 253"/>
                  <a:gd name="T88" fmla="*/ 19 w 183"/>
                  <a:gd name="T89" fmla="*/ 98 h 253"/>
                  <a:gd name="T90" fmla="*/ 19 w 183"/>
                  <a:gd name="T91" fmla="*/ 110 h 253"/>
                  <a:gd name="T92" fmla="*/ 14 w 183"/>
                  <a:gd name="T93" fmla="*/ 123 h 253"/>
                  <a:gd name="T94" fmla="*/ 0 w 183"/>
                  <a:gd name="T95" fmla="*/ 136 h 253"/>
                  <a:gd name="T96" fmla="*/ 2 w 183"/>
                  <a:gd name="T97" fmla="*/ 150 h 253"/>
                  <a:gd name="T98" fmla="*/ 16 w 183"/>
                  <a:gd name="T99" fmla="*/ 163 h 253"/>
                  <a:gd name="T100" fmla="*/ 21 w 183"/>
                  <a:gd name="T101" fmla="*/ 176 h 253"/>
                  <a:gd name="T102" fmla="*/ 19 w 183"/>
                  <a:gd name="T103" fmla="*/ 200 h 253"/>
                  <a:gd name="T104" fmla="*/ 14 w 183"/>
                  <a:gd name="T105" fmla="*/ 21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3" h="253">
                    <a:moveTo>
                      <a:pt x="14" y="216"/>
                    </a:moveTo>
                    <a:lnTo>
                      <a:pt x="24" y="234"/>
                    </a:lnTo>
                    <a:lnTo>
                      <a:pt x="44" y="234"/>
                    </a:lnTo>
                    <a:lnTo>
                      <a:pt x="63" y="240"/>
                    </a:lnTo>
                    <a:lnTo>
                      <a:pt x="77" y="253"/>
                    </a:lnTo>
                    <a:lnTo>
                      <a:pt x="92" y="253"/>
                    </a:lnTo>
                    <a:lnTo>
                      <a:pt x="82" y="237"/>
                    </a:lnTo>
                    <a:lnTo>
                      <a:pt x="90" y="216"/>
                    </a:lnTo>
                    <a:lnTo>
                      <a:pt x="98" y="192"/>
                    </a:lnTo>
                    <a:lnTo>
                      <a:pt x="103" y="166"/>
                    </a:lnTo>
                    <a:lnTo>
                      <a:pt x="125" y="150"/>
                    </a:lnTo>
                    <a:lnTo>
                      <a:pt x="143" y="139"/>
                    </a:lnTo>
                    <a:lnTo>
                      <a:pt x="141" y="123"/>
                    </a:lnTo>
                    <a:lnTo>
                      <a:pt x="141" y="98"/>
                    </a:lnTo>
                    <a:lnTo>
                      <a:pt x="145" y="86"/>
                    </a:lnTo>
                    <a:lnTo>
                      <a:pt x="162" y="83"/>
                    </a:lnTo>
                    <a:lnTo>
                      <a:pt x="169" y="89"/>
                    </a:lnTo>
                    <a:lnTo>
                      <a:pt x="183" y="71"/>
                    </a:lnTo>
                    <a:lnTo>
                      <a:pt x="178" y="55"/>
                    </a:lnTo>
                    <a:lnTo>
                      <a:pt x="169" y="52"/>
                    </a:lnTo>
                    <a:lnTo>
                      <a:pt x="153" y="52"/>
                    </a:lnTo>
                    <a:lnTo>
                      <a:pt x="145" y="52"/>
                    </a:lnTo>
                    <a:lnTo>
                      <a:pt x="141" y="28"/>
                    </a:lnTo>
                    <a:lnTo>
                      <a:pt x="143" y="5"/>
                    </a:lnTo>
                    <a:lnTo>
                      <a:pt x="131" y="0"/>
                    </a:lnTo>
                    <a:lnTo>
                      <a:pt x="126" y="8"/>
                    </a:lnTo>
                    <a:lnTo>
                      <a:pt x="98" y="2"/>
                    </a:lnTo>
                    <a:lnTo>
                      <a:pt x="92" y="9"/>
                    </a:lnTo>
                    <a:lnTo>
                      <a:pt x="98" y="31"/>
                    </a:lnTo>
                    <a:lnTo>
                      <a:pt x="96" y="52"/>
                    </a:lnTo>
                    <a:lnTo>
                      <a:pt x="84" y="37"/>
                    </a:lnTo>
                    <a:lnTo>
                      <a:pt x="79" y="24"/>
                    </a:lnTo>
                    <a:lnTo>
                      <a:pt x="63" y="27"/>
                    </a:lnTo>
                    <a:lnTo>
                      <a:pt x="57" y="39"/>
                    </a:lnTo>
                    <a:lnTo>
                      <a:pt x="52" y="45"/>
                    </a:lnTo>
                    <a:lnTo>
                      <a:pt x="52" y="64"/>
                    </a:lnTo>
                    <a:lnTo>
                      <a:pt x="49" y="61"/>
                    </a:lnTo>
                    <a:lnTo>
                      <a:pt x="35" y="37"/>
                    </a:lnTo>
                    <a:lnTo>
                      <a:pt x="27" y="28"/>
                    </a:lnTo>
                    <a:lnTo>
                      <a:pt x="19" y="34"/>
                    </a:lnTo>
                    <a:lnTo>
                      <a:pt x="21" y="46"/>
                    </a:lnTo>
                    <a:lnTo>
                      <a:pt x="21" y="55"/>
                    </a:lnTo>
                    <a:lnTo>
                      <a:pt x="8" y="61"/>
                    </a:lnTo>
                    <a:lnTo>
                      <a:pt x="8" y="79"/>
                    </a:lnTo>
                    <a:lnTo>
                      <a:pt x="19" y="98"/>
                    </a:lnTo>
                    <a:lnTo>
                      <a:pt x="19" y="110"/>
                    </a:lnTo>
                    <a:lnTo>
                      <a:pt x="14" y="123"/>
                    </a:lnTo>
                    <a:lnTo>
                      <a:pt x="0" y="136"/>
                    </a:lnTo>
                    <a:lnTo>
                      <a:pt x="2" y="150"/>
                    </a:lnTo>
                    <a:lnTo>
                      <a:pt x="16" y="163"/>
                    </a:lnTo>
                    <a:lnTo>
                      <a:pt x="21" y="176"/>
                    </a:lnTo>
                    <a:lnTo>
                      <a:pt x="19" y="200"/>
                    </a:lnTo>
                    <a:lnTo>
                      <a:pt x="14" y="216"/>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60" name="Freeform 532"/>
              <p:cNvSpPr>
                <a:spLocks noChangeAspect="1"/>
              </p:cNvSpPr>
              <p:nvPr/>
            </p:nvSpPr>
            <p:spPr bwMode="auto">
              <a:xfrm>
                <a:off x="2705261" y="3112181"/>
                <a:ext cx="202674" cy="118312"/>
              </a:xfrm>
              <a:custGeom>
                <a:avLst/>
                <a:gdLst>
                  <a:gd name="T0" fmla="*/ 0 w 138"/>
                  <a:gd name="T1" fmla="*/ 94 h 97"/>
                  <a:gd name="T2" fmla="*/ 11 w 138"/>
                  <a:gd name="T3" fmla="*/ 97 h 97"/>
                  <a:gd name="T4" fmla="*/ 25 w 138"/>
                  <a:gd name="T5" fmla="*/ 86 h 97"/>
                  <a:gd name="T6" fmla="*/ 39 w 138"/>
                  <a:gd name="T7" fmla="*/ 67 h 97"/>
                  <a:gd name="T8" fmla="*/ 77 w 138"/>
                  <a:gd name="T9" fmla="*/ 67 h 97"/>
                  <a:gd name="T10" fmla="*/ 110 w 138"/>
                  <a:gd name="T11" fmla="*/ 60 h 97"/>
                  <a:gd name="T12" fmla="*/ 129 w 138"/>
                  <a:gd name="T13" fmla="*/ 43 h 97"/>
                  <a:gd name="T14" fmla="*/ 135 w 138"/>
                  <a:gd name="T15" fmla="*/ 22 h 97"/>
                  <a:gd name="T16" fmla="*/ 138 w 138"/>
                  <a:gd name="T17" fmla="*/ 0 h 97"/>
                  <a:gd name="T18" fmla="*/ 112 w 138"/>
                  <a:gd name="T19" fmla="*/ 13 h 97"/>
                  <a:gd name="T20" fmla="*/ 65 w 138"/>
                  <a:gd name="T21" fmla="*/ 37 h 97"/>
                  <a:gd name="T22" fmla="*/ 53 w 138"/>
                  <a:gd name="T23" fmla="*/ 40 h 97"/>
                  <a:gd name="T24" fmla="*/ 39 w 138"/>
                  <a:gd name="T25" fmla="*/ 52 h 97"/>
                  <a:gd name="T26" fmla="*/ 11 w 138"/>
                  <a:gd name="T27" fmla="*/ 57 h 97"/>
                  <a:gd name="T28" fmla="*/ 0 w 138"/>
                  <a:gd name="T29" fmla="*/ 64 h 97"/>
                  <a:gd name="T30" fmla="*/ 0 w 138"/>
                  <a:gd name="T31" fmla="*/ 9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8" h="97">
                    <a:moveTo>
                      <a:pt x="0" y="94"/>
                    </a:moveTo>
                    <a:lnTo>
                      <a:pt x="11" y="97"/>
                    </a:lnTo>
                    <a:lnTo>
                      <a:pt x="25" y="86"/>
                    </a:lnTo>
                    <a:lnTo>
                      <a:pt x="39" y="67"/>
                    </a:lnTo>
                    <a:lnTo>
                      <a:pt x="77" y="67"/>
                    </a:lnTo>
                    <a:lnTo>
                      <a:pt x="110" y="60"/>
                    </a:lnTo>
                    <a:lnTo>
                      <a:pt x="129" y="43"/>
                    </a:lnTo>
                    <a:lnTo>
                      <a:pt x="135" y="22"/>
                    </a:lnTo>
                    <a:lnTo>
                      <a:pt x="138" y="0"/>
                    </a:lnTo>
                    <a:lnTo>
                      <a:pt x="112" y="13"/>
                    </a:lnTo>
                    <a:lnTo>
                      <a:pt x="65" y="37"/>
                    </a:lnTo>
                    <a:lnTo>
                      <a:pt x="53" y="40"/>
                    </a:lnTo>
                    <a:lnTo>
                      <a:pt x="39" y="52"/>
                    </a:lnTo>
                    <a:lnTo>
                      <a:pt x="11" y="57"/>
                    </a:lnTo>
                    <a:lnTo>
                      <a:pt x="0" y="64"/>
                    </a:lnTo>
                    <a:lnTo>
                      <a:pt x="0" y="94"/>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grpSp>
          <p:nvGrpSpPr>
            <p:cNvPr id="42" name="DD"/>
            <p:cNvGrpSpPr/>
            <p:nvPr/>
          </p:nvGrpSpPr>
          <p:grpSpPr>
            <a:xfrm>
              <a:off x="5882872" y="3020383"/>
              <a:ext cx="224686" cy="228283"/>
              <a:chOff x="2834953" y="3338558"/>
              <a:chExt cx="224686" cy="228283"/>
            </a:xfrm>
            <a:solidFill>
              <a:schemeClr val="bg1">
                <a:lumMod val="95000"/>
              </a:schemeClr>
            </a:solidFill>
            <a:effectLst/>
          </p:grpSpPr>
          <p:sp>
            <p:nvSpPr>
              <p:cNvPr id="56" name="Freeform 528"/>
              <p:cNvSpPr>
                <a:spLocks noChangeAspect="1"/>
              </p:cNvSpPr>
              <p:nvPr/>
            </p:nvSpPr>
            <p:spPr bwMode="auto">
              <a:xfrm>
                <a:off x="2834953" y="3388403"/>
                <a:ext cx="89351" cy="96977"/>
              </a:xfrm>
              <a:custGeom>
                <a:avLst/>
                <a:gdLst>
                  <a:gd name="T0" fmla="*/ 19 w 59"/>
                  <a:gd name="T1" fmla="*/ 0 h 80"/>
                  <a:gd name="T2" fmla="*/ 57 w 59"/>
                  <a:gd name="T3" fmla="*/ 27 h 80"/>
                  <a:gd name="T4" fmla="*/ 59 w 59"/>
                  <a:gd name="T5" fmla="*/ 40 h 80"/>
                  <a:gd name="T6" fmla="*/ 45 w 59"/>
                  <a:gd name="T7" fmla="*/ 55 h 80"/>
                  <a:gd name="T8" fmla="*/ 32 w 59"/>
                  <a:gd name="T9" fmla="*/ 67 h 80"/>
                  <a:gd name="T10" fmla="*/ 35 w 59"/>
                  <a:gd name="T11" fmla="*/ 80 h 80"/>
                  <a:gd name="T12" fmla="*/ 19 w 59"/>
                  <a:gd name="T13" fmla="*/ 77 h 80"/>
                  <a:gd name="T14" fmla="*/ 2 w 59"/>
                  <a:gd name="T15" fmla="*/ 55 h 80"/>
                  <a:gd name="T16" fmla="*/ 0 w 59"/>
                  <a:gd name="T17" fmla="*/ 40 h 80"/>
                  <a:gd name="T18" fmla="*/ 7 w 59"/>
                  <a:gd name="T19" fmla="*/ 23 h 80"/>
                  <a:gd name="T20" fmla="*/ 19 w 59"/>
                  <a:gd name="T21"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80">
                    <a:moveTo>
                      <a:pt x="19" y="0"/>
                    </a:moveTo>
                    <a:lnTo>
                      <a:pt x="57" y="27"/>
                    </a:lnTo>
                    <a:lnTo>
                      <a:pt x="59" y="40"/>
                    </a:lnTo>
                    <a:lnTo>
                      <a:pt x="45" y="55"/>
                    </a:lnTo>
                    <a:lnTo>
                      <a:pt x="32" y="67"/>
                    </a:lnTo>
                    <a:lnTo>
                      <a:pt x="35" y="80"/>
                    </a:lnTo>
                    <a:lnTo>
                      <a:pt x="19" y="77"/>
                    </a:lnTo>
                    <a:lnTo>
                      <a:pt x="2" y="55"/>
                    </a:lnTo>
                    <a:lnTo>
                      <a:pt x="0" y="40"/>
                    </a:lnTo>
                    <a:lnTo>
                      <a:pt x="7" y="23"/>
                    </a:lnTo>
                    <a:lnTo>
                      <a:pt x="19"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57" name="Freeform 529"/>
              <p:cNvSpPr>
                <a:spLocks noChangeAspect="1"/>
              </p:cNvSpPr>
              <p:nvPr/>
            </p:nvSpPr>
            <p:spPr bwMode="auto">
              <a:xfrm>
                <a:off x="2885728" y="3338558"/>
                <a:ext cx="173911" cy="198220"/>
              </a:xfrm>
              <a:custGeom>
                <a:avLst/>
                <a:gdLst>
                  <a:gd name="T0" fmla="*/ 83 w 88"/>
                  <a:gd name="T1" fmla="*/ 0 h 117"/>
                  <a:gd name="T2" fmla="*/ 88 w 88"/>
                  <a:gd name="T3" fmla="*/ 6 h 117"/>
                  <a:gd name="T4" fmla="*/ 83 w 88"/>
                  <a:gd name="T5" fmla="*/ 13 h 117"/>
                  <a:gd name="T6" fmla="*/ 88 w 88"/>
                  <a:gd name="T7" fmla="*/ 26 h 117"/>
                  <a:gd name="T8" fmla="*/ 81 w 88"/>
                  <a:gd name="T9" fmla="*/ 41 h 117"/>
                  <a:gd name="T10" fmla="*/ 69 w 88"/>
                  <a:gd name="T11" fmla="*/ 51 h 117"/>
                  <a:gd name="T12" fmla="*/ 74 w 88"/>
                  <a:gd name="T13" fmla="*/ 64 h 117"/>
                  <a:gd name="T14" fmla="*/ 69 w 88"/>
                  <a:gd name="T15" fmla="*/ 75 h 117"/>
                  <a:gd name="T16" fmla="*/ 74 w 88"/>
                  <a:gd name="T17" fmla="*/ 88 h 117"/>
                  <a:gd name="T18" fmla="*/ 57 w 88"/>
                  <a:gd name="T19" fmla="*/ 117 h 117"/>
                  <a:gd name="T20" fmla="*/ 20 w 88"/>
                  <a:gd name="T21" fmla="*/ 88 h 117"/>
                  <a:gd name="T22" fmla="*/ 0 w 88"/>
                  <a:gd name="T23" fmla="*/ 73 h 117"/>
                  <a:gd name="T24" fmla="*/ 12 w 88"/>
                  <a:gd name="T25" fmla="*/ 64 h 117"/>
                  <a:gd name="T26" fmla="*/ 12 w 88"/>
                  <a:gd name="T27" fmla="*/ 46 h 117"/>
                  <a:gd name="T28" fmla="*/ 34 w 88"/>
                  <a:gd name="T29" fmla="*/ 31 h 117"/>
                  <a:gd name="T30" fmla="*/ 46 w 88"/>
                  <a:gd name="T31" fmla="*/ 37 h 117"/>
                  <a:gd name="T32" fmla="*/ 57 w 88"/>
                  <a:gd name="T33" fmla="*/ 31 h 117"/>
                  <a:gd name="T34" fmla="*/ 76 w 88"/>
                  <a:gd name="T35" fmla="*/ 16 h 117"/>
                  <a:gd name="T36" fmla="*/ 83 w 88"/>
                  <a:gd name="T37"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8" h="117">
                    <a:moveTo>
                      <a:pt x="83" y="0"/>
                    </a:moveTo>
                    <a:lnTo>
                      <a:pt x="88" y="6"/>
                    </a:lnTo>
                    <a:lnTo>
                      <a:pt x="83" y="13"/>
                    </a:lnTo>
                    <a:lnTo>
                      <a:pt x="88" y="26"/>
                    </a:lnTo>
                    <a:lnTo>
                      <a:pt x="81" y="41"/>
                    </a:lnTo>
                    <a:lnTo>
                      <a:pt x="69" y="51"/>
                    </a:lnTo>
                    <a:lnTo>
                      <a:pt x="74" y="64"/>
                    </a:lnTo>
                    <a:lnTo>
                      <a:pt x="69" y="75"/>
                    </a:lnTo>
                    <a:lnTo>
                      <a:pt x="74" y="88"/>
                    </a:lnTo>
                    <a:lnTo>
                      <a:pt x="57" y="117"/>
                    </a:lnTo>
                    <a:lnTo>
                      <a:pt x="20" y="88"/>
                    </a:lnTo>
                    <a:lnTo>
                      <a:pt x="0" y="73"/>
                    </a:lnTo>
                    <a:lnTo>
                      <a:pt x="12" y="64"/>
                    </a:lnTo>
                    <a:lnTo>
                      <a:pt x="12" y="46"/>
                    </a:lnTo>
                    <a:lnTo>
                      <a:pt x="34" y="31"/>
                    </a:lnTo>
                    <a:lnTo>
                      <a:pt x="46" y="37"/>
                    </a:lnTo>
                    <a:lnTo>
                      <a:pt x="57" y="31"/>
                    </a:lnTo>
                    <a:lnTo>
                      <a:pt x="76" y="16"/>
                    </a:lnTo>
                    <a:lnTo>
                      <a:pt x="83"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58" name="Freeform 530"/>
              <p:cNvSpPr>
                <a:spLocks noChangeAspect="1"/>
              </p:cNvSpPr>
              <p:nvPr/>
            </p:nvSpPr>
            <p:spPr bwMode="auto">
              <a:xfrm>
                <a:off x="2924304" y="3506715"/>
                <a:ext cx="52303" cy="60126"/>
              </a:xfrm>
              <a:custGeom>
                <a:avLst/>
                <a:gdLst>
                  <a:gd name="T0" fmla="*/ 0 w 35"/>
                  <a:gd name="T1" fmla="*/ 0 h 50"/>
                  <a:gd name="T2" fmla="*/ 24 w 35"/>
                  <a:gd name="T3" fmla="*/ 9 h 50"/>
                  <a:gd name="T4" fmla="*/ 33 w 35"/>
                  <a:gd name="T5" fmla="*/ 21 h 50"/>
                  <a:gd name="T6" fmla="*/ 35 w 35"/>
                  <a:gd name="T7" fmla="*/ 40 h 50"/>
                  <a:gd name="T8" fmla="*/ 24 w 35"/>
                  <a:gd name="T9" fmla="*/ 50 h 50"/>
                  <a:gd name="T10" fmla="*/ 6 w 35"/>
                  <a:gd name="T11" fmla="*/ 41 h 50"/>
                  <a:gd name="T12" fmla="*/ 2 w 35"/>
                  <a:gd name="T13" fmla="*/ 28 h 50"/>
                  <a:gd name="T14" fmla="*/ 0 w 35"/>
                  <a:gd name="T15" fmla="*/ 0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50">
                    <a:moveTo>
                      <a:pt x="0" y="0"/>
                    </a:moveTo>
                    <a:lnTo>
                      <a:pt x="24" y="9"/>
                    </a:lnTo>
                    <a:lnTo>
                      <a:pt x="33" y="21"/>
                    </a:lnTo>
                    <a:lnTo>
                      <a:pt x="35" y="40"/>
                    </a:lnTo>
                    <a:lnTo>
                      <a:pt x="24" y="50"/>
                    </a:lnTo>
                    <a:lnTo>
                      <a:pt x="6" y="41"/>
                    </a:lnTo>
                    <a:lnTo>
                      <a:pt x="2" y="28"/>
                    </a:lnTo>
                    <a:lnTo>
                      <a:pt x="0"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sp>
          <p:nvSpPr>
            <p:cNvPr id="43" name="IS"/>
            <p:cNvSpPr>
              <a:spLocks/>
            </p:cNvSpPr>
            <p:nvPr/>
          </p:nvSpPr>
          <p:spPr bwMode="auto">
            <a:xfrm>
              <a:off x="3940175" y="1368425"/>
              <a:ext cx="536575" cy="450850"/>
            </a:xfrm>
            <a:custGeom>
              <a:avLst/>
              <a:gdLst>
                <a:gd name="T0" fmla="*/ 101 w 590"/>
                <a:gd name="T1" fmla="*/ 320 h 424"/>
                <a:gd name="T2" fmla="*/ 135 w 590"/>
                <a:gd name="T3" fmla="*/ 384 h 424"/>
                <a:gd name="T4" fmla="*/ 202 w 590"/>
                <a:gd name="T5" fmla="*/ 424 h 424"/>
                <a:gd name="T6" fmla="*/ 253 w 590"/>
                <a:gd name="T7" fmla="*/ 424 h 424"/>
                <a:gd name="T8" fmla="*/ 287 w 590"/>
                <a:gd name="T9" fmla="*/ 416 h 424"/>
                <a:gd name="T10" fmla="*/ 346 w 590"/>
                <a:gd name="T11" fmla="*/ 424 h 424"/>
                <a:gd name="T12" fmla="*/ 430 w 590"/>
                <a:gd name="T13" fmla="*/ 392 h 424"/>
                <a:gd name="T14" fmla="*/ 463 w 590"/>
                <a:gd name="T15" fmla="*/ 400 h 424"/>
                <a:gd name="T16" fmla="*/ 506 w 590"/>
                <a:gd name="T17" fmla="*/ 376 h 424"/>
                <a:gd name="T18" fmla="*/ 556 w 590"/>
                <a:gd name="T19" fmla="*/ 352 h 424"/>
                <a:gd name="T20" fmla="*/ 590 w 590"/>
                <a:gd name="T21" fmla="*/ 272 h 424"/>
                <a:gd name="T22" fmla="*/ 565 w 590"/>
                <a:gd name="T23" fmla="*/ 256 h 424"/>
                <a:gd name="T24" fmla="*/ 556 w 590"/>
                <a:gd name="T25" fmla="*/ 224 h 424"/>
                <a:gd name="T26" fmla="*/ 565 w 590"/>
                <a:gd name="T27" fmla="*/ 192 h 424"/>
                <a:gd name="T28" fmla="*/ 573 w 590"/>
                <a:gd name="T29" fmla="*/ 160 h 424"/>
                <a:gd name="T30" fmla="*/ 531 w 590"/>
                <a:gd name="T31" fmla="*/ 160 h 424"/>
                <a:gd name="T32" fmla="*/ 506 w 590"/>
                <a:gd name="T33" fmla="*/ 120 h 424"/>
                <a:gd name="T34" fmla="*/ 480 w 590"/>
                <a:gd name="T35" fmla="*/ 144 h 424"/>
                <a:gd name="T36" fmla="*/ 472 w 590"/>
                <a:gd name="T37" fmla="*/ 160 h 424"/>
                <a:gd name="T38" fmla="*/ 447 w 590"/>
                <a:gd name="T39" fmla="*/ 152 h 424"/>
                <a:gd name="T40" fmla="*/ 413 w 590"/>
                <a:gd name="T41" fmla="*/ 160 h 424"/>
                <a:gd name="T42" fmla="*/ 405 w 590"/>
                <a:gd name="T43" fmla="*/ 128 h 424"/>
                <a:gd name="T44" fmla="*/ 379 w 590"/>
                <a:gd name="T45" fmla="*/ 128 h 424"/>
                <a:gd name="T46" fmla="*/ 371 w 590"/>
                <a:gd name="T47" fmla="*/ 152 h 424"/>
                <a:gd name="T48" fmla="*/ 354 w 590"/>
                <a:gd name="T49" fmla="*/ 112 h 424"/>
                <a:gd name="T50" fmla="*/ 312 w 590"/>
                <a:gd name="T51" fmla="*/ 120 h 424"/>
                <a:gd name="T52" fmla="*/ 295 w 590"/>
                <a:gd name="T53" fmla="*/ 144 h 424"/>
                <a:gd name="T54" fmla="*/ 278 w 590"/>
                <a:gd name="T55" fmla="*/ 144 h 424"/>
                <a:gd name="T56" fmla="*/ 270 w 590"/>
                <a:gd name="T57" fmla="*/ 88 h 424"/>
                <a:gd name="T58" fmla="*/ 253 w 590"/>
                <a:gd name="T59" fmla="*/ 96 h 424"/>
                <a:gd name="T60" fmla="*/ 244 w 590"/>
                <a:gd name="T61" fmla="*/ 152 h 424"/>
                <a:gd name="T62" fmla="*/ 228 w 590"/>
                <a:gd name="T63" fmla="*/ 152 h 424"/>
                <a:gd name="T64" fmla="*/ 219 w 590"/>
                <a:gd name="T65" fmla="*/ 128 h 424"/>
                <a:gd name="T66" fmla="*/ 177 w 590"/>
                <a:gd name="T67" fmla="*/ 160 h 424"/>
                <a:gd name="T68" fmla="*/ 185 w 590"/>
                <a:gd name="T69" fmla="*/ 112 h 424"/>
                <a:gd name="T70" fmla="*/ 211 w 590"/>
                <a:gd name="T71" fmla="*/ 88 h 424"/>
                <a:gd name="T72" fmla="*/ 185 w 590"/>
                <a:gd name="T73" fmla="*/ 16 h 424"/>
                <a:gd name="T74" fmla="*/ 143 w 590"/>
                <a:gd name="T75" fmla="*/ 0 h 424"/>
                <a:gd name="T76" fmla="*/ 152 w 590"/>
                <a:gd name="T77" fmla="*/ 64 h 424"/>
                <a:gd name="T78" fmla="*/ 118 w 590"/>
                <a:gd name="T79" fmla="*/ 16 h 424"/>
                <a:gd name="T80" fmla="*/ 93 w 590"/>
                <a:gd name="T81" fmla="*/ 32 h 424"/>
                <a:gd name="T82" fmla="*/ 76 w 590"/>
                <a:gd name="T83" fmla="*/ 48 h 424"/>
                <a:gd name="T84" fmla="*/ 93 w 590"/>
                <a:gd name="T85" fmla="*/ 64 h 424"/>
                <a:gd name="T86" fmla="*/ 59 w 590"/>
                <a:gd name="T87" fmla="*/ 48 h 424"/>
                <a:gd name="T88" fmla="*/ 51 w 590"/>
                <a:gd name="T89" fmla="*/ 64 h 424"/>
                <a:gd name="T90" fmla="*/ 25 w 590"/>
                <a:gd name="T91" fmla="*/ 64 h 424"/>
                <a:gd name="T92" fmla="*/ 42 w 590"/>
                <a:gd name="T93" fmla="*/ 88 h 424"/>
                <a:gd name="T94" fmla="*/ 101 w 590"/>
                <a:gd name="T95" fmla="*/ 96 h 424"/>
                <a:gd name="T96" fmla="*/ 143 w 590"/>
                <a:gd name="T97" fmla="*/ 128 h 424"/>
                <a:gd name="T98" fmla="*/ 110 w 590"/>
                <a:gd name="T99" fmla="*/ 144 h 424"/>
                <a:gd name="T100" fmla="*/ 126 w 590"/>
                <a:gd name="T101" fmla="*/ 160 h 424"/>
                <a:gd name="T102" fmla="*/ 143 w 590"/>
                <a:gd name="T103" fmla="*/ 176 h 424"/>
                <a:gd name="T104" fmla="*/ 126 w 590"/>
                <a:gd name="T105" fmla="*/ 184 h 424"/>
                <a:gd name="T106" fmla="*/ 8 w 590"/>
                <a:gd name="T107" fmla="*/ 144 h 424"/>
                <a:gd name="T108" fmla="*/ 0 w 590"/>
                <a:gd name="T109" fmla="*/ 168 h 424"/>
                <a:gd name="T110" fmla="*/ 93 w 590"/>
                <a:gd name="T111" fmla="*/ 192 h 424"/>
                <a:gd name="T112" fmla="*/ 84 w 590"/>
                <a:gd name="T113" fmla="*/ 216 h 424"/>
                <a:gd name="T114" fmla="*/ 84 w 590"/>
                <a:gd name="T115" fmla="*/ 256 h 424"/>
                <a:gd name="T116" fmla="*/ 67 w 590"/>
                <a:gd name="T117" fmla="*/ 280 h 424"/>
                <a:gd name="T118" fmla="*/ 34 w 590"/>
                <a:gd name="T119" fmla="*/ 280 h 424"/>
                <a:gd name="T120" fmla="*/ 17 w 590"/>
                <a:gd name="T121" fmla="*/ 296 h 424"/>
                <a:gd name="T122" fmla="*/ 101 w 590"/>
                <a:gd name="T123" fmla="*/ 32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90" h="424">
                  <a:moveTo>
                    <a:pt x="101" y="320"/>
                  </a:moveTo>
                  <a:lnTo>
                    <a:pt x="135" y="384"/>
                  </a:lnTo>
                  <a:lnTo>
                    <a:pt x="202" y="424"/>
                  </a:lnTo>
                  <a:lnTo>
                    <a:pt x="253" y="424"/>
                  </a:lnTo>
                  <a:lnTo>
                    <a:pt x="287" y="416"/>
                  </a:lnTo>
                  <a:lnTo>
                    <a:pt x="346" y="424"/>
                  </a:lnTo>
                  <a:lnTo>
                    <a:pt x="430" y="392"/>
                  </a:lnTo>
                  <a:lnTo>
                    <a:pt x="463" y="400"/>
                  </a:lnTo>
                  <a:lnTo>
                    <a:pt x="506" y="376"/>
                  </a:lnTo>
                  <a:lnTo>
                    <a:pt x="556" y="352"/>
                  </a:lnTo>
                  <a:lnTo>
                    <a:pt x="590" y="272"/>
                  </a:lnTo>
                  <a:lnTo>
                    <a:pt x="565" y="256"/>
                  </a:lnTo>
                  <a:lnTo>
                    <a:pt x="556" y="224"/>
                  </a:lnTo>
                  <a:lnTo>
                    <a:pt x="565" y="192"/>
                  </a:lnTo>
                  <a:lnTo>
                    <a:pt x="573" y="160"/>
                  </a:lnTo>
                  <a:lnTo>
                    <a:pt x="531" y="160"/>
                  </a:lnTo>
                  <a:lnTo>
                    <a:pt x="506" y="120"/>
                  </a:lnTo>
                  <a:lnTo>
                    <a:pt x="480" y="144"/>
                  </a:lnTo>
                  <a:lnTo>
                    <a:pt x="472" y="160"/>
                  </a:lnTo>
                  <a:lnTo>
                    <a:pt x="447" y="152"/>
                  </a:lnTo>
                  <a:lnTo>
                    <a:pt x="413" y="160"/>
                  </a:lnTo>
                  <a:lnTo>
                    <a:pt x="405" y="128"/>
                  </a:lnTo>
                  <a:lnTo>
                    <a:pt x="379" y="128"/>
                  </a:lnTo>
                  <a:lnTo>
                    <a:pt x="371" y="152"/>
                  </a:lnTo>
                  <a:lnTo>
                    <a:pt x="354" y="112"/>
                  </a:lnTo>
                  <a:lnTo>
                    <a:pt x="312" y="120"/>
                  </a:lnTo>
                  <a:lnTo>
                    <a:pt x="295" y="144"/>
                  </a:lnTo>
                  <a:lnTo>
                    <a:pt x="278" y="144"/>
                  </a:lnTo>
                  <a:lnTo>
                    <a:pt x="270" y="88"/>
                  </a:lnTo>
                  <a:lnTo>
                    <a:pt x="253" y="96"/>
                  </a:lnTo>
                  <a:lnTo>
                    <a:pt x="244" y="152"/>
                  </a:lnTo>
                  <a:lnTo>
                    <a:pt x="228" y="152"/>
                  </a:lnTo>
                  <a:lnTo>
                    <a:pt x="219" y="128"/>
                  </a:lnTo>
                  <a:lnTo>
                    <a:pt x="177" y="160"/>
                  </a:lnTo>
                  <a:lnTo>
                    <a:pt x="185" y="112"/>
                  </a:lnTo>
                  <a:lnTo>
                    <a:pt x="211" y="88"/>
                  </a:lnTo>
                  <a:lnTo>
                    <a:pt x="185" y="16"/>
                  </a:lnTo>
                  <a:lnTo>
                    <a:pt x="143" y="0"/>
                  </a:lnTo>
                  <a:lnTo>
                    <a:pt x="152" y="64"/>
                  </a:lnTo>
                  <a:lnTo>
                    <a:pt x="118" y="16"/>
                  </a:lnTo>
                  <a:lnTo>
                    <a:pt x="93" y="32"/>
                  </a:lnTo>
                  <a:lnTo>
                    <a:pt x="76" y="48"/>
                  </a:lnTo>
                  <a:lnTo>
                    <a:pt x="93" y="64"/>
                  </a:lnTo>
                  <a:lnTo>
                    <a:pt x="59" y="48"/>
                  </a:lnTo>
                  <a:lnTo>
                    <a:pt x="51" y="64"/>
                  </a:lnTo>
                  <a:lnTo>
                    <a:pt x="25" y="64"/>
                  </a:lnTo>
                  <a:lnTo>
                    <a:pt x="42" y="88"/>
                  </a:lnTo>
                  <a:lnTo>
                    <a:pt x="101" y="96"/>
                  </a:lnTo>
                  <a:lnTo>
                    <a:pt x="143" y="128"/>
                  </a:lnTo>
                  <a:lnTo>
                    <a:pt x="110" y="144"/>
                  </a:lnTo>
                  <a:lnTo>
                    <a:pt x="126" y="160"/>
                  </a:lnTo>
                  <a:lnTo>
                    <a:pt x="143" y="176"/>
                  </a:lnTo>
                  <a:lnTo>
                    <a:pt x="126" y="184"/>
                  </a:lnTo>
                  <a:lnTo>
                    <a:pt x="8" y="144"/>
                  </a:lnTo>
                  <a:lnTo>
                    <a:pt x="0" y="168"/>
                  </a:lnTo>
                  <a:lnTo>
                    <a:pt x="93" y="192"/>
                  </a:lnTo>
                  <a:lnTo>
                    <a:pt x="84" y="216"/>
                  </a:lnTo>
                  <a:lnTo>
                    <a:pt x="84" y="256"/>
                  </a:lnTo>
                  <a:lnTo>
                    <a:pt x="67" y="280"/>
                  </a:lnTo>
                  <a:lnTo>
                    <a:pt x="34" y="280"/>
                  </a:lnTo>
                  <a:lnTo>
                    <a:pt x="17" y="296"/>
                  </a:lnTo>
                  <a:lnTo>
                    <a:pt x="101" y="320"/>
                  </a:lnTo>
                  <a:close/>
                </a:path>
              </a:pathLst>
            </a:custGeom>
            <a:solidFill>
              <a:schemeClr val="bg1">
                <a:lumMod val="95000"/>
              </a:schemeClr>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44" name="ME"/>
            <p:cNvSpPr/>
            <p:nvPr/>
          </p:nvSpPr>
          <p:spPr>
            <a:xfrm>
              <a:off x="6616700" y="4986338"/>
              <a:ext cx="225425" cy="228600"/>
            </a:xfrm>
            <a:custGeom>
              <a:avLst/>
              <a:gdLst>
                <a:gd name="connsiteX0" fmla="*/ 7144 w 116681"/>
                <a:gd name="connsiteY0" fmla="*/ 138113 h 185738"/>
                <a:gd name="connsiteX1" fmla="*/ 92869 w 116681"/>
                <a:gd name="connsiteY1" fmla="*/ 185738 h 185738"/>
                <a:gd name="connsiteX2" fmla="*/ 116681 w 116681"/>
                <a:gd name="connsiteY2" fmla="*/ 111919 h 185738"/>
                <a:gd name="connsiteX3" fmla="*/ 97631 w 116681"/>
                <a:gd name="connsiteY3" fmla="*/ 0 h 185738"/>
                <a:gd name="connsiteX4" fmla="*/ 47625 w 116681"/>
                <a:gd name="connsiteY4" fmla="*/ 16669 h 185738"/>
                <a:gd name="connsiteX5" fmla="*/ 57150 w 116681"/>
                <a:gd name="connsiteY5" fmla="*/ 45244 h 185738"/>
                <a:gd name="connsiteX6" fmla="*/ 30956 w 116681"/>
                <a:gd name="connsiteY6" fmla="*/ 42863 h 185738"/>
                <a:gd name="connsiteX7" fmla="*/ 23813 w 116681"/>
                <a:gd name="connsiteY7" fmla="*/ 73819 h 185738"/>
                <a:gd name="connsiteX8" fmla="*/ 0 w 116681"/>
                <a:gd name="connsiteY8" fmla="*/ 85725 h 185738"/>
                <a:gd name="connsiteX9" fmla="*/ 7144 w 116681"/>
                <a:gd name="connsiteY9" fmla="*/ 138113 h 185738"/>
                <a:gd name="connsiteX0" fmla="*/ 7144 w 161952"/>
                <a:gd name="connsiteY0" fmla="*/ 121444 h 169069"/>
                <a:gd name="connsiteX1" fmla="*/ 92869 w 161952"/>
                <a:gd name="connsiteY1" fmla="*/ 169069 h 169069"/>
                <a:gd name="connsiteX2" fmla="*/ 116681 w 161952"/>
                <a:gd name="connsiteY2" fmla="*/ 95250 h 169069"/>
                <a:gd name="connsiteX3" fmla="*/ 161952 w 161952"/>
                <a:gd name="connsiteY3" fmla="*/ 54183 h 169069"/>
                <a:gd name="connsiteX4" fmla="*/ 47625 w 161952"/>
                <a:gd name="connsiteY4" fmla="*/ 0 h 169069"/>
                <a:gd name="connsiteX5" fmla="*/ 57150 w 161952"/>
                <a:gd name="connsiteY5" fmla="*/ 28575 h 169069"/>
                <a:gd name="connsiteX6" fmla="*/ 30956 w 161952"/>
                <a:gd name="connsiteY6" fmla="*/ 26194 h 169069"/>
                <a:gd name="connsiteX7" fmla="*/ 23813 w 161952"/>
                <a:gd name="connsiteY7" fmla="*/ 57150 h 169069"/>
                <a:gd name="connsiteX8" fmla="*/ 0 w 161952"/>
                <a:gd name="connsiteY8" fmla="*/ 69056 h 169069"/>
                <a:gd name="connsiteX9" fmla="*/ 7144 w 161952"/>
                <a:gd name="connsiteY9" fmla="*/ 121444 h 169069"/>
                <a:gd name="connsiteX0" fmla="*/ 7144 w 161952"/>
                <a:gd name="connsiteY0" fmla="*/ 134728 h 182353"/>
                <a:gd name="connsiteX1" fmla="*/ 92869 w 161952"/>
                <a:gd name="connsiteY1" fmla="*/ 182353 h 182353"/>
                <a:gd name="connsiteX2" fmla="*/ 116681 w 161952"/>
                <a:gd name="connsiteY2" fmla="*/ 108534 h 182353"/>
                <a:gd name="connsiteX3" fmla="*/ 161952 w 161952"/>
                <a:gd name="connsiteY3" fmla="*/ 67467 h 182353"/>
                <a:gd name="connsiteX4" fmla="*/ 104800 w 161952"/>
                <a:gd name="connsiteY4" fmla="*/ 0 h 182353"/>
                <a:gd name="connsiteX5" fmla="*/ 57150 w 161952"/>
                <a:gd name="connsiteY5" fmla="*/ 41859 h 182353"/>
                <a:gd name="connsiteX6" fmla="*/ 30956 w 161952"/>
                <a:gd name="connsiteY6" fmla="*/ 39478 h 182353"/>
                <a:gd name="connsiteX7" fmla="*/ 23813 w 161952"/>
                <a:gd name="connsiteY7" fmla="*/ 70434 h 182353"/>
                <a:gd name="connsiteX8" fmla="*/ 0 w 161952"/>
                <a:gd name="connsiteY8" fmla="*/ 82340 h 182353"/>
                <a:gd name="connsiteX9" fmla="*/ 7144 w 161952"/>
                <a:gd name="connsiteY9" fmla="*/ 134728 h 182353"/>
                <a:gd name="connsiteX0" fmla="*/ 7144 w 161952"/>
                <a:gd name="connsiteY0" fmla="*/ 146009 h 193634"/>
                <a:gd name="connsiteX1" fmla="*/ 92869 w 161952"/>
                <a:gd name="connsiteY1" fmla="*/ 193634 h 193634"/>
                <a:gd name="connsiteX2" fmla="*/ 116681 w 161952"/>
                <a:gd name="connsiteY2" fmla="*/ 119815 h 193634"/>
                <a:gd name="connsiteX3" fmla="*/ 161952 w 161952"/>
                <a:gd name="connsiteY3" fmla="*/ 78748 h 193634"/>
                <a:gd name="connsiteX4" fmla="*/ 104800 w 161952"/>
                <a:gd name="connsiteY4" fmla="*/ 11281 h 193634"/>
                <a:gd name="connsiteX5" fmla="*/ 78591 w 161952"/>
                <a:gd name="connsiteY5" fmla="*/ 0 h 193634"/>
                <a:gd name="connsiteX6" fmla="*/ 30956 w 161952"/>
                <a:gd name="connsiteY6" fmla="*/ 50759 h 193634"/>
                <a:gd name="connsiteX7" fmla="*/ 23813 w 161952"/>
                <a:gd name="connsiteY7" fmla="*/ 81715 h 193634"/>
                <a:gd name="connsiteX8" fmla="*/ 0 w 161952"/>
                <a:gd name="connsiteY8" fmla="*/ 93621 h 193634"/>
                <a:gd name="connsiteX9" fmla="*/ 7144 w 161952"/>
                <a:gd name="connsiteY9" fmla="*/ 146009 h 193634"/>
                <a:gd name="connsiteX0" fmla="*/ 7144 w 161952"/>
                <a:gd name="connsiteY0" fmla="*/ 152818 h 200443"/>
                <a:gd name="connsiteX1" fmla="*/ 92869 w 161952"/>
                <a:gd name="connsiteY1" fmla="*/ 200443 h 200443"/>
                <a:gd name="connsiteX2" fmla="*/ 116681 w 161952"/>
                <a:gd name="connsiteY2" fmla="*/ 126624 h 200443"/>
                <a:gd name="connsiteX3" fmla="*/ 161952 w 161952"/>
                <a:gd name="connsiteY3" fmla="*/ 85557 h 200443"/>
                <a:gd name="connsiteX4" fmla="*/ 104800 w 161952"/>
                <a:gd name="connsiteY4" fmla="*/ 18090 h 200443"/>
                <a:gd name="connsiteX5" fmla="*/ 78591 w 161952"/>
                <a:gd name="connsiteY5" fmla="*/ 6809 h 200443"/>
                <a:gd name="connsiteX6" fmla="*/ 52396 w 161952"/>
                <a:gd name="connsiteY6" fmla="*/ 0 h 200443"/>
                <a:gd name="connsiteX7" fmla="*/ 23813 w 161952"/>
                <a:gd name="connsiteY7" fmla="*/ 88524 h 200443"/>
                <a:gd name="connsiteX8" fmla="*/ 0 w 161952"/>
                <a:gd name="connsiteY8" fmla="*/ 100430 h 200443"/>
                <a:gd name="connsiteX9" fmla="*/ 7144 w 161952"/>
                <a:gd name="connsiteY9" fmla="*/ 152818 h 200443"/>
                <a:gd name="connsiteX0" fmla="*/ 7144 w 161952"/>
                <a:gd name="connsiteY0" fmla="*/ 152818 h 200443"/>
                <a:gd name="connsiteX1" fmla="*/ 92869 w 161952"/>
                <a:gd name="connsiteY1" fmla="*/ 200443 h 200443"/>
                <a:gd name="connsiteX2" fmla="*/ 134548 w 161952"/>
                <a:gd name="connsiteY2" fmla="*/ 139910 h 200443"/>
                <a:gd name="connsiteX3" fmla="*/ 161952 w 161952"/>
                <a:gd name="connsiteY3" fmla="*/ 85557 h 200443"/>
                <a:gd name="connsiteX4" fmla="*/ 104800 w 161952"/>
                <a:gd name="connsiteY4" fmla="*/ 18090 h 200443"/>
                <a:gd name="connsiteX5" fmla="*/ 78591 w 161952"/>
                <a:gd name="connsiteY5" fmla="*/ 6809 h 200443"/>
                <a:gd name="connsiteX6" fmla="*/ 52396 w 161952"/>
                <a:gd name="connsiteY6" fmla="*/ 0 h 200443"/>
                <a:gd name="connsiteX7" fmla="*/ 23813 w 161952"/>
                <a:gd name="connsiteY7" fmla="*/ 88524 h 200443"/>
                <a:gd name="connsiteX8" fmla="*/ 0 w 161952"/>
                <a:gd name="connsiteY8" fmla="*/ 100430 h 200443"/>
                <a:gd name="connsiteX9" fmla="*/ 7144 w 161952"/>
                <a:gd name="connsiteY9" fmla="*/ 152818 h 200443"/>
                <a:gd name="connsiteX0" fmla="*/ 7144 w 161952"/>
                <a:gd name="connsiteY0" fmla="*/ 152818 h 173873"/>
                <a:gd name="connsiteX1" fmla="*/ 103589 w 161952"/>
                <a:gd name="connsiteY1" fmla="*/ 173873 h 173873"/>
                <a:gd name="connsiteX2" fmla="*/ 134548 w 161952"/>
                <a:gd name="connsiteY2" fmla="*/ 139910 h 173873"/>
                <a:gd name="connsiteX3" fmla="*/ 161952 w 161952"/>
                <a:gd name="connsiteY3" fmla="*/ 85557 h 173873"/>
                <a:gd name="connsiteX4" fmla="*/ 104800 w 161952"/>
                <a:gd name="connsiteY4" fmla="*/ 18090 h 173873"/>
                <a:gd name="connsiteX5" fmla="*/ 78591 w 161952"/>
                <a:gd name="connsiteY5" fmla="*/ 6809 h 173873"/>
                <a:gd name="connsiteX6" fmla="*/ 52396 w 161952"/>
                <a:gd name="connsiteY6" fmla="*/ 0 h 173873"/>
                <a:gd name="connsiteX7" fmla="*/ 23813 w 161952"/>
                <a:gd name="connsiteY7" fmla="*/ 88524 h 173873"/>
                <a:gd name="connsiteX8" fmla="*/ 0 w 161952"/>
                <a:gd name="connsiteY8" fmla="*/ 100430 h 173873"/>
                <a:gd name="connsiteX9" fmla="*/ 7144 w 161952"/>
                <a:gd name="connsiteY9" fmla="*/ 152818 h 173873"/>
                <a:gd name="connsiteX0" fmla="*/ 7144 w 161952"/>
                <a:gd name="connsiteY0" fmla="*/ 152818 h 173873"/>
                <a:gd name="connsiteX1" fmla="*/ 103589 w 161952"/>
                <a:gd name="connsiteY1" fmla="*/ 173873 h 173873"/>
                <a:gd name="connsiteX2" fmla="*/ 134548 w 161952"/>
                <a:gd name="connsiteY2" fmla="*/ 139910 h 173873"/>
                <a:gd name="connsiteX3" fmla="*/ 161952 w 161952"/>
                <a:gd name="connsiteY3" fmla="*/ 85557 h 173873"/>
                <a:gd name="connsiteX4" fmla="*/ 104800 w 161952"/>
                <a:gd name="connsiteY4" fmla="*/ 18090 h 173873"/>
                <a:gd name="connsiteX5" fmla="*/ 78591 w 161952"/>
                <a:gd name="connsiteY5" fmla="*/ 6809 h 173873"/>
                <a:gd name="connsiteX6" fmla="*/ 52396 w 161952"/>
                <a:gd name="connsiteY6" fmla="*/ 0 h 173873"/>
                <a:gd name="connsiteX7" fmla="*/ 13093 w 161952"/>
                <a:gd name="connsiteY7" fmla="*/ 57526 h 173873"/>
                <a:gd name="connsiteX8" fmla="*/ 0 w 161952"/>
                <a:gd name="connsiteY8" fmla="*/ 100430 h 173873"/>
                <a:gd name="connsiteX9" fmla="*/ 7144 w 161952"/>
                <a:gd name="connsiteY9" fmla="*/ 152818 h 173873"/>
                <a:gd name="connsiteX0" fmla="*/ 42878 w 161952"/>
                <a:gd name="connsiteY0" fmla="*/ 112963 h 173873"/>
                <a:gd name="connsiteX1" fmla="*/ 103589 w 161952"/>
                <a:gd name="connsiteY1" fmla="*/ 173873 h 173873"/>
                <a:gd name="connsiteX2" fmla="*/ 134548 w 161952"/>
                <a:gd name="connsiteY2" fmla="*/ 139910 h 173873"/>
                <a:gd name="connsiteX3" fmla="*/ 161952 w 161952"/>
                <a:gd name="connsiteY3" fmla="*/ 85557 h 173873"/>
                <a:gd name="connsiteX4" fmla="*/ 104800 w 161952"/>
                <a:gd name="connsiteY4" fmla="*/ 18090 h 173873"/>
                <a:gd name="connsiteX5" fmla="*/ 78591 w 161952"/>
                <a:gd name="connsiteY5" fmla="*/ 6809 h 173873"/>
                <a:gd name="connsiteX6" fmla="*/ 52396 w 161952"/>
                <a:gd name="connsiteY6" fmla="*/ 0 h 173873"/>
                <a:gd name="connsiteX7" fmla="*/ 13093 w 161952"/>
                <a:gd name="connsiteY7" fmla="*/ 57526 h 173873"/>
                <a:gd name="connsiteX8" fmla="*/ 0 w 161952"/>
                <a:gd name="connsiteY8" fmla="*/ 100430 h 173873"/>
                <a:gd name="connsiteX9" fmla="*/ 42878 w 161952"/>
                <a:gd name="connsiteY9" fmla="*/ 112963 h 173873"/>
                <a:gd name="connsiteX0" fmla="*/ 29785 w 148859"/>
                <a:gd name="connsiteY0" fmla="*/ 112963 h 173873"/>
                <a:gd name="connsiteX1" fmla="*/ 90496 w 148859"/>
                <a:gd name="connsiteY1" fmla="*/ 173873 h 173873"/>
                <a:gd name="connsiteX2" fmla="*/ 121455 w 148859"/>
                <a:gd name="connsiteY2" fmla="*/ 139910 h 173873"/>
                <a:gd name="connsiteX3" fmla="*/ 148859 w 148859"/>
                <a:gd name="connsiteY3" fmla="*/ 85557 h 173873"/>
                <a:gd name="connsiteX4" fmla="*/ 91707 w 148859"/>
                <a:gd name="connsiteY4" fmla="*/ 18090 h 173873"/>
                <a:gd name="connsiteX5" fmla="*/ 65498 w 148859"/>
                <a:gd name="connsiteY5" fmla="*/ 6809 h 173873"/>
                <a:gd name="connsiteX6" fmla="*/ 39303 w 148859"/>
                <a:gd name="connsiteY6" fmla="*/ 0 h 173873"/>
                <a:gd name="connsiteX7" fmla="*/ 0 w 148859"/>
                <a:gd name="connsiteY7" fmla="*/ 57526 h 173873"/>
                <a:gd name="connsiteX8" fmla="*/ 4775 w 148859"/>
                <a:gd name="connsiteY8" fmla="*/ 91573 h 173873"/>
                <a:gd name="connsiteX9" fmla="*/ 29785 w 148859"/>
                <a:gd name="connsiteY9" fmla="*/ 112963 h 173873"/>
                <a:gd name="connsiteX0" fmla="*/ 44079 w 148859"/>
                <a:gd name="connsiteY0" fmla="*/ 139533 h 173873"/>
                <a:gd name="connsiteX1" fmla="*/ 90496 w 148859"/>
                <a:gd name="connsiteY1" fmla="*/ 173873 h 173873"/>
                <a:gd name="connsiteX2" fmla="*/ 121455 w 148859"/>
                <a:gd name="connsiteY2" fmla="*/ 139910 h 173873"/>
                <a:gd name="connsiteX3" fmla="*/ 148859 w 148859"/>
                <a:gd name="connsiteY3" fmla="*/ 85557 h 173873"/>
                <a:gd name="connsiteX4" fmla="*/ 91707 w 148859"/>
                <a:gd name="connsiteY4" fmla="*/ 18090 h 173873"/>
                <a:gd name="connsiteX5" fmla="*/ 65498 w 148859"/>
                <a:gd name="connsiteY5" fmla="*/ 6809 h 173873"/>
                <a:gd name="connsiteX6" fmla="*/ 39303 w 148859"/>
                <a:gd name="connsiteY6" fmla="*/ 0 h 173873"/>
                <a:gd name="connsiteX7" fmla="*/ 0 w 148859"/>
                <a:gd name="connsiteY7" fmla="*/ 57526 h 173873"/>
                <a:gd name="connsiteX8" fmla="*/ 4775 w 148859"/>
                <a:gd name="connsiteY8" fmla="*/ 91573 h 173873"/>
                <a:gd name="connsiteX9" fmla="*/ 44079 w 148859"/>
                <a:gd name="connsiteY9" fmla="*/ 139533 h 173873"/>
                <a:gd name="connsiteX0" fmla="*/ 65519 w 148859"/>
                <a:gd name="connsiteY0" fmla="*/ 135104 h 173873"/>
                <a:gd name="connsiteX1" fmla="*/ 90496 w 148859"/>
                <a:gd name="connsiteY1" fmla="*/ 173873 h 173873"/>
                <a:gd name="connsiteX2" fmla="*/ 121455 w 148859"/>
                <a:gd name="connsiteY2" fmla="*/ 139910 h 173873"/>
                <a:gd name="connsiteX3" fmla="*/ 148859 w 148859"/>
                <a:gd name="connsiteY3" fmla="*/ 85557 h 173873"/>
                <a:gd name="connsiteX4" fmla="*/ 91707 w 148859"/>
                <a:gd name="connsiteY4" fmla="*/ 18090 h 173873"/>
                <a:gd name="connsiteX5" fmla="*/ 65498 w 148859"/>
                <a:gd name="connsiteY5" fmla="*/ 6809 h 173873"/>
                <a:gd name="connsiteX6" fmla="*/ 39303 w 148859"/>
                <a:gd name="connsiteY6" fmla="*/ 0 h 173873"/>
                <a:gd name="connsiteX7" fmla="*/ 0 w 148859"/>
                <a:gd name="connsiteY7" fmla="*/ 57526 h 173873"/>
                <a:gd name="connsiteX8" fmla="*/ 4775 w 148859"/>
                <a:gd name="connsiteY8" fmla="*/ 91573 h 173873"/>
                <a:gd name="connsiteX9" fmla="*/ 65519 w 148859"/>
                <a:gd name="connsiteY9" fmla="*/ 135104 h 173873"/>
                <a:gd name="connsiteX0" fmla="*/ 60744 w 144084"/>
                <a:gd name="connsiteY0" fmla="*/ 135104 h 173873"/>
                <a:gd name="connsiteX1" fmla="*/ 85721 w 144084"/>
                <a:gd name="connsiteY1" fmla="*/ 173873 h 173873"/>
                <a:gd name="connsiteX2" fmla="*/ 116680 w 144084"/>
                <a:gd name="connsiteY2" fmla="*/ 139910 h 173873"/>
                <a:gd name="connsiteX3" fmla="*/ 144084 w 144084"/>
                <a:gd name="connsiteY3" fmla="*/ 85557 h 173873"/>
                <a:gd name="connsiteX4" fmla="*/ 86932 w 144084"/>
                <a:gd name="connsiteY4" fmla="*/ 18090 h 173873"/>
                <a:gd name="connsiteX5" fmla="*/ 60723 w 144084"/>
                <a:gd name="connsiteY5" fmla="*/ 6809 h 173873"/>
                <a:gd name="connsiteX6" fmla="*/ 34528 w 144084"/>
                <a:gd name="connsiteY6" fmla="*/ 0 h 173873"/>
                <a:gd name="connsiteX7" fmla="*/ 9519 w 144084"/>
                <a:gd name="connsiteY7" fmla="*/ 35385 h 173873"/>
                <a:gd name="connsiteX8" fmla="*/ 0 w 144084"/>
                <a:gd name="connsiteY8" fmla="*/ 91573 h 173873"/>
                <a:gd name="connsiteX9" fmla="*/ 60744 w 144084"/>
                <a:gd name="connsiteY9" fmla="*/ 135104 h 173873"/>
                <a:gd name="connsiteX0" fmla="*/ 60744 w 144084"/>
                <a:gd name="connsiteY0" fmla="*/ 128295 h 167064"/>
                <a:gd name="connsiteX1" fmla="*/ 85721 w 144084"/>
                <a:gd name="connsiteY1" fmla="*/ 167064 h 167064"/>
                <a:gd name="connsiteX2" fmla="*/ 116680 w 144084"/>
                <a:gd name="connsiteY2" fmla="*/ 133101 h 167064"/>
                <a:gd name="connsiteX3" fmla="*/ 144084 w 144084"/>
                <a:gd name="connsiteY3" fmla="*/ 78748 h 167064"/>
                <a:gd name="connsiteX4" fmla="*/ 86932 w 144084"/>
                <a:gd name="connsiteY4" fmla="*/ 11281 h 167064"/>
                <a:gd name="connsiteX5" fmla="*/ 60723 w 144084"/>
                <a:gd name="connsiteY5" fmla="*/ 0 h 167064"/>
                <a:gd name="connsiteX6" fmla="*/ 41674 w 144084"/>
                <a:gd name="connsiteY6" fmla="*/ 10905 h 167064"/>
                <a:gd name="connsiteX7" fmla="*/ 9519 w 144084"/>
                <a:gd name="connsiteY7" fmla="*/ 28576 h 167064"/>
                <a:gd name="connsiteX8" fmla="*/ 0 w 144084"/>
                <a:gd name="connsiteY8" fmla="*/ 84764 h 167064"/>
                <a:gd name="connsiteX9" fmla="*/ 60744 w 144084"/>
                <a:gd name="connsiteY9" fmla="*/ 128295 h 167064"/>
                <a:gd name="connsiteX0" fmla="*/ 60744 w 144084"/>
                <a:gd name="connsiteY0" fmla="*/ 128295 h 167064"/>
                <a:gd name="connsiteX1" fmla="*/ 85721 w 144084"/>
                <a:gd name="connsiteY1" fmla="*/ 167064 h 167064"/>
                <a:gd name="connsiteX2" fmla="*/ 116680 w 144084"/>
                <a:gd name="connsiteY2" fmla="*/ 133101 h 167064"/>
                <a:gd name="connsiteX3" fmla="*/ 144084 w 144084"/>
                <a:gd name="connsiteY3" fmla="*/ 78748 h 167064"/>
                <a:gd name="connsiteX4" fmla="*/ 97653 w 144084"/>
                <a:gd name="connsiteY4" fmla="*/ 33423 h 167064"/>
                <a:gd name="connsiteX5" fmla="*/ 60723 w 144084"/>
                <a:gd name="connsiteY5" fmla="*/ 0 h 167064"/>
                <a:gd name="connsiteX6" fmla="*/ 41674 w 144084"/>
                <a:gd name="connsiteY6" fmla="*/ 10905 h 167064"/>
                <a:gd name="connsiteX7" fmla="*/ 9519 w 144084"/>
                <a:gd name="connsiteY7" fmla="*/ 28576 h 167064"/>
                <a:gd name="connsiteX8" fmla="*/ 0 w 144084"/>
                <a:gd name="connsiteY8" fmla="*/ 84764 h 167064"/>
                <a:gd name="connsiteX9" fmla="*/ 60744 w 144084"/>
                <a:gd name="connsiteY9" fmla="*/ 128295 h 167064"/>
                <a:gd name="connsiteX0" fmla="*/ 60744 w 144084"/>
                <a:gd name="connsiteY0" fmla="*/ 140694 h 179463"/>
                <a:gd name="connsiteX1" fmla="*/ 85721 w 144084"/>
                <a:gd name="connsiteY1" fmla="*/ 179463 h 179463"/>
                <a:gd name="connsiteX2" fmla="*/ 116680 w 144084"/>
                <a:gd name="connsiteY2" fmla="*/ 145500 h 179463"/>
                <a:gd name="connsiteX3" fmla="*/ 144084 w 144084"/>
                <a:gd name="connsiteY3" fmla="*/ 91147 h 179463"/>
                <a:gd name="connsiteX4" fmla="*/ 97653 w 144084"/>
                <a:gd name="connsiteY4" fmla="*/ 45822 h 179463"/>
                <a:gd name="connsiteX5" fmla="*/ 63225 w 144084"/>
                <a:gd name="connsiteY5" fmla="*/ 0 h 179463"/>
                <a:gd name="connsiteX6" fmla="*/ 41674 w 144084"/>
                <a:gd name="connsiteY6" fmla="*/ 23304 h 179463"/>
                <a:gd name="connsiteX7" fmla="*/ 9519 w 144084"/>
                <a:gd name="connsiteY7" fmla="*/ 40975 h 179463"/>
                <a:gd name="connsiteX8" fmla="*/ 0 w 144084"/>
                <a:gd name="connsiteY8" fmla="*/ 97163 h 179463"/>
                <a:gd name="connsiteX9" fmla="*/ 60744 w 144084"/>
                <a:gd name="connsiteY9" fmla="*/ 140694 h 179463"/>
                <a:gd name="connsiteX0" fmla="*/ 60744 w 144084"/>
                <a:gd name="connsiteY0" fmla="*/ 140694 h 179463"/>
                <a:gd name="connsiteX1" fmla="*/ 85721 w 144084"/>
                <a:gd name="connsiteY1" fmla="*/ 179463 h 179463"/>
                <a:gd name="connsiteX2" fmla="*/ 116680 w 144084"/>
                <a:gd name="connsiteY2" fmla="*/ 145500 h 179463"/>
                <a:gd name="connsiteX3" fmla="*/ 144084 w 144084"/>
                <a:gd name="connsiteY3" fmla="*/ 91147 h 179463"/>
                <a:gd name="connsiteX4" fmla="*/ 97653 w 144084"/>
                <a:gd name="connsiteY4" fmla="*/ 45822 h 179463"/>
                <a:gd name="connsiteX5" fmla="*/ 63225 w 144084"/>
                <a:gd name="connsiteY5" fmla="*/ 0 h 179463"/>
                <a:gd name="connsiteX6" fmla="*/ 34170 w 144084"/>
                <a:gd name="connsiteY6" fmla="*/ 7805 h 179463"/>
                <a:gd name="connsiteX7" fmla="*/ 9519 w 144084"/>
                <a:gd name="connsiteY7" fmla="*/ 40975 h 179463"/>
                <a:gd name="connsiteX8" fmla="*/ 0 w 144084"/>
                <a:gd name="connsiteY8" fmla="*/ 97163 h 179463"/>
                <a:gd name="connsiteX9" fmla="*/ 60744 w 144084"/>
                <a:gd name="connsiteY9" fmla="*/ 140694 h 179463"/>
                <a:gd name="connsiteX0" fmla="*/ 70750 w 154090"/>
                <a:gd name="connsiteY0" fmla="*/ 140694 h 179463"/>
                <a:gd name="connsiteX1" fmla="*/ 95727 w 154090"/>
                <a:gd name="connsiteY1" fmla="*/ 179463 h 179463"/>
                <a:gd name="connsiteX2" fmla="*/ 126686 w 154090"/>
                <a:gd name="connsiteY2" fmla="*/ 145500 h 179463"/>
                <a:gd name="connsiteX3" fmla="*/ 154090 w 154090"/>
                <a:gd name="connsiteY3" fmla="*/ 91147 h 179463"/>
                <a:gd name="connsiteX4" fmla="*/ 107659 w 154090"/>
                <a:gd name="connsiteY4" fmla="*/ 45822 h 179463"/>
                <a:gd name="connsiteX5" fmla="*/ 73231 w 154090"/>
                <a:gd name="connsiteY5" fmla="*/ 0 h 179463"/>
                <a:gd name="connsiteX6" fmla="*/ 44176 w 154090"/>
                <a:gd name="connsiteY6" fmla="*/ 7805 h 179463"/>
                <a:gd name="connsiteX7" fmla="*/ 19525 w 154090"/>
                <a:gd name="connsiteY7" fmla="*/ 40975 h 179463"/>
                <a:gd name="connsiteX8" fmla="*/ 0 w 154090"/>
                <a:gd name="connsiteY8" fmla="*/ 69265 h 179463"/>
                <a:gd name="connsiteX9" fmla="*/ 70750 w 154090"/>
                <a:gd name="connsiteY9" fmla="*/ 140694 h 179463"/>
                <a:gd name="connsiteX0" fmla="*/ 70750 w 154090"/>
                <a:gd name="connsiteY0" fmla="*/ 140694 h 179463"/>
                <a:gd name="connsiteX1" fmla="*/ 95727 w 154090"/>
                <a:gd name="connsiteY1" fmla="*/ 179463 h 179463"/>
                <a:gd name="connsiteX2" fmla="*/ 126686 w 154090"/>
                <a:gd name="connsiteY2" fmla="*/ 145500 h 179463"/>
                <a:gd name="connsiteX3" fmla="*/ 154090 w 154090"/>
                <a:gd name="connsiteY3" fmla="*/ 91147 h 179463"/>
                <a:gd name="connsiteX4" fmla="*/ 125169 w 154090"/>
                <a:gd name="connsiteY4" fmla="*/ 52021 h 179463"/>
                <a:gd name="connsiteX5" fmla="*/ 73231 w 154090"/>
                <a:gd name="connsiteY5" fmla="*/ 0 h 179463"/>
                <a:gd name="connsiteX6" fmla="*/ 44176 w 154090"/>
                <a:gd name="connsiteY6" fmla="*/ 7805 h 179463"/>
                <a:gd name="connsiteX7" fmla="*/ 19525 w 154090"/>
                <a:gd name="connsiteY7" fmla="*/ 40975 h 179463"/>
                <a:gd name="connsiteX8" fmla="*/ 0 w 154090"/>
                <a:gd name="connsiteY8" fmla="*/ 69265 h 179463"/>
                <a:gd name="connsiteX9" fmla="*/ 70750 w 154090"/>
                <a:gd name="connsiteY9" fmla="*/ 140694 h 179463"/>
                <a:gd name="connsiteX0" fmla="*/ 70750 w 154090"/>
                <a:gd name="connsiteY0" fmla="*/ 140694 h 179463"/>
                <a:gd name="connsiteX1" fmla="*/ 95727 w 154090"/>
                <a:gd name="connsiteY1" fmla="*/ 179463 h 179463"/>
                <a:gd name="connsiteX2" fmla="*/ 126686 w 154090"/>
                <a:gd name="connsiteY2" fmla="*/ 145500 h 179463"/>
                <a:gd name="connsiteX3" fmla="*/ 154090 w 154090"/>
                <a:gd name="connsiteY3" fmla="*/ 91147 h 179463"/>
                <a:gd name="connsiteX4" fmla="*/ 125169 w 154090"/>
                <a:gd name="connsiteY4" fmla="*/ 52021 h 179463"/>
                <a:gd name="connsiteX5" fmla="*/ 73231 w 154090"/>
                <a:gd name="connsiteY5" fmla="*/ 0 h 179463"/>
                <a:gd name="connsiteX6" fmla="*/ 44176 w 154090"/>
                <a:gd name="connsiteY6" fmla="*/ 7805 h 179463"/>
                <a:gd name="connsiteX7" fmla="*/ 19525 w 154090"/>
                <a:gd name="connsiteY7" fmla="*/ 40975 h 179463"/>
                <a:gd name="connsiteX8" fmla="*/ 0 w 154090"/>
                <a:gd name="connsiteY8" fmla="*/ 69265 h 179463"/>
                <a:gd name="connsiteX9" fmla="*/ 70750 w 154090"/>
                <a:gd name="connsiteY9" fmla="*/ 140694 h 179463"/>
                <a:gd name="connsiteX0" fmla="*/ 70750 w 154090"/>
                <a:gd name="connsiteY0" fmla="*/ 140694 h 179463"/>
                <a:gd name="connsiteX1" fmla="*/ 95727 w 154090"/>
                <a:gd name="connsiteY1" fmla="*/ 179463 h 179463"/>
                <a:gd name="connsiteX2" fmla="*/ 126686 w 154090"/>
                <a:gd name="connsiteY2" fmla="*/ 145500 h 179463"/>
                <a:gd name="connsiteX3" fmla="*/ 154090 w 154090"/>
                <a:gd name="connsiteY3" fmla="*/ 91147 h 179463"/>
                <a:gd name="connsiteX4" fmla="*/ 125169 w 154090"/>
                <a:gd name="connsiteY4" fmla="*/ 52021 h 179463"/>
                <a:gd name="connsiteX5" fmla="*/ 73231 w 154090"/>
                <a:gd name="connsiteY5" fmla="*/ 0 h 179463"/>
                <a:gd name="connsiteX6" fmla="*/ 44176 w 154090"/>
                <a:gd name="connsiteY6" fmla="*/ 7805 h 179463"/>
                <a:gd name="connsiteX7" fmla="*/ 19525 w 154090"/>
                <a:gd name="connsiteY7" fmla="*/ 40975 h 179463"/>
                <a:gd name="connsiteX8" fmla="*/ 0 w 154090"/>
                <a:gd name="connsiteY8" fmla="*/ 69265 h 179463"/>
                <a:gd name="connsiteX9" fmla="*/ 70750 w 154090"/>
                <a:gd name="connsiteY9" fmla="*/ 140694 h 179463"/>
                <a:gd name="connsiteX0" fmla="*/ 70750 w 154090"/>
                <a:gd name="connsiteY0" fmla="*/ 140694 h 179463"/>
                <a:gd name="connsiteX1" fmla="*/ 95727 w 154090"/>
                <a:gd name="connsiteY1" fmla="*/ 179463 h 179463"/>
                <a:gd name="connsiteX2" fmla="*/ 126686 w 154090"/>
                <a:gd name="connsiteY2" fmla="*/ 145500 h 179463"/>
                <a:gd name="connsiteX3" fmla="*/ 154090 w 154090"/>
                <a:gd name="connsiteY3" fmla="*/ 91147 h 179463"/>
                <a:gd name="connsiteX4" fmla="*/ 125169 w 154090"/>
                <a:gd name="connsiteY4" fmla="*/ 52021 h 179463"/>
                <a:gd name="connsiteX5" fmla="*/ 73231 w 154090"/>
                <a:gd name="connsiteY5" fmla="*/ 0 h 179463"/>
                <a:gd name="connsiteX6" fmla="*/ 44176 w 154090"/>
                <a:gd name="connsiteY6" fmla="*/ 7805 h 179463"/>
                <a:gd name="connsiteX7" fmla="*/ 19525 w 154090"/>
                <a:gd name="connsiteY7" fmla="*/ 40975 h 179463"/>
                <a:gd name="connsiteX8" fmla="*/ 0 w 154090"/>
                <a:gd name="connsiteY8" fmla="*/ 69265 h 179463"/>
                <a:gd name="connsiteX9" fmla="*/ 70750 w 154090"/>
                <a:gd name="connsiteY9" fmla="*/ 140694 h 179463"/>
                <a:gd name="connsiteX0" fmla="*/ 70750 w 154090"/>
                <a:gd name="connsiteY0" fmla="*/ 140694 h 179463"/>
                <a:gd name="connsiteX1" fmla="*/ 95727 w 154090"/>
                <a:gd name="connsiteY1" fmla="*/ 179463 h 179463"/>
                <a:gd name="connsiteX2" fmla="*/ 126686 w 154090"/>
                <a:gd name="connsiteY2" fmla="*/ 145500 h 179463"/>
                <a:gd name="connsiteX3" fmla="*/ 154090 w 154090"/>
                <a:gd name="connsiteY3" fmla="*/ 91147 h 179463"/>
                <a:gd name="connsiteX4" fmla="*/ 125169 w 154090"/>
                <a:gd name="connsiteY4" fmla="*/ 52021 h 179463"/>
                <a:gd name="connsiteX5" fmla="*/ 73231 w 154090"/>
                <a:gd name="connsiteY5" fmla="*/ 0 h 179463"/>
                <a:gd name="connsiteX6" fmla="*/ 44176 w 154090"/>
                <a:gd name="connsiteY6" fmla="*/ 7805 h 179463"/>
                <a:gd name="connsiteX7" fmla="*/ 19525 w 154090"/>
                <a:gd name="connsiteY7" fmla="*/ 40975 h 179463"/>
                <a:gd name="connsiteX8" fmla="*/ 0 w 154090"/>
                <a:gd name="connsiteY8" fmla="*/ 69265 h 179463"/>
                <a:gd name="connsiteX9" fmla="*/ 70750 w 154090"/>
                <a:gd name="connsiteY9" fmla="*/ 140694 h 179463"/>
                <a:gd name="connsiteX0" fmla="*/ 70750 w 154090"/>
                <a:gd name="connsiteY0" fmla="*/ 140694 h 185663"/>
                <a:gd name="connsiteX1" fmla="*/ 108234 w 154090"/>
                <a:gd name="connsiteY1" fmla="*/ 185663 h 185663"/>
                <a:gd name="connsiteX2" fmla="*/ 126686 w 154090"/>
                <a:gd name="connsiteY2" fmla="*/ 145500 h 185663"/>
                <a:gd name="connsiteX3" fmla="*/ 154090 w 154090"/>
                <a:gd name="connsiteY3" fmla="*/ 91147 h 185663"/>
                <a:gd name="connsiteX4" fmla="*/ 125169 w 154090"/>
                <a:gd name="connsiteY4" fmla="*/ 52021 h 185663"/>
                <a:gd name="connsiteX5" fmla="*/ 73231 w 154090"/>
                <a:gd name="connsiteY5" fmla="*/ 0 h 185663"/>
                <a:gd name="connsiteX6" fmla="*/ 44176 w 154090"/>
                <a:gd name="connsiteY6" fmla="*/ 7805 h 185663"/>
                <a:gd name="connsiteX7" fmla="*/ 19525 w 154090"/>
                <a:gd name="connsiteY7" fmla="*/ 40975 h 185663"/>
                <a:gd name="connsiteX8" fmla="*/ 0 w 154090"/>
                <a:gd name="connsiteY8" fmla="*/ 69265 h 185663"/>
                <a:gd name="connsiteX9" fmla="*/ 70750 w 154090"/>
                <a:gd name="connsiteY9" fmla="*/ 140694 h 185663"/>
                <a:gd name="connsiteX0" fmla="*/ 60744 w 144084"/>
                <a:gd name="connsiteY0" fmla="*/ 140694 h 185663"/>
                <a:gd name="connsiteX1" fmla="*/ 98228 w 144084"/>
                <a:gd name="connsiteY1" fmla="*/ 185663 h 185663"/>
                <a:gd name="connsiteX2" fmla="*/ 116680 w 144084"/>
                <a:gd name="connsiteY2" fmla="*/ 145500 h 185663"/>
                <a:gd name="connsiteX3" fmla="*/ 144084 w 144084"/>
                <a:gd name="connsiteY3" fmla="*/ 91147 h 185663"/>
                <a:gd name="connsiteX4" fmla="*/ 115163 w 144084"/>
                <a:gd name="connsiteY4" fmla="*/ 52021 h 185663"/>
                <a:gd name="connsiteX5" fmla="*/ 63225 w 144084"/>
                <a:gd name="connsiteY5" fmla="*/ 0 h 185663"/>
                <a:gd name="connsiteX6" fmla="*/ 34170 w 144084"/>
                <a:gd name="connsiteY6" fmla="*/ 7805 h 185663"/>
                <a:gd name="connsiteX7" fmla="*/ 9519 w 144084"/>
                <a:gd name="connsiteY7" fmla="*/ 40975 h 185663"/>
                <a:gd name="connsiteX8" fmla="*/ 0 w 144084"/>
                <a:gd name="connsiteY8" fmla="*/ 90963 h 185663"/>
                <a:gd name="connsiteX9" fmla="*/ 60744 w 144084"/>
                <a:gd name="connsiteY9" fmla="*/ 140694 h 185663"/>
                <a:gd name="connsiteX0" fmla="*/ 60744 w 144084"/>
                <a:gd name="connsiteY0" fmla="*/ 140694 h 185663"/>
                <a:gd name="connsiteX1" fmla="*/ 98228 w 144084"/>
                <a:gd name="connsiteY1" fmla="*/ 185663 h 185663"/>
                <a:gd name="connsiteX2" fmla="*/ 109176 w 144084"/>
                <a:gd name="connsiteY2" fmla="*/ 126901 h 185663"/>
                <a:gd name="connsiteX3" fmla="*/ 144084 w 144084"/>
                <a:gd name="connsiteY3" fmla="*/ 91147 h 185663"/>
                <a:gd name="connsiteX4" fmla="*/ 115163 w 144084"/>
                <a:gd name="connsiteY4" fmla="*/ 52021 h 185663"/>
                <a:gd name="connsiteX5" fmla="*/ 63225 w 144084"/>
                <a:gd name="connsiteY5" fmla="*/ 0 h 185663"/>
                <a:gd name="connsiteX6" fmla="*/ 34170 w 144084"/>
                <a:gd name="connsiteY6" fmla="*/ 7805 h 185663"/>
                <a:gd name="connsiteX7" fmla="*/ 9519 w 144084"/>
                <a:gd name="connsiteY7" fmla="*/ 40975 h 185663"/>
                <a:gd name="connsiteX8" fmla="*/ 0 w 144084"/>
                <a:gd name="connsiteY8" fmla="*/ 90963 h 185663"/>
                <a:gd name="connsiteX9" fmla="*/ 60744 w 144084"/>
                <a:gd name="connsiteY9" fmla="*/ 140694 h 185663"/>
                <a:gd name="connsiteX0" fmla="*/ 60744 w 144084"/>
                <a:gd name="connsiteY0" fmla="*/ 140694 h 185663"/>
                <a:gd name="connsiteX1" fmla="*/ 98228 w 144084"/>
                <a:gd name="connsiteY1" fmla="*/ 185663 h 185663"/>
                <a:gd name="connsiteX2" fmla="*/ 109176 w 144084"/>
                <a:gd name="connsiteY2" fmla="*/ 126901 h 185663"/>
                <a:gd name="connsiteX3" fmla="*/ 144084 w 144084"/>
                <a:gd name="connsiteY3" fmla="*/ 112846 h 185663"/>
                <a:gd name="connsiteX4" fmla="*/ 115163 w 144084"/>
                <a:gd name="connsiteY4" fmla="*/ 52021 h 185663"/>
                <a:gd name="connsiteX5" fmla="*/ 63225 w 144084"/>
                <a:gd name="connsiteY5" fmla="*/ 0 h 185663"/>
                <a:gd name="connsiteX6" fmla="*/ 34170 w 144084"/>
                <a:gd name="connsiteY6" fmla="*/ 7805 h 185663"/>
                <a:gd name="connsiteX7" fmla="*/ 9519 w 144084"/>
                <a:gd name="connsiteY7" fmla="*/ 40975 h 185663"/>
                <a:gd name="connsiteX8" fmla="*/ 0 w 144084"/>
                <a:gd name="connsiteY8" fmla="*/ 90963 h 185663"/>
                <a:gd name="connsiteX9" fmla="*/ 60744 w 144084"/>
                <a:gd name="connsiteY9" fmla="*/ 140694 h 185663"/>
                <a:gd name="connsiteX0" fmla="*/ 60744 w 159092"/>
                <a:gd name="connsiteY0" fmla="*/ 140694 h 185663"/>
                <a:gd name="connsiteX1" fmla="*/ 98228 w 159092"/>
                <a:gd name="connsiteY1" fmla="*/ 185663 h 185663"/>
                <a:gd name="connsiteX2" fmla="*/ 109176 w 159092"/>
                <a:gd name="connsiteY2" fmla="*/ 126901 h 185663"/>
                <a:gd name="connsiteX3" fmla="*/ 159092 w 159092"/>
                <a:gd name="connsiteY3" fmla="*/ 100447 h 185663"/>
                <a:gd name="connsiteX4" fmla="*/ 115163 w 159092"/>
                <a:gd name="connsiteY4" fmla="*/ 52021 h 185663"/>
                <a:gd name="connsiteX5" fmla="*/ 63225 w 159092"/>
                <a:gd name="connsiteY5" fmla="*/ 0 h 185663"/>
                <a:gd name="connsiteX6" fmla="*/ 34170 w 159092"/>
                <a:gd name="connsiteY6" fmla="*/ 7805 h 185663"/>
                <a:gd name="connsiteX7" fmla="*/ 9519 w 159092"/>
                <a:gd name="connsiteY7" fmla="*/ 40975 h 185663"/>
                <a:gd name="connsiteX8" fmla="*/ 0 w 159092"/>
                <a:gd name="connsiteY8" fmla="*/ 90963 h 185663"/>
                <a:gd name="connsiteX9" fmla="*/ 60744 w 159092"/>
                <a:gd name="connsiteY9" fmla="*/ 140694 h 185663"/>
                <a:gd name="connsiteX0" fmla="*/ 60744 w 141582"/>
                <a:gd name="connsiteY0" fmla="*/ 140694 h 185663"/>
                <a:gd name="connsiteX1" fmla="*/ 98228 w 141582"/>
                <a:gd name="connsiteY1" fmla="*/ 185663 h 185663"/>
                <a:gd name="connsiteX2" fmla="*/ 109176 w 141582"/>
                <a:gd name="connsiteY2" fmla="*/ 126901 h 185663"/>
                <a:gd name="connsiteX3" fmla="*/ 141582 w 141582"/>
                <a:gd name="connsiteY3" fmla="*/ 109746 h 185663"/>
                <a:gd name="connsiteX4" fmla="*/ 115163 w 141582"/>
                <a:gd name="connsiteY4" fmla="*/ 52021 h 185663"/>
                <a:gd name="connsiteX5" fmla="*/ 63225 w 141582"/>
                <a:gd name="connsiteY5" fmla="*/ 0 h 185663"/>
                <a:gd name="connsiteX6" fmla="*/ 34170 w 141582"/>
                <a:gd name="connsiteY6" fmla="*/ 7805 h 185663"/>
                <a:gd name="connsiteX7" fmla="*/ 9519 w 141582"/>
                <a:gd name="connsiteY7" fmla="*/ 40975 h 185663"/>
                <a:gd name="connsiteX8" fmla="*/ 0 w 141582"/>
                <a:gd name="connsiteY8" fmla="*/ 90963 h 185663"/>
                <a:gd name="connsiteX9" fmla="*/ 60744 w 141582"/>
                <a:gd name="connsiteY9" fmla="*/ 140694 h 185663"/>
                <a:gd name="connsiteX0" fmla="*/ 66233 w 147071"/>
                <a:gd name="connsiteY0" fmla="*/ 140694 h 185663"/>
                <a:gd name="connsiteX1" fmla="*/ 103717 w 147071"/>
                <a:gd name="connsiteY1" fmla="*/ 185663 h 185663"/>
                <a:gd name="connsiteX2" fmla="*/ 114665 w 147071"/>
                <a:gd name="connsiteY2" fmla="*/ 126901 h 185663"/>
                <a:gd name="connsiteX3" fmla="*/ 147071 w 147071"/>
                <a:gd name="connsiteY3" fmla="*/ 109746 h 185663"/>
                <a:gd name="connsiteX4" fmla="*/ 120652 w 147071"/>
                <a:gd name="connsiteY4" fmla="*/ 52021 h 185663"/>
                <a:gd name="connsiteX5" fmla="*/ 68714 w 147071"/>
                <a:gd name="connsiteY5" fmla="*/ 0 h 185663"/>
                <a:gd name="connsiteX6" fmla="*/ 39659 w 147071"/>
                <a:gd name="connsiteY6" fmla="*/ 7805 h 185663"/>
                <a:gd name="connsiteX7" fmla="*/ 0 w 147071"/>
                <a:gd name="connsiteY7" fmla="*/ 59574 h 185663"/>
                <a:gd name="connsiteX8" fmla="*/ 5489 w 147071"/>
                <a:gd name="connsiteY8" fmla="*/ 90963 h 185663"/>
                <a:gd name="connsiteX9" fmla="*/ 66233 w 147071"/>
                <a:gd name="connsiteY9" fmla="*/ 140694 h 185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071" h="185663">
                  <a:moveTo>
                    <a:pt x="66233" y="140694"/>
                  </a:moveTo>
                  <a:lnTo>
                    <a:pt x="103717" y="185663"/>
                  </a:lnTo>
                  <a:lnTo>
                    <a:pt x="114665" y="126901"/>
                  </a:lnTo>
                  <a:lnTo>
                    <a:pt x="147071" y="109746"/>
                  </a:lnTo>
                  <a:cubicBezTo>
                    <a:pt x="137431" y="96704"/>
                    <a:pt x="130292" y="71263"/>
                    <a:pt x="120652" y="52021"/>
                  </a:cubicBezTo>
                  <a:cubicBezTo>
                    <a:pt x="95835" y="34681"/>
                    <a:pt x="86027" y="17340"/>
                    <a:pt x="68714" y="0"/>
                  </a:cubicBezTo>
                  <a:lnTo>
                    <a:pt x="39659" y="7805"/>
                  </a:lnTo>
                  <a:lnTo>
                    <a:pt x="0" y="59574"/>
                  </a:lnTo>
                  <a:lnTo>
                    <a:pt x="5489" y="90963"/>
                  </a:lnTo>
                  <a:lnTo>
                    <a:pt x="66233" y="140694"/>
                  </a:lnTo>
                  <a:close/>
                </a:path>
              </a:pathLst>
            </a:custGeom>
            <a:solidFill>
              <a:schemeClr val="bg1">
                <a:lumMod val="95000"/>
              </a:schemeClr>
            </a:solidFill>
            <a:ln w="3175">
              <a:solidFill>
                <a:schemeClr val="bg1"/>
              </a:solidFill>
              <a:headEnd/>
              <a:tailEn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eaLnBrk="0" fontAlgn="auto" hangingPunct="0">
                <a:spcBef>
                  <a:spcPts val="0"/>
                </a:spcBef>
                <a:spcAft>
                  <a:spcPts val="0"/>
                </a:spcAft>
                <a:defRPr/>
              </a:pPr>
              <a:endParaRPr lang="en-IE" sz="2400" b="1" dirty="0">
                <a:solidFill>
                  <a:srgbClr val="000000"/>
                </a:solidFill>
              </a:endParaRPr>
            </a:p>
          </p:txBody>
        </p:sp>
        <p:sp>
          <p:nvSpPr>
            <p:cNvPr id="45" name="SP"/>
            <p:cNvSpPr>
              <a:spLocks/>
            </p:cNvSpPr>
            <p:nvPr/>
          </p:nvSpPr>
          <p:spPr bwMode="auto">
            <a:xfrm rot="515399">
              <a:off x="4479925" y="2357438"/>
              <a:ext cx="427038" cy="566737"/>
            </a:xfrm>
            <a:custGeom>
              <a:avLst/>
              <a:gdLst>
                <a:gd name="T0" fmla="*/ 2147483647 w 104"/>
                <a:gd name="T1" fmla="*/ 2147483647 h 159"/>
                <a:gd name="T2" fmla="*/ 2147483647 w 104"/>
                <a:gd name="T3" fmla="*/ 2147483647 h 159"/>
                <a:gd name="T4" fmla="*/ 2147483647 w 104"/>
                <a:gd name="T5" fmla="*/ 2147483647 h 159"/>
                <a:gd name="T6" fmla="*/ 2147483647 w 104"/>
                <a:gd name="T7" fmla="*/ 2147483647 h 159"/>
                <a:gd name="T8" fmla="*/ 2147483647 w 104"/>
                <a:gd name="T9" fmla="*/ 2147483647 h 159"/>
                <a:gd name="T10" fmla="*/ 2147483647 w 104"/>
                <a:gd name="T11" fmla="*/ 2147483647 h 159"/>
                <a:gd name="T12" fmla="*/ 2147483647 w 104"/>
                <a:gd name="T13" fmla="*/ 2147483647 h 159"/>
                <a:gd name="T14" fmla="*/ 2147483647 w 104"/>
                <a:gd name="T15" fmla="*/ 2147483647 h 159"/>
                <a:gd name="T16" fmla="*/ 2147483647 w 104"/>
                <a:gd name="T17" fmla="*/ 2147483647 h 159"/>
                <a:gd name="T18" fmla="*/ 2147483647 w 104"/>
                <a:gd name="T19" fmla="*/ 2147483647 h 159"/>
                <a:gd name="T20" fmla="*/ 2147483647 w 104"/>
                <a:gd name="T21" fmla="*/ 2147483647 h 159"/>
                <a:gd name="T22" fmla="*/ 2147483647 w 104"/>
                <a:gd name="T23" fmla="*/ 2147483647 h 159"/>
                <a:gd name="T24" fmla="*/ 2147483647 w 104"/>
                <a:gd name="T25" fmla="*/ 2147483647 h 159"/>
                <a:gd name="T26" fmla="*/ 2147483647 w 104"/>
                <a:gd name="T27" fmla="*/ 2147483647 h 159"/>
                <a:gd name="T28" fmla="*/ 2147483647 w 104"/>
                <a:gd name="T29" fmla="*/ 2147483647 h 159"/>
                <a:gd name="T30" fmla="*/ 2147483647 w 104"/>
                <a:gd name="T31" fmla="*/ 2147483647 h 159"/>
                <a:gd name="T32" fmla="*/ 2147483647 w 104"/>
                <a:gd name="T33" fmla="*/ 2147483647 h 159"/>
                <a:gd name="T34" fmla="*/ 0 w 104"/>
                <a:gd name="T35" fmla="*/ 2147483647 h 159"/>
                <a:gd name="T36" fmla="*/ 2147483647 w 104"/>
                <a:gd name="T37" fmla="*/ 2147483647 h 159"/>
                <a:gd name="T38" fmla="*/ 2147483647 w 104"/>
                <a:gd name="T39" fmla="*/ 2147483647 h 159"/>
                <a:gd name="T40" fmla="*/ 0 w 104"/>
                <a:gd name="T41" fmla="*/ 2147483647 h 159"/>
                <a:gd name="T42" fmla="*/ 2147483647 w 104"/>
                <a:gd name="T43" fmla="*/ 2147483647 h 159"/>
                <a:gd name="T44" fmla="*/ 2147483647 w 104"/>
                <a:gd name="T45" fmla="*/ 2147483647 h 159"/>
                <a:gd name="T46" fmla="*/ 2147483647 w 104"/>
                <a:gd name="T47" fmla="*/ 2147483647 h 159"/>
                <a:gd name="T48" fmla="*/ 2147483647 w 104"/>
                <a:gd name="T49" fmla="*/ 2147483647 h 159"/>
                <a:gd name="T50" fmla="*/ 2147483647 w 104"/>
                <a:gd name="T51" fmla="*/ 2147483647 h 159"/>
                <a:gd name="T52" fmla="*/ 2147483647 w 104"/>
                <a:gd name="T53" fmla="*/ 2147483647 h 159"/>
                <a:gd name="T54" fmla="*/ 2147483647 w 104"/>
                <a:gd name="T55" fmla="*/ 2147483647 h 159"/>
                <a:gd name="T56" fmla="*/ 2147483647 w 104"/>
                <a:gd name="T57" fmla="*/ 2147483647 h 159"/>
                <a:gd name="T58" fmla="*/ 2147483647 w 104"/>
                <a:gd name="T59" fmla="*/ 0 h 159"/>
                <a:gd name="T60" fmla="*/ 2147483647 w 104"/>
                <a:gd name="T61" fmla="*/ 0 h 159"/>
                <a:gd name="T62" fmla="*/ 2147483647 w 104"/>
                <a:gd name="T63" fmla="*/ 2147483647 h 159"/>
                <a:gd name="T64" fmla="*/ 2147483647 w 104"/>
                <a:gd name="T65" fmla="*/ 2147483647 h 159"/>
                <a:gd name="T66" fmla="*/ 2147483647 w 104"/>
                <a:gd name="T67" fmla="*/ 2147483647 h 159"/>
                <a:gd name="T68" fmla="*/ 2147483647 w 104"/>
                <a:gd name="T69" fmla="*/ 2147483647 h 159"/>
                <a:gd name="T70" fmla="*/ 2147483647 w 104"/>
                <a:gd name="T71" fmla="*/ 2147483647 h 159"/>
                <a:gd name="T72" fmla="*/ 2147483647 w 104"/>
                <a:gd name="T73" fmla="*/ 2147483647 h 159"/>
                <a:gd name="T74" fmla="*/ 2147483647 w 104"/>
                <a:gd name="T75" fmla="*/ 2147483647 h 159"/>
                <a:gd name="T76" fmla="*/ 2147483647 w 104"/>
                <a:gd name="T77" fmla="*/ 2147483647 h 159"/>
                <a:gd name="T78" fmla="*/ 2147483647 w 104"/>
                <a:gd name="T79" fmla="*/ 2147483647 h 159"/>
                <a:gd name="T80" fmla="*/ 2147483647 w 104"/>
                <a:gd name="T81" fmla="*/ 2147483647 h 159"/>
                <a:gd name="T82" fmla="*/ 2147483647 w 104"/>
                <a:gd name="T83" fmla="*/ 2147483647 h 159"/>
                <a:gd name="T84" fmla="*/ 2147483647 w 104"/>
                <a:gd name="T85" fmla="*/ 2147483647 h 159"/>
                <a:gd name="T86" fmla="*/ 2147483647 w 104"/>
                <a:gd name="T87" fmla="*/ 2147483647 h 159"/>
                <a:gd name="T88" fmla="*/ 2147483647 w 104"/>
                <a:gd name="T89" fmla="*/ 2147483647 h 159"/>
                <a:gd name="T90" fmla="*/ 2147483647 w 104"/>
                <a:gd name="T91" fmla="*/ 2147483647 h 159"/>
                <a:gd name="T92" fmla="*/ 2147483647 w 104"/>
                <a:gd name="T93" fmla="*/ 2147483647 h 15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4"/>
                <a:gd name="T142" fmla="*/ 0 h 159"/>
                <a:gd name="T143" fmla="*/ 104 w 104"/>
                <a:gd name="T144" fmla="*/ 159 h 159"/>
                <a:gd name="connsiteX0" fmla="*/ 7885 w 10000"/>
                <a:gd name="connsiteY0" fmla="*/ 7610 h 10000"/>
                <a:gd name="connsiteX1" fmla="*/ 4712 w 10000"/>
                <a:gd name="connsiteY1" fmla="*/ 9686 h 10000"/>
                <a:gd name="connsiteX2" fmla="*/ 2500 w 10000"/>
                <a:gd name="connsiteY2" fmla="*/ 9686 h 10000"/>
                <a:gd name="connsiteX3" fmla="*/ 1923 w 10000"/>
                <a:gd name="connsiteY3" fmla="*/ 9434 h 10000"/>
                <a:gd name="connsiteX4" fmla="*/ 1635 w 10000"/>
                <a:gd name="connsiteY4" fmla="*/ 10000 h 10000"/>
                <a:gd name="connsiteX5" fmla="*/ 769 w 10000"/>
                <a:gd name="connsiteY5" fmla="*/ 9497 h 10000"/>
                <a:gd name="connsiteX6" fmla="*/ 769 w 10000"/>
                <a:gd name="connsiteY6" fmla="*/ 8931 h 10000"/>
                <a:gd name="connsiteX7" fmla="*/ 2212 w 10000"/>
                <a:gd name="connsiteY7" fmla="*/ 8050 h 10000"/>
                <a:gd name="connsiteX8" fmla="*/ 1635 w 10000"/>
                <a:gd name="connsiteY8" fmla="*/ 7547 h 10000"/>
                <a:gd name="connsiteX9" fmla="*/ 2212 w 10000"/>
                <a:gd name="connsiteY9" fmla="*/ 7107 h 10000"/>
                <a:gd name="connsiteX10" fmla="*/ 3173 w 10000"/>
                <a:gd name="connsiteY10" fmla="*/ 7170 h 10000"/>
                <a:gd name="connsiteX11" fmla="*/ 2981 w 10000"/>
                <a:gd name="connsiteY11" fmla="*/ 6667 h 10000"/>
                <a:gd name="connsiteX12" fmla="*/ 2212 w 10000"/>
                <a:gd name="connsiteY12" fmla="*/ 6667 h 10000"/>
                <a:gd name="connsiteX13" fmla="*/ 2212 w 10000"/>
                <a:gd name="connsiteY13" fmla="*/ 6289 h 10000"/>
                <a:gd name="connsiteX14" fmla="*/ 1538 w 10000"/>
                <a:gd name="connsiteY14" fmla="*/ 6226 h 10000"/>
                <a:gd name="connsiteX15" fmla="*/ 1154 w 10000"/>
                <a:gd name="connsiteY15" fmla="*/ 6604 h 10000"/>
                <a:gd name="connsiteX16" fmla="*/ 577 w 10000"/>
                <a:gd name="connsiteY16" fmla="*/ 6352 h 10000"/>
                <a:gd name="connsiteX17" fmla="*/ 0 w 10000"/>
                <a:gd name="connsiteY17" fmla="*/ 6352 h 10000"/>
                <a:gd name="connsiteX18" fmla="*/ 1462 w 10000"/>
                <a:gd name="connsiteY18" fmla="*/ 5188 h 10000"/>
                <a:gd name="connsiteX19" fmla="*/ 2212 w 10000"/>
                <a:gd name="connsiteY19" fmla="*/ 4277 h 10000"/>
                <a:gd name="connsiteX20" fmla="*/ 0 w 10000"/>
                <a:gd name="connsiteY20" fmla="*/ 4969 h 10000"/>
                <a:gd name="connsiteX21" fmla="*/ 865 w 10000"/>
                <a:gd name="connsiteY21" fmla="*/ 4214 h 10000"/>
                <a:gd name="connsiteX22" fmla="*/ 865 w 10000"/>
                <a:gd name="connsiteY22" fmla="*/ 3648 h 10000"/>
                <a:gd name="connsiteX23" fmla="*/ 1731 w 10000"/>
                <a:gd name="connsiteY23" fmla="*/ 3711 h 10000"/>
                <a:gd name="connsiteX24" fmla="*/ 1635 w 10000"/>
                <a:gd name="connsiteY24" fmla="*/ 2767 h 10000"/>
                <a:gd name="connsiteX25" fmla="*/ 962 w 10000"/>
                <a:gd name="connsiteY25" fmla="*/ 2579 h 10000"/>
                <a:gd name="connsiteX26" fmla="*/ 2019 w 10000"/>
                <a:gd name="connsiteY26" fmla="*/ 1761 h 10000"/>
                <a:gd name="connsiteX27" fmla="*/ 3269 w 10000"/>
                <a:gd name="connsiteY27" fmla="*/ 1824 h 10000"/>
                <a:gd name="connsiteX28" fmla="*/ 3269 w 10000"/>
                <a:gd name="connsiteY28" fmla="*/ 881 h 10000"/>
                <a:gd name="connsiteX29" fmla="*/ 3750 w 10000"/>
                <a:gd name="connsiteY29" fmla="*/ 0 h 10000"/>
                <a:gd name="connsiteX30" fmla="*/ 4327 w 10000"/>
                <a:gd name="connsiteY30" fmla="*/ 0 h 10000"/>
                <a:gd name="connsiteX31" fmla="*/ 4327 w 10000"/>
                <a:gd name="connsiteY31" fmla="*/ 440 h 10000"/>
                <a:gd name="connsiteX32" fmla="*/ 7692 w 10000"/>
                <a:gd name="connsiteY32" fmla="*/ 440 h 10000"/>
                <a:gd name="connsiteX33" fmla="*/ 4519 w 10000"/>
                <a:gd name="connsiteY33" fmla="*/ 2579 h 10000"/>
                <a:gd name="connsiteX34" fmla="*/ 5096 w 10000"/>
                <a:gd name="connsiteY34" fmla="*/ 2830 h 10000"/>
                <a:gd name="connsiteX35" fmla="*/ 10000 w 10000"/>
                <a:gd name="connsiteY35" fmla="*/ 2830 h 10000"/>
                <a:gd name="connsiteX36" fmla="*/ 7788 w 10000"/>
                <a:gd name="connsiteY36" fmla="*/ 5786 h 10000"/>
                <a:gd name="connsiteX37" fmla="*/ 5385 w 10000"/>
                <a:gd name="connsiteY37" fmla="*/ 5723 h 10000"/>
                <a:gd name="connsiteX38" fmla="*/ 5385 w 10000"/>
                <a:gd name="connsiteY38" fmla="*/ 6164 h 10000"/>
                <a:gd name="connsiteX39" fmla="*/ 6731 w 10000"/>
                <a:gd name="connsiteY39" fmla="*/ 6164 h 10000"/>
                <a:gd name="connsiteX40" fmla="*/ 7212 w 10000"/>
                <a:gd name="connsiteY40" fmla="*/ 6478 h 10000"/>
                <a:gd name="connsiteX41" fmla="*/ 4712 w 10000"/>
                <a:gd name="connsiteY41" fmla="*/ 6604 h 10000"/>
                <a:gd name="connsiteX42" fmla="*/ 4135 w 10000"/>
                <a:gd name="connsiteY42" fmla="*/ 6289 h 10000"/>
                <a:gd name="connsiteX43" fmla="*/ 4135 w 10000"/>
                <a:gd name="connsiteY43" fmla="*/ 6855 h 10000"/>
                <a:gd name="connsiteX44" fmla="*/ 4712 w 10000"/>
                <a:gd name="connsiteY44" fmla="*/ 7233 h 10000"/>
                <a:gd name="connsiteX45" fmla="*/ 7212 w 10000"/>
                <a:gd name="connsiteY45" fmla="*/ 7233 h 10000"/>
                <a:gd name="connsiteX46" fmla="*/ 7885 w 10000"/>
                <a:gd name="connsiteY46" fmla="*/ 7610 h 10000"/>
                <a:gd name="connsiteX0" fmla="*/ 7885 w 10000"/>
                <a:gd name="connsiteY0" fmla="*/ 7610 h 10000"/>
                <a:gd name="connsiteX1" fmla="*/ 4712 w 10000"/>
                <a:gd name="connsiteY1" fmla="*/ 9686 h 10000"/>
                <a:gd name="connsiteX2" fmla="*/ 2500 w 10000"/>
                <a:gd name="connsiteY2" fmla="*/ 9686 h 10000"/>
                <a:gd name="connsiteX3" fmla="*/ 1923 w 10000"/>
                <a:gd name="connsiteY3" fmla="*/ 9434 h 10000"/>
                <a:gd name="connsiteX4" fmla="*/ 1635 w 10000"/>
                <a:gd name="connsiteY4" fmla="*/ 10000 h 10000"/>
                <a:gd name="connsiteX5" fmla="*/ 769 w 10000"/>
                <a:gd name="connsiteY5" fmla="*/ 9497 h 10000"/>
                <a:gd name="connsiteX6" fmla="*/ 769 w 10000"/>
                <a:gd name="connsiteY6" fmla="*/ 8931 h 10000"/>
                <a:gd name="connsiteX7" fmla="*/ 2212 w 10000"/>
                <a:gd name="connsiteY7" fmla="*/ 8050 h 10000"/>
                <a:gd name="connsiteX8" fmla="*/ 1635 w 10000"/>
                <a:gd name="connsiteY8" fmla="*/ 7547 h 10000"/>
                <a:gd name="connsiteX9" fmla="*/ 2212 w 10000"/>
                <a:gd name="connsiteY9" fmla="*/ 7107 h 10000"/>
                <a:gd name="connsiteX10" fmla="*/ 3173 w 10000"/>
                <a:gd name="connsiteY10" fmla="*/ 7170 h 10000"/>
                <a:gd name="connsiteX11" fmla="*/ 2981 w 10000"/>
                <a:gd name="connsiteY11" fmla="*/ 6667 h 10000"/>
                <a:gd name="connsiteX12" fmla="*/ 2212 w 10000"/>
                <a:gd name="connsiteY12" fmla="*/ 6667 h 10000"/>
                <a:gd name="connsiteX13" fmla="*/ 2212 w 10000"/>
                <a:gd name="connsiteY13" fmla="*/ 6289 h 10000"/>
                <a:gd name="connsiteX14" fmla="*/ 1538 w 10000"/>
                <a:gd name="connsiteY14" fmla="*/ 6226 h 10000"/>
                <a:gd name="connsiteX15" fmla="*/ 1154 w 10000"/>
                <a:gd name="connsiteY15" fmla="*/ 6604 h 10000"/>
                <a:gd name="connsiteX16" fmla="*/ 577 w 10000"/>
                <a:gd name="connsiteY16" fmla="*/ 6352 h 10000"/>
                <a:gd name="connsiteX17" fmla="*/ 0 w 10000"/>
                <a:gd name="connsiteY17" fmla="*/ 6352 h 10000"/>
                <a:gd name="connsiteX18" fmla="*/ 1462 w 10000"/>
                <a:gd name="connsiteY18" fmla="*/ 5188 h 10000"/>
                <a:gd name="connsiteX19" fmla="*/ 1090 w 10000"/>
                <a:gd name="connsiteY19" fmla="*/ 5121 h 10000"/>
                <a:gd name="connsiteX20" fmla="*/ 2212 w 10000"/>
                <a:gd name="connsiteY20" fmla="*/ 4277 h 10000"/>
                <a:gd name="connsiteX21" fmla="*/ 0 w 10000"/>
                <a:gd name="connsiteY21" fmla="*/ 4969 h 10000"/>
                <a:gd name="connsiteX22" fmla="*/ 865 w 10000"/>
                <a:gd name="connsiteY22" fmla="*/ 4214 h 10000"/>
                <a:gd name="connsiteX23" fmla="*/ 865 w 10000"/>
                <a:gd name="connsiteY23" fmla="*/ 3648 h 10000"/>
                <a:gd name="connsiteX24" fmla="*/ 1731 w 10000"/>
                <a:gd name="connsiteY24" fmla="*/ 3711 h 10000"/>
                <a:gd name="connsiteX25" fmla="*/ 1635 w 10000"/>
                <a:gd name="connsiteY25" fmla="*/ 2767 h 10000"/>
                <a:gd name="connsiteX26" fmla="*/ 962 w 10000"/>
                <a:gd name="connsiteY26" fmla="*/ 2579 h 10000"/>
                <a:gd name="connsiteX27" fmla="*/ 2019 w 10000"/>
                <a:gd name="connsiteY27" fmla="*/ 1761 h 10000"/>
                <a:gd name="connsiteX28" fmla="*/ 3269 w 10000"/>
                <a:gd name="connsiteY28" fmla="*/ 1824 h 10000"/>
                <a:gd name="connsiteX29" fmla="*/ 3269 w 10000"/>
                <a:gd name="connsiteY29" fmla="*/ 881 h 10000"/>
                <a:gd name="connsiteX30" fmla="*/ 3750 w 10000"/>
                <a:gd name="connsiteY30" fmla="*/ 0 h 10000"/>
                <a:gd name="connsiteX31" fmla="*/ 4327 w 10000"/>
                <a:gd name="connsiteY31" fmla="*/ 0 h 10000"/>
                <a:gd name="connsiteX32" fmla="*/ 4327 w 10000"/>
                <a:gd name="connsiteY32" fmla="*/ 440 h 10000"/>
                <a:gd name="connsiteX33" fmla="*/ 7692 w 10000"/>
                <a:gd name="connsiteY33" fmla="*/ 440 h 10000"/>
                <a:gd name="connsiteX34" fmla="*/ 4519 w 10000"/>
                <a:gd name="connsiteY34" fmla="*/ 2579 h 10000"/>
                <a:gd name="connsiteX35" fmla="*/ 5096 w 10000"/>
                <a:gd name="connsiteY35" fmla="*/ 2830 h 10000"/>
                <a:gd name="connsiteX36" fmla="*/ 10000 w 10000"/>
                <a:gd name="connsiteY36" fmla="*/ 2830 h 10000"/>
                <a:gd name="connsiteX37" fmla="*/ 7788 w 10000"/>
                <a:gd name="connsiteY37" fmla="*/ 5786 h 10000"/>
                <a:gd name="connsiteX38" fmla="*/ 5385 w 10000"/>
                <a:gd name="connsiteY38" fmla="*/ 5723 h 10000"/>
                <a:gd name="connsiteX39" fmla="*/ 5385 w 10000"/>
                <a:gd name="connsiteY39" fmla="*/ 6164 h 10000"/>
                <a:gd name="connsiteX40" fmla="*/ 6731 w 10000"/>
                <a:gd name="connsiteY40" fmla="*/ 6164 h 10000"/>
                <a:gd name="connsiteX41" fmla="*/ 7212 w 10000"/>
                <a:gd name="connsiteY41" fmla="*/ 6478 h 10000"/>
                <a:gd name="connsiteX42" fmla="*/ 4712 w 10000"/>
                <a:gd name="connsiteY42" fmla="*/ 6604 h 10000"/>
                <a:gd name="connsiteX43" fmla="*/ 4135 w 10000"/>
                <a:gd name="connsiteY43" fmla="*/ 6289 h 10000"/>
                <a:gd name="connsiteX44" fmla="*/ 4135 w 10000"/>
                <a:gd name="connsiteY44" fmla="*/ 6855 h 10000"/>
                <a:gd name="connsiteX45" fmla="*/ 4712 w 10000"/>
                <a:gd name="connsiteY45" fmla="*/ 7233 h 10000"/>
                <a:gd name="connsiteX46" fmla="*/ 7212 w 10000"/>
                <a:gd name="connsiteY46" fmla="*/ 7233 h 10000"/>
                <a:gd name="connsiteX47" fmla="*/ 7885 w 10000"/>
                <a:gd name="connsiteY47" fmla="*/ 7610 h 10000"/>
                <a:gd name="connsiteX0" fmla="*/ 7885 w 10000"/>
                <a:gd name="connsiteY0" fmla="*/ 7610 h 10000"/>
                <a:gd name="connsiteX1" fmla="*/ 4712 w 10000"/>
                <a:gd name="connsiteY1" fmla="*/ 9686 h 10000"/>
                <a:gd name="connsiteX2" fmla="*/ 2500 w 10000"/>
                <a:gd name="connsiteY2" fmla="*/ 9686 h 10000"/>
                <a:gd name="connsiteX3" fmla="*/ 1923 w 10000"/>
                <a:gd name="connsiteY3" fmla="*/ 9434 h 10000"/>
                <a:gd name="connsiteX4" fmla="*/ 1635 w 10000"/>
                <a:gd name="connsiteY4" fmla="*/ 10000 h 10000"/>
                <a:gd name="connsiteX5" fmla="*/ 769 w 10000"/>
                <a:gd name="connsiteY5" fmla="*/ 9497 h 10000"/>
                <a:gd name="connsiteX6" fmla="*/ 769 w 10000"/>
                <a:gd name="connsiteY6" fmla="*/ 8931 h 10000"/>
                <a:gd name="connsiteX7" fmla="*/ 2212 w 10000"/>
                <a:gd name="connsiteY7" fmla="*/ 8050 h 10000"/>
                <a:gd name="connsiteX8" fmla="*/ 1635 w 10000"/>
                <a:gd name="connsiteY8" fmla="*/ 7547 h 10000"/>
                <a:gd name="connsiteX9" fmla="*/ 2212 w 10000"/>
                <a:gd name="connsiteY9" fmla="*/ 7107 h 10000"/>
                <a:gd name="connsiteX10" fmla="*/ 3173 w 10000"/>
                <a:gd name="connsiteY10" fmla="*/ 7170 h 10000"/>
                <a:gd name="connsiteX11" fmla="*/ 2981 w 10000"/>
                <a:gd name="connsiteY11" fmla="*/ 6667 h 10000"/>
                <a:gd name="connsiteX12" fmla="*/ 2212 w 10000"/>
                <a:gd name="connsiteY12" fmla="*/ 6667 h 10000"/>
                <a:gd name="connsiteX13" fmla="*/ 2212 w 10000"/>
                <a:gd name="connsiteY13" fmla="*/ 6289 h 10000"/>
                <a:gd name="connsiteX14" fmla="*/ 1538 w 10000"/>
                <a:gd name="connsiteY14" fmla="*/ 6226 h 10000"/>
                <a:gd name="connsiteX15" fmla="*/ 1154 w 10000"/>
                <a:gd name="connsiteY15" fmla="*/ 6604 h 10000"/>
                <a:gd name="connsiteX16" fmla="*/ 577 w 10000"/>
                <a:gd name="connsiteY16" fmla="*/ 6352 h 10000"/>
                <a:gd name="connsiteX17" fmla="*/ 0 w 10000"/>
                <a:gd name="connsiteY17" fmla="*/ 6352 h 10000"/>
                <a:gd name="connsiteX18" fmla="*/ 1462 w 10000"/>
                <a:gd name="connsiteY18" fmla="*/ 5188 h 10000"/>
                <a:gd name="connsiteX19" fmla="*/ 1090 w 10000"/>
                <a:gd name="connsiteY19" fmla="*/ 5121 h 10000"/>
                <a:gd name="connsiteX20" fmla="*/ 789 w 10000"/>
                <a:gd name="connsiteY20" fmla="*/ 5057 h 10000"/>
                <a:gd name="connsiteX21" fmla="*/ 0 w 10000"/>
                <a:gd name="connsiteY21" fmla="*/ 4969 h 10000"/>
                <a:gd name="connsiteX22" fmla="*/ 865 w 10000"/>
                <a:gd name="connsiteY22" fmla="*/ 4214 h 10000"/>
                <a:gd name="connsiteX23" fmla="*/ 865 w 10000"/>
                <a:gd name="connsiteY23" fmla="*/ 3648 h 10000"/>
                <a:gd name="connsiteX24" fmla="*/ 1731 w 10000"/>
                <a:gd name="connsiteY24" fmla="*/ 3711 h 10000"/>
                <a:gd name="connsiteX25" fmla="*/ 1635 w 10000"/>
                <a:gd name="connsiteY25" fmla="*/ 2767 h 10000"/>
                <a:gd name="connsiteX26" fmla="*/ 962 w 10000"/>
                <a:gd name="connsiteY26" fmla="*/ 2579 h 10000"/>
                <a:gd name="connsiteX27" fmla="*/ 2019 w 10000"/>
                <a:gd name="connsiteY27" fmla="*/ 1761 h 10000"/>
                <a:gd name="connsiteX28" fmla="*/ 3269 w 10000"/>
                <a:gd name="connsiteY28" fmla="*/ 1824 h 10000"/>
                <a:gd name="connsiteX29" fmla="*/ 3269 w 10000"/>
                <a:gd name="connsiteY29" fmla="*/ 881 h 10000"/>
                <a:gd name="connsiteX30" fmla="*/ 3750 w 10000"/>
                <a:gd name="connsiteY30" fmla="*/ 0 h 10000"/>
                <a:gd name="connsiteX31" fmla="*/ 4327 w 10000"/>
                <a:gd name="connsiteY31" fmla="*/ 0 h 10000"/>
                <a:gd name="connsiteX32" fmla="*/ 4327 w 10000"/>
                <a:gd name="connsiteY32" fmla="*/ 440 h 10000"/>
                <a:gd name="connsiteX33" fmla="*/ 7692 w 10000"/>
                <a:gd name="connsiteY33" fmla="*/ 440 h 10000"/>
                <a:gd name="connsiteX34" fmla="*/ 4519 w 10000"/>
                <a:gd name="connsiteY34" fmla="*/ 2579 h 10000"/>
                <a:gd name="connsiteX35" fmla="*/ 5096 w 10000"/>
                <a:gd name="connsiteY35" fmla="*/ 2830 h 10000"/>
                <a:gd name="connsiteX36" fmla="*/ 10000 w 10000"/>
                <a:gd name="connsiteY36" fmla="*/ 2830 h 10000"/>
                <a:gd name="connsiteX37" fmla="*/ 7788 w 10000"/>
                <a:gd name="connsiteY37" fmla="*/ 5786 h 10000"/>
                <a:gd name="connsiteX38" fmla="*/ 5385 w 10000"/>
                <a:gd name="connsiteY38" fmla="*/ 5723 h 10000"/>
                <a:gd name="connsiteX39" fmla="*/ 5385 w 10000"/>
                <a:gd name="connsiteY39" fmla="*/ 6164 h 10000"/>
                <a:gd name="connsiteX40" fmla="*/ 6731 w 10000"/>
                <a:gd name="connsiteY40" fmla="*/ 6164 h 10000"/>
                <a:gd name="connsiteX41" fmla="*/ 7212 w 10000"/>
                <a:gd name="connsiteY41" fmla="*/ 6478 h 10000"/>
                <a:gd name="connsiteX42" fmla="*/ 4712 w 10000"/>
                <a:gd name="connsiteY42" fmla="*/ 6604 h 10000"/>
                <a:gd name="connsiteX43" fmla="*/ 4135 w 10000"/>
                <a:gd name="connsiteY43" fmla="*/ 6289 h 10000"/>
                <a:gd name="connsiteX44" fmla="*/ 4135 w 10000"/>
                <a:gd name="connsiteY44" fmla="*/ 6855 h 10000"/>
                <a:gd name="connsiteX45" fmla="*/ 4712 w 10000"/>
                <a:gd name="connsiteY45" fmla="*/ 7233 h 10000"/>
                <a:gd name="connsiteX46" fmla="*/ 7212 w 10000"/>
                <a:gd name="connsiteY46" fmla="*/ 7233 h 10000"/>
                <a:gd name="connsiteX47" fmla="*/ 7885 w 10000"/>
                <a:gd name="connsiteY47" fmla="*/ 7610 h 10000"/>
                <a:gd name="connsiteX0" fmla="*/ 7885 w 9771"/>
                <a:gd name="connsiteY0" fmla="*/ 7610 h 10000"/>
                <a:gd name="connsiteX1" fmla="*/ 4712 w 9771"/>
                <a:gd name="connsiteY1" fmla="*/ 9686 h 10000"/>
                <a:gd name="connsiteX2" fmla="*/ 2500 w 9771"/>
                <a:gd name="connsiteY2" fmla="*/ 9686 h 10000"/>
                <a:gd name="connsiteX3" fmla="*/ 1923 w 9771"/>
                <a:gd name="connsiteY3" fmla="*/ 9434 h 10000"/>
                <a:gd name="connsiteX4" fmla="*/ 1635 w 9771"/>
                <a:gd name="connsiteY4" fmla="*/ 10000 h 10000"/>
                <a:gd name="connsiteX5" fmla="*/ 769 w 9771"/>
                <a:gd name="connsiteY5" fmla="*/ 9497 h 10000"/>
                <a:gd name="connsiteX6" fmla="*/ 769 w 9771"/>
                <a:gd name="connsiteY6" fmla="*/ 8931 h 10000"/>
                <a:gd name="connsiteX7" fmla="*/ 2212 w 9771"/>
                <a:gd name="connsiteY7" fmla="*/ 8050 h 10000"/>
                <a:gd name="connsiteX8" fmla="*/ 1635 w 9771"/>
                <a:gd name="connsiteY8" fmla="*/ 7547 h 10000"/>
                <a:gd name="connsiteX9" fmla="*/ 2212 w 9771"/>
                <a:gd name="connsiteY9" fmla="*/ 7107 h 10000"/>
                <a:gd name="connsiteX10" fmla="*/ 3173 w 9771"/>
                <a:gd name="connsiteY10" fmla="*/ 7170 h 10000"/>
                <a:gd name="connsiteX11" fmla="*/ 2981 w 9771"/>
                <a:gd name="connsiteY11" fmla="*/ 6667 h 10000"/>
                <a:gd name="connsiteX12" fmla="*/ 2212 w 9771"/>
                <a:gd name="connsiteY12" fmla="*/ 6667 h 10000"/>
                <a:gd name="connsiteX13" fmla="*/ 2212 w 9771"/>
                <a:gd name="connsiteY13" fmla="*/ 6289 h 10000"/>
                <a:gd name="connsiteX14" fmla="*/ 1538 w 9771"/>
                <a:gd name="connsiteY14" fmla="*/ 6226 h 10000"/>
                <a:gd name="connsiteX15" fmla="*/ 1154 w 9771"/>
                <a:gd name="connsiteY15" fmla="*/ 6604 h 10000"/>
                <a:gd name="connsiteX16" fmla="*/ 577 w 9771"/>
                <a:gd name="connsiteY16" fmla="*/ 6352 h 10000"/>
                <a:gd name="connsiteX17" fmla="*/ 0 w 9771"/>
                <a:gd name="connsiteY17" fmla="*/ 6352 h 10000"/>
                <a:gd name="connsiteX18" fmla="*/ 1462 w 9771"/>
                <a:gd name="connsiteY18" fmla="*/ 5188 h 10000"/>
                <a:gd name="connsiteX19" fmla="*/ 1090 w 9771"/>
                <a:gd name="connsiteY19" fmla="*/ 5121 h 10000"/>
                <a:gd name="connsiteX20" fmla="*/ 789 w 9771"/>
                <a:gd name="connsiteY20" fmla="*/ 5057 h 10000"/>
                <a:gd name="connsiteX21" fmla="*/ 0 w 9771"/>
                <a:gd name="connsiteY21" fmla="*/ 4969 h 10000"/>
                <a:gd name="connsiteX22" fmla="*/ 865 w 9771"/>
                <a:gd name="connsiteY22" fmla="*/ 4214 h 10000"/>
                <a:gd name="connsiteX23" fmla="*/ 865 w 9771"/>
                <a:gd name="connsiteY23" fmla="*/ 3648 h 10000"/>
                <a:gd name="connsiteX24" fmla="*/ 1731 w 9771"/>
                <a:gd name="connsiteY24" fmla="*/ 3711 h 10000"/>
                <a:gd name="connsiteX25" fmla="*/ 1635 w 9771"/>
                <a:gd name="connsiteY25" fmla="*/ 2767 h 10000"/>
                <a:gd name="connsiteX26" fmla="*/ 962 w 9771"/>
                <a:gd name="connsiteY26" fmla="*/ 2579 h 10000"/>
                <a:gd name="connsiteX27" fmla="*/ 2019 w 9771"/>
                <a:gd name="connsiteY27" fmla="*/ 1761 h 10000"/>
                <a:gd name="connsiteX28" fmla="*/ 3269 w 9771"/>
                <a:gd name="connsiteY28" fmla="*/ 1824 h 10000"/>
                <a:gd name="connsiteX29" fmla="*/ 3269 w 9771"/>
                <a:gd name="connsiteY29" fmla="*/ 881 h 10000"/>
                <a:gd name="connsiteX30" fmla="*/ 3750 w 9771"/>
                <a:gd name="connsiteY30" fmla="*/ 0 h 10000"/>
                <a:gd name="connsiteX31" fmla="*/ 4327 w 9771"/>
                <a:gd name="connsiteY31" fmla="*/ 0 h 10000"/>
                <a:gd name="connsiteX32" fmla="*/ 4327 w 9771"/>
                <a:gd name="connsiteY32" fmla="*/ 440 h 10000"/>
                <a:gd name="connsiteX33" fmla="*/ 7692 w 9771"/>
                <a:gd name="connsiteY33" fmla="*/ 440 h 10000"/>
                <a:gd name="connsiteX34" fmla="*/ 4519 w 9771"/>
                <a:gd name="connsiteY34" fmla="*/ 2579 h 10000"/>
                <a:gd name="connsiteX35" fmla="*/ 5096 w 9771"/>
                <a:gd name="connsiteY35" fmla="*/ 2830 h 10000"/>
                <a:gd name="connsiteX36" fmla="*/ 9771 w 9771"/>
                <a:gd name="connsiteY36" fmla="*/ 2951 h 10000"/>
                <a:gd name="connsiteX37" fmla="*/ 7788 w 9771"/>
                <a:gd name="connsiteY37" fmla="*/ 5786 h 10000"/>
                <a:gd name="connsiteX38" fmla="*/ 5385 w 9771"/>
                <a:gd name="connsiteY38" fmla="*/ 5723 h 10000"/>
                <a:gd name="connsiteX39" fmla="*/ 5385 w 9771"/>
                <a:gd name="connsiteY39" fmla="*/ 6164 h 10000"/>
                <a:gd name="connsiteX40" fmla="*/ 6731 w 9771"/>
                <a:gd name="connsiteY40" fmla="*/ 6164 h 10000"/>
                <a:gd name="connsiteX41" fmla="*/ 7212 w 9771"/>
                <a:gd name="connsiteY41" fmla="*/ 6478 h 10000"/>
                <a:gd name="connsiteX42" fmla="*/ 4712 w 9771"/>
                <a:gd name="connsiteY42" fmla="*/ 6604 h 10000"/>
                <a:gd name="connsiteX43" fmla="*/ 4135 w 9771"/>
                <a:gd name="connsiteY43" fmla="*/ 6289 h 10000"/>
                <a:gd name="connsiteX44" fmla="*/ 4135 w 9771"/>
                <a:gd name="connsiteY44" fmla="*/ 6855 h 10000"/>
                <a:gd name="connsiteX45" fmla="*/ 4712 w 9771"/>
                <a:gd name="connsiteY45" fmla="*/ 7233 h 10000"/>
                <a:gd name="connsiteX46" fmla="*/ 7212 w 9771"/>
                <a:gd name="connsiteY46" fmla="*/ 7233 h 10000"/>
                <a:gd name="connsiteX47" fmla="*/ 7885 w 9771"/>
                <a:gd name="connsiteY47" fmla="*/ 7610 h 10000"/>
                <a:gd name="connsiteX0" fmla="*/ 8070 w 10000"/>
                <a:gd name="connsiteY0" fmla="*/ 7610 h 10000"/>
                <a:gd name="connsiteX1" fmla="*/ 4822 w 10000"/>
                <a:gd name="connsiteY1" fmla="*/ 9686 h 10000"/>
                <a:gd name="connsiteX2" fmla="*/ 2559 w 10000"/>
                <a:gd name="connsiteY2" fmla="*/ 9686 h 10000"/>
                <a:gd name="connsiteX3" fmla="*/ 1968 w 10000"/>
                <a:gd name="connsiteY3" fmla="*/ 9434 h 10000"/>
                <a:gd name="connsiteX4" fmla="*/ 1673 w 10000"/>
                <a:gd name="connsiteY4" fmla="*/ 10000 h 10000"/>
                <a:gd name="connsiteX5" fmla="*/ 787 w 10000"/>
                <a:gd name="connsiteY5" fmla="*/ 9497 h 10000"/>
                <a:gd name="connsiteX6" fmla="*/ 787 w 10000"/>
                <a:gd name="connsiteY6" fmla="*/ 8931 h 10000"/>
                <a:gd name="connsiteX7" fmla="*/ 2264 w 10000"/>
                <a:gd name="connsiteY7" fmla="*/ 8050 h 10000"/>
                <a:gd name="connsiteX8" fmla="*/ 1673 w 10000"/>
                <a:gd name="connsiteY8" fmla="*/ 7547 h 10000"/>
                <a:gd name="connsiteX9" fmla="*/ 2264 w 10000"/>
                <a:gd name="connsiteY9" fmla="*/ 7107 h 10000"/>
                <a:gd name="connsiteX10" fmla="*/ 3247 w 10000"/>
                <a:gd name="connsiteY10" fmla="*/ 7170 h 10000"/>
                <a:gd name="connsiteX11" fmla="*/ 3051 w 10000"/>
                <a:gd name="connsiteY11" fmla="*/ 6667 h 10000"/>
                <a:gd name="connsiteX12" fmla="*/ 2264 w 10000"/>
                <a:gd name="connsiteY12" fmla="*/ 6667 h 10000"/>
                <a:gd name="connsiteX13" fmla="*/ 2264 w 10000"/>
                <a:gd name="connsiteY13" fmla="*/ 6289 h 10000"/>
                <a:gd name="connsiteX14" fmla="*/ 1574 w 10000"/>
                <a:gd name="connsiteY14" fmla="*/ 6226 h 10000"/>
                <a:gd name="connsiteX15" fmla="*/ 1181 w 10000"/>
                <a:gd name="connsiteY15" fmla="*/ 6604 h 10000"/>
                <a:gd name="connsiteX16" fmla="*/ 591 w 10000"/>
                <a:gd name="connsiteY16" fmla="*/ 6352 h 10000"/>
                <a:gd name="connsiteX17" fmla="*/ 0 w 10000"/>
                <a:gd name="connsiteY17" fmla="*/ 6352 h 10000"/>
                <a:gd name="connsiteX18" fmla="*/ 1496 w 10000"/>
                <a:gd name="connsiteY18" fmla="*/ 5188 h 10000"/>
                <a:gd name="connsiteX19" fmla="*/ 1116 w 10000"/>
                <a:gd name="connsiteY19" fmla="*/ 5121 h 10000"/>
                <a:gd name="connsiteX20" fmla="*/ 807 w 10000"/>
                <a:gd name="connsiteY20" fmla="*/ 5057 h 10000"/>
                <a:gd name="connsiteX21" fmla="*/ 0 w 10000"/>
                <a:gd name="connsiteY21" fmla="*/ 4969 h 10000"/>
                <a:gd name="connsiteX22" fmla="*/ 885 w 10000"/>
                <a:gd name="connsiteY22" fmla="*/ 4214 h 10000"/>
                <a:gd name="connsiteX23" fmla="*/ 885 w 10000"/>
                <a:gd name="connsiteY23" fmla="*/ 3648 h 10000"/>
                <a:gd name="connsiteX24" fmla="*/ 1772 w 10000"/>
                <a:gd name="connsiteY24" fmla="*/ 3711 h 10000"/>
                <a:gd name="connsiteX25" fmla="*/ 1673 w 10000"/>
                <a:gd name="connsiteY25" fmla="*/ 2767 h 10000"/>
                <a:gd name="connsiteX26" fmla="*/ 985 w 10000"/>
                <a:gd name="connsiteY26" fmla="*/ 2579 h 10000"/>
                <a:gd name="connsiteX27" fmla="*/ 2066 w 10000"/>
                <a:gd name="connsiteY27" fmla="*/ 1761 h 10000"/>
                <a:gd name="connsiteX28" fmla="*/ 3346 w 10000"/>
                <a:gd name="connsiteY28" fmla="*/ 1824 h 10000"/>
                <a:gd name="connsiteX29" fmla="*/ 3346 w 10000"/>
                <a:gd name="connsiteY29" fmla="*/ 881 h 10000"/>
                <a:gd name="connsiteX30" fmla="*/ 3838 w 10000"/>
                <a:gd name="connsiteY30" fmla="*/ 0 h 10000"/>
                <a:gd name="connsiteX31" fmla="*/ 4428 w 10000"/>
                <a:gd name="connsiteY31" fmla="*/ 0 h 10000"/>
                <a:gd name="connsiteX32" fmla="*/ 4428 w 10000"/>
                <a:gd name="connsiteY32" fmla="*/ 440 h 10000"/>
                <a:gd name="connsiteX33" fmla="*/ 7872 w 10000"/>
                <a:gd name="connsiteY33" fmla="*/ 440 h 10000"/>
                <a:gd name="connsiteX34" fmla="*/ 4625 w 10000"/>
                <a:gd name="connsiteY34" fmla="*/ 2579 h 10000"/>
                <a:gd name="connsiteX35" fmla="*/ 5215 w 10000"/>
                <a:gd name="connsiteY35" fmla="*/ 2830 h 10000"/>
                <a:gd name="connsiteX36" fmla="*/ 10000 w 10000"/>
                <a:gd name="connsiteY36" fmla="*/ 2951 h 10000"/>
                <a:gd name="connsiteX37" fmla="*/ 7971 w 10000"/>
                <a:gd name="connsiteY37" fmla="*/ 5786 h 10000"/>
                <a:gd name="connsiteX38" fmla="*/ 5511 w 10000"/>
                <a:gd name="connsiteY38" fmla="*/ 5723 h 10000"/>
                <a:gd name="connsiteX39" fmla="*/ 5511 w 10000"/>
                <a:gd name="connsiteY39" fmla="*/ 6164 h 10000"/>
                <a:gd name="connsiteX40" fmla="*/ 6889 w 10000"/>
                <a:gd name="connsiteY40" fmla="*/ 6164 h 10000"/>
                <a:gd name="connsiteX41" fmla="*/ 7381 w 10000"/>
                <a:gd name="connsiteY41" fmla="*/ 6478 h 10000"/>
                <a:gd name="connsiteX42" fmla="*/ 4822 w 10000"/>
                <a:gd name="connsiteY42" fmla="*/ 6604 h 10000"/>
                <a:gd name="connsiteX43" fmla="*/ 4232 w 10000"/>
                <a:gd name="connsiteY43" fmla="*/ 6289 h 10000"/>
                <a:gd name="connsiteX44" fmla="*/ 4232 w 10000"/>
                <a:gd name="connsiteY44" fmla="*/ 6855 h 10000"/>
                <a:gd name="connsiteX45" fmla="*/ 4822 w 10000"/>
                <a:gd name="connsiteY45" fmla="*/ 7233 h 10000"/>
                <a:gd name="connsiteX46" fmla="*/ 7381 w 10000"/>
                <a:gd name="connsiteY46" fmla="*/ 7233 h 10000"/>
                <a:gd name="connsiteX47" fmla="*/ 8070 w 10000"/>
                <a:gd name="connsiteY47" fmla="*/ 7610 h 10000"/>
                <a:gd name="connsiteX0" fmla="*/ 8070 w 10000"/>
                <a:gd name="connsiteY0" fmla="*/ 7610 h 10000"/>
                <a:gd name="connsiteX1" fmla="*/ 4822 w 10000"/>
                <a:gd name="connsiteY1" fmla="*/ 9686 h 10000"/>
                <a:gd name="connsiteX2" fmla="*/ 2559 w 10000"/>
                <a:gd name="connsiteY2" fmla="*/ 9686 h 10000"/>
                <a:gd name="connsiteX3" fmla="*/ 1968 w 10000"/>
                <a:gd name="connsiteY3" fmla="*/ 9434 h 10000"/>
                <a:gd name="connsiteX4" fmla="*/ 1673 w 10000"/>
                <a:gd name="connsiteY4" fmla="*/ 10000 h 10000"/>
                <a:gd name="connsiteX5" fmla="*/ 787 w 10000"/>
                <a:gd name="connsiteY5" fmla="*/ 9497 h 10000"/>
                <a:gd name="connsiteX6" fmla="*/ 787 w 10000"/>
                <a:gd name="connsiteY6" fmla="*/ 8931 h 10000"/>
                <a:gd name="connsiteX7" fmla="*/ 2264 w 10000"/>
                <a:gd name="connsiteY7" fmla="*/ 8050 h 10000"/>
                <a:gd name="connsiteX8" fmla="*/ 1673 w 10000"/>
                <a:gd name="connsiteY8" fmla="*/ 7547 h 10000"/>
                <a:gd name="connsiteX9" fmla="*/ 2264 w 10000"/>
                <a:gd name="connsiteY9" fmla="*/ 7107 h 10000"/>
                <a:gd name="connsiteX10" fmla="*/ 3247 w 10000"/>
                <a:gd name="connsiteY10" fmla="*/ 7170 h 10000"/>
                <a:gd name="connsiteX11" fmla="*/ 3051 w 10000"/>
                <a:gd name="connsiteY11" fmla="*/ 6667 h 10000"/>
                <a:gd name="connsiteX12" fmla="*/ 2264 w 10000"/>
                <a:gd name="connsiteY12" fmla="*/ 6667 h 10000"/>
                <a:gd name="connsiteX13" fmla="*/ 2264 w 10000"/>
                <a:gd name="connsiteY13" fmla="*/ 6289 h 10000"/>
                <a:gd name="connsiteX14" fmla="*/ 1574 w 10000"/>
                <a:gd name="connsiteY14" fmla="*/ 6226 h 10000"/>
                <a:gd name="connsiteX15" fmla="*/ 1181 w 10000"/>
                <a:gd name="connsiteY15" fmla="*/ 6604 h 10000"/>
                <a:gd name="connsiteX16" fmla="*/ 591 w 10000"/>
                <a:gd name="connsiteY16" fmla="*/ 6352 h 10000"/>
                <a:gd name="connsiteX17" fmla="*/ 0 w 10000"/>
                <a:gd name="connsiteY17" fmla="*/ 6352 h 10000"/>
                <a:gd name="connsiteX18" fmla="*/ 1496 w 10000"/>
                <a:gd name="connsiteY18" fmla="*/ 5188 h 10000"/>
                <a:gd name="connsiteX19" fmla="*/ 1116 w 10000"/>
                <a:gd name="connsiteY19" fmla="*/ 5121 h 10000"/>
                <a:gd name="connsiteX20" fmla="*/ 807 w 10000"/>
                <a:gd name="connsiteY20" fmla="*/ 5057 h 10000"/>
                <a:gd name="connsiteX21" fmla="*/ 0 w 10000"/>
                <a:gd name="connsiteY21" fmla="*/ 4969 h 10000"/>
                <a:gd name="connsiteX22" fmla="*/ 885 w 10000"/>
                <a:gd name="connsiteY22" fmla="*/ 4214 h 10000"/>
                <a:gd name="connsiteX23" fmla="*/ 885 w 10000"/>
                <a:gd name="connsiteY23" fmla="*/ 3648 h 10000"/>
                <a:gd name="connsiteX24" fmla="*/ 1772 w 10000"/>
                <a:gd name="connsiteY24" fmla="*/ 3711 h 10000"/>
                <a:gd name="connsiteX25" fmla="*/ 1673 w 10000"/>
                <a:gd name="connsiteY25" fmla="*/ 2767 h 10000"/>
                <a:gd name="connsiteX26" fmla="*/ 985 w 10000"/>
                <a:gd name="connsiteY26" fmla="*/ 2579 h 10000"/>
                <a:gd name="connsiteX27" fmla="*/ 2066 w 10000"/>
                <a:gd name="connsiteY27" fmla="*/ 1761 h 10000"/>
                <a:gd name="connsiteX28" fmla="*/ 3346 w 10000"/>
                <a:gd name="connsiteY28" fmla="*/ 1824 h 10000"/>
                <a:gd name="connsiteX29" fmla="*/ 3346 w 10000"/>
                <a:gd name="connsiteY29" fmla="*/ 881 h 10000"/>
                <a:gd name="connsiteX30" fmla="*/ 3838 w 10000"/>
                <a:gd name="connsiteY30" fmla="*/ 0 h 10000"/>
                <a:gd name="connsiteX31" fmla="*/ 4428 w 10000"/>
                <a:gd name="connsiteY31" fmla="*/ 0 h 10000"/>
                <a:gd name="connsiteX32" fmla="*/ 4428 w 10000"/>
                <a:gd name="connsiteY32" fmla="*/ 440 h 10000"/>
                <a:gd name="connsiteX33" fmla="*/ 7872 w 10000"/>
                <a:gd name="connsiteY33" fmla="*/ 440 h 10000"/>
                <a:gd name="connsiteX34" fmla="*/ 4625 w 10000"/>
                <a:gd name="connsiteY34" fmla="*/ 2579 h 10000"/>
                <a:gd name="connsiteX35" fmla="*/ 5215 w 10000"/>
                <a:gd name="connsiteY35" fmla="*/ 2830 h 10000"/>
                <a:gd name="connsiteX36" fmla="*/ 10000 w 10000"/>
                <a:gd name="connsiteY36" fmla="*/ 2951 h 10000"/>
                <a:gd name="connsiteX37" fmla="*/ 7971 w 10000"/>
                <a:gd name="connsiteY37" fmla="*/ 5786 h 10000"/>
                <a:gd name="connsiteX38" fmla="*/ 5511 w 10000"/>
                <a:gd name="connsiteY38" fmla="*/ 5723 h 10000"/>
                <a:gd name="connsiteX39" fmla="*/ 7747 w 10000"/>
                <a:gd name="connsiteY39" fmla="*/ 6344 h 10000"/>
                <a:gd name="connsiteX40" fmla="*/ 6889 w 10000"/>
                <a:gd name="connsiteY40" fmla="*/ 6164 h 10000"/>
                <a:gd name="connsiteX41" fmla="*/ 7381 w 10000"/>
                <a:gd name="connsiteY41" fmla="*/ 6478 h 10000"/>
                <a:gd name="connsiteX42" fmla="*/ 4822 w 10000"/>
                <a:gd name="connsiteY42" fmla="*/ 6604 h 10000"/>
                <a:gd name="connsiteX43" fmla="*/ 4232 w 10000"/>
                <a:gd name="connsiteY43" fmla="*/ 6289 h 10000"/>
                <a:gd name="connsiteX44" fmla="*/ 4232 w 10000"/>
                <a:gd name="connsiteY44" fmla="*/ 6855 h 10000"/>
                <a:gd name="connsiteX45" fmla="*/ 4822 w 10000"/>
                <a:gd name="connsiteY45" fmla="*/ 7233 h 10000"/>
                <a:gd name="connsiteX46" fmla="*/ 7381 w 10000"/>
                <a:gd name="connsiteY46" fmla="*/ 7233 h 10000"/>
                <a:gd name="connsiteX47" fmla="*/ 8070 w 10000"/>
                <a:gd name="connsiteY47" fmla="*/ 7610 h 10000"/>
                <a:gd name="connsiteX0" fmla="*/ 8070 w 10000"/>
                <a:gd name="connsiteY0" fmla="*/ 7610 h 10000"/>
                <a:gd name="connsiteX1" fmla="*/ 4822 w 10000"/>
                <a:gd name="connsiteY1" fmla="*/ 9686 h 10000"/>
                <a:gd name="connsiteX2" fmla="*/ 2559 w 10000"/>
                <a:gd name="connsiteY2" fmla="*/ 9686 h 10000"/>
                <a:gd name="connsiteX3" fmla="*/ 1968 w 10000"/>
                <a:gd name="connsiteY3" fmla="*/ 9434 h 10000"/>
                <a:gd name="connsiteX4" fmla="*/ 1673 w 10000"/>
                <a:gd name="connsiteY4" fmla="*/ 10000 h 10000"/>
                <a:gd name="connsiteX5" fmla="*/ 787 w 10000"/>
                <a:gd name="connsiteY5" fmla="*/ 9497 h 10000"/>
                <a:gd name="connsiteX6" fmla="*/ 787 w 10000"/>
                <a:gd name="connsiteY6" fmla="*/ 8931 h 10000"/>
                <a:gd name="connsiteX7" fmla="*/ 2264 w 10000"/>
                <a:gd name="connsiteY7" fmla="*/ 8050 h 10000"/>
                <a:gd name="connsiteX8" fmla="*/ 1673 w 10000"/>
                <a:gd name="connsiteY8" fmla="*/ 7547 h 10000"/>
                <a:gd name="connsiteX9" fmla="*/ 2264 w 10000"/>
                <a:gd name="connsiteY9" fmla="*/ 7107 h 10000"/>
                <a:gd name="connsiteX10" fmla="*/ 3247 w 10000"/>
                <a:gd name="connsiteY10" fmla="*/ 7170 h 10000"/>
                <a:gd name="connsiteX11" fmla="*/ 3051 w 10000"/>
                <a:gd name="connsiteY11" fmla="*/ 6667 h 10000"/>
                <a:gd name="connsiteX12" fmla="*/ 2264 w 10000"/>
                <a:gd name="connsiteY12" fmla="*/ 6667 h 10000"/>
                <a:gd name="connsiteX13" fmla="*/ 2264 w 10000"/>
                <a:gd name="connsiteY13" fmla="*/ 6289 h 10000"/>
                <a:gd name="connsiteX14" fmla="*/ 1574 w 10000"/>
                <a:gd name="connsiteY14" fmla="*/ 6226 h 10000"/>
                <a:gd name="connsiteX15" fmla="*/ 1181 w 10000"/>
                <a:gd name="connsiteY15" fmla="*/ 6604 h 10000"/>
                <a:gd name="connsiteX16" fmla="*/ 591 w 10000"/>
                <a:gd name="connsiteY16" fmla="*/ 6352 h 10000"/>
                <a:gd name="connsiteX17" fmla="*/ 0 w 10000"/>
                <a:gd name="connsiteY17" fmla="*/ 6352 h 10000"/>
                <a:gd name="connsiteX18" fmla="*/ 1496 w 10000"/>
                <a:gd name="connsiteY18" fmla="*/ 5188 h 10000"/>
                <a:gd name="connsiteX19" fmla="*/ 1116 w 10000"/>
                <a:gd name="connsiteY19" fmla="*/ 5121 h 10000"/>
                <a:gd name="connsiteX20" fmla="*/ 807 w 10000"/>
                <a:gd name="connsiteY20" fmla="*/ 5057 h 10000"/>
                <a:gd name="connsiteX21" fmla="*/ 0 w 10000"/>
                <a:gd name="connsiteY21" fmla="*/ 4969 h 10000"/>
                <a:gd name="connsiteX22" fmla="*/ 885 w 10000"/>
                <a:gd name="connsiteY22" fmla="*/ 4214 h 10000"/>
                <a:gd name="connsiteX23" fmla="*/ 885 w 10000"/>
                <a:gd name="connsiteY23" fmla="*/ 3648 h 10000"/>
                <a:gd name="connsiteX24" fmla="*/ 1772 w 10000"/>
                <a:gd name="connsiteY24" fmla="*/ 3711 h 10000"/>
                <a:gd name="connsiteX25" fmla="*/ 1673 w 10000"/>
                <a:gd name="connsiteY25" fmla="*/ 2767 h 10000"/>
                <a:gd name="connsiteX26" fmla="*/ 985 w 10000"/>
                <a:gd name="connsiteY26" fmla="*/ 2579 h 10000"/>
                <a:gd name="connsiteX27" fmla="*/ 2066 w 10000"/>
                <a:gd name="connsiteY27" fmla="*/ 1761 h 10000"/>
                <a:gd name="connsiteX28" fmla="*/ 3346 w 10000"/>
                <a:gd name="connsiteY28" fmla="*/ 1824 h 10000"/>
                <a:gd name="connsiteX29" fmla="*/ 3346 w 10000"/>
                <a:gd name="connsiteY29" fmla="*/ 881 h 10000"/>
                <a:gd name="connsiteX30" fmla="*/ 3838 w 10000"/>
                <a:gd name="connsiteY30" fmla="*/ 0 h 10000"/>
                <a:gd name="connsiteX31" fmla="*/ 4428 w 10000"/>
                <a:gd name="connsiteY31" fmla="*/ 0 h 10000"/>
                <a:gd name="connsiteX32" fmla="*/ 4428 w 10000"/>
                <a:gd name="connsiteY32" fmla="*/ 440 h 10000"/>
                <a:gd name="connsiteX33" fmla="*/ 7872 w 10000"/>
                <a:gd name="connsiteY33" fmla="*/ 440 h 10000"/>
                <a:gd name="connsiteX34" fmla="*/ 4625 w 10000"/>
                <a:gd name="connsiteY34" fmla="*/ 2579 h 10000"/>
                <a:gd name="connsiteX35" fmla="*/ 5215 w 10000"/>
                <a:gd name="connsiteY35" fmla="*/ 2830 h 10000"/>
                <a:gd name="connsiteX36" fmla="*/ 10000 w 10000"/>
                <a:gd name="connsiteY36" fmla="*/ 2951 h 10000"/>
                <a:gd name="connsiteX37" fmla="*/ 7971 w 10000"/>
                <a:gd name="connsiteY37" fmla="*/ 5786 h 10000"/>
                <a:gd name="connsiteX38" fmla="*/ 7839 w 10000"/>
                <a:gd name="connsiteY38" fmla="*/ 6035 h 10000"/>
                <a:gd name="connsiteX39" fmla="*/ 7747 w 10000"/>
                <a:gd name="connsiteY39" fmla="*/ 6344 h 10000"/>
                <a:gd name="connsiteX40" fmla="*/ 6889 w 10000"/>
                <a:gd name="connsiteY40" fmla="*/ 6164 h 10000"/>
                <a:gd name="connsiteX41" fmla="*/ 7381 w 10000"/>
                <a:gd name="connsiteY41" fmla="*/ 6478 h 10000"/>
                <a:gd name="connsiteX42" fmla="*/ 4822 w 10000"/>
                <a:gd name="connsiteY42" fmla="*/ 6604 h 10000"/>
                <a:gd name="connsiteX43" fmla="*/ 4232 w 10000"/>
                <a:gd name="connsiteY43" fmla="*/ 6289 h 10000"/>
                <a:gd name="connsiteX44" fmla="*/ 4232 w 10000"/>
                <a:gd name="connsiteY44" fmla="*/ 6855 h 10000"/>
                <a:gd name="connsiteX45" fmla="*/ 4822 w 10000"/>
                <a:gd name="connsiteY45" fmla="*/ 7233 h 10000"/>
                <a:gd name="connsiteX46" fmla="*/ 7381 w 10000"/>
                <a:gd name="connsiteY46" fmla="*/ 7233 h 10000"/>
                <a:gd name="connsiteX47" fmla="*/ 8070 w 10000"/>
                <a:gd name="connsiteY47" fmla="*/ 7610 h 10000"/>
                <a:gd name="connsiteX0" fmla="*/ 8070 w 10000"/>
                <a:gd name="connsiteY0" fmla="*/ 7610 h 10000"/>
                <a:gd name="connsiteX1" fmla="*/ 4822 w 10000"/>
                <a:gd name="connsiteY1" fmla="*/ 9686 h 10000"/>
                <a:gd name="connsiteX2" fmla="*/ 2559 w 10000"/>
                <a:gd name="connsiteY2" fmla="*/ 9686 h 10000"/>
                <a:gd name="connsiteX3" fmla="*/ 1968 w 10000"/>
                <a:gd name="connsiteY3" fmla="*/ 9434 h 10000"/>
                <a:gd name="connsiteX4" fmla="*/ 1673 w 10000"/>
                <a:gd name="connsiteY4" fmla="*/ 10000 h 10000"/>
                <a:gd name="connsiteX5" fmla="*/ 787 w 10000"/>
                <a:gd name="connsiteY5" fmla="*/ 9497 h 10000"/>
                <a:gd name="connsiteX6" fmla="*/ 787 w 10000"/>
                <a:gd name="connsiteY6" fmla="*/ 8931 h 10000"/>
                <a:gd name="connsiteX7" fmla="*/ 2264 w 10000"/>
                <a:gd name="connsiteY7" fmla="*/ 8050 h 10000"/>
                <a:gd name="connsiteX8" fmla="*/ 1673 w 10000"/>
                <a:gd name="connsiteY8" fmla="*/ 7547 h 10000"/>
                <a:gd name="connsiteX9" fmla="*/ 2264 w 10000"/>
                <a:gd name="connsiteY9" fmla="*/ 7107 h 10000"/>
                <a:gd name="connsiteX10" fmla="*/ 3247 w 10000"/>
                <a:gd name="connsiteY10" fmla="*/ 7170 h 10000"/>
                <a:gd name="connsiteX11" fmla="*/ 3051 w 10000"/>
                <a:gd name="connsiteY11" fmla="*/ 6667 h 10000"/>
                <a:gd name="connsiteX12" fmla="*/ 2264 w 10000"/>
                <a:gd name="connsiteY12" fmla="*/ 6667 h 10000"/>
                <a:gd name="connsiteX13" fmla="*/ 2264 w 10000"/>
                <a:gd name="connsiteY13" fmla="*/ 6289 h 10000"/>
                <a:gd name="connsiteX14" fmla="*/ 1574 w 10000"/>
                <a:gd name="connsiteY14" fmla="*/ 6226 h 10000"/>
                <a:gd name="connsiteX15" fmla="*/ 1181 w 10000"/>
                <a:gd name="connsiteY15" fmla="*/ 6604 h 10000"/>
                <a:gd name="connsiteX16" fmla="*/ 591 w 10000"/>
                <a:gd name="connsiteY16" fmla="*/ 6352 h 10000"/>
                <a:gd name="connsiteX17" fmla="*/ 0 w 10000"/>
                <a:gd name="connsiteY17" fmla="*/ 6352 h 10000"/>
                <a:gd name="connsiteX18" fmla="*/ 1496 w 10000"/>
                <a:gd name="connsiteY18" fmla="*/ 5188 h 10000"/>
                <a:gd name="connsiteX19" fmla="*/ 1116 w 10000"/>
                <a:gd name="connsiteY19" fmla="*/ 5121 h 10000"/>
                <a:gd name="connsiteX20" fmla="*/ 807 w 10000"/>
                <a:gd name="connsiteY20" fmla="*/ 5057 h 10000"/>
                <a:gd name="connsiteX21" fmla="*/ 0 w 10000"/>
                <a:gd name="connsiteY21" fmla="*/ 4969 h 10000"/>
                <a:gd name="connsiteX22" fmla="*/ 885 w 10000"/>
                <a:gd name="connsiteY22" fmla="*/ 4214 h 10000"/>
                <a:gd name="connsiteX23" fmla="*/ 885 w 10000"/>
                <a:gd name="connsiteY23" fmla="*/ 3648 h 10000"/>
                <a:gd name="connsiteX24" fmla="*/ 1772 w 10000"/>
                <a:gd name="connsiteY24" fmla="*/ 3711 h 10000"/>
                <a:gd name="connsiteX25" fmla="*/ 1673 w 10000"/>
                <a:gd name="connsiteY25" fmla="*/ 2767 h 10000"/>
                <a:gd name="connsiteX26" fmla="*/ 985 w 10000"/>
                <a:gd name="connsiteY26" fmla="*/ 2579 h 10000"/>
                <a:gd name="connsiteX27" fmla="*/ 2066 w 10000"/>
                <a:gd name="connsiteY27" fmla="*/ 1761 h 10000"/>
                <a:gd name="connsiteX28" fmla="*/ 3346 w 10000"/>
                <a:gd name="connsiteY28" fmla="*/ 1824 h 10000"/>
                <a:gd name="connsiteX29" fmla="*/ 3346 w 10000"/>
                <a:gd name="connsiteY29" fmla="*/ 881 h 10000"/>
                <a:gd name="connsiteX30" fmla="*/ 3838 w 10000"/>
                <a:gd name="connsiteY30" fmla="*/ 0 h 10000"/>
                <a:gd name="connsiteX31" fmla="*/ 4428 w 10000"/>
                <a:gd name="connsiteY31" fmla="*/ 0 h 10000"/>
                <a:gd name="connsiteX32" fmla="*/ 4428 w 10000"/>
                <a:gd name="connsiteY32" fmla="*/ 440 h 10000"/>
                <a:gd name="connsiteX33" fmla="*/ 7872 w 10000"/>
                <a:gd name="connsiteY33" fmla="*/ 440 h 10000"/>
                <a:gd name="connsiteX34" fmla="*/ 4625 w 10000"/>
                <a:gd name="connsiteY34" fmla="*/ 2579 h 10000"/>
                <a:gd name="connsiteX35" fmla="*/ 5215 w 10000"/>
                <a:gd name="connsiteY35" fmla="*/ 2830 h 10000"/>
                <a:gd name="connsiteX36" fmla="*/ 10000 w 10000"/>
                <a:gd name="connsiteY36" fmla="*/ 2951 h 10000"/>
                <a:gd name="connsiteX37" fmla="*/ 7971 w 10000"/>
                <a:gd name="connsiteY37" fmla="*/ 5786 h 10000"/>
                <a:gd name="connsiteX38" fmla="*/ 7839 w 10000"/>
                <a:gd name="connsiteY38" fmla="*/ 6035 h 10000"/>
                <a:gd name="connsiteX39" fmla="*/ 7747 w 10000"/>
                <a:gd name="connsiteY39" fmla="*/ 6344 h 10000"/>
                <a:gd name="connsiteX40" fmla="*/ 6889 w 10000"/>
                <a:gd name="connsiteY40" fmla="*/ 6164 h 10000"/>
                <a:gd name="connsiteX41" fmla="*/ 7381 w 10000"/>
                <a:gd name="connsiteY41" fmla="*/ 6478 h 10000"/>
                <a:gd name="connsiteX42" fmla="*/ 6138 w 10000"/>
                <a:gd name="connsiteY42" fmla="*/ 7028 h 10000"/>
                <a:gd name="connsiteX43" fmla="*/ 4232 w 10000"/>
                <a:gd name="connsiteY43" fmla="*/ 6289 h 10000"/>
                <a:gd name="connsiteX44" fmla="*/ 4232 w 10000"/>
                <a:gd name="connsiteY44" fmla="*/ 6855 h 10000"/>
                <a:gd name="connsiteX45" fmla="*/ 4822 w 10000"/>
                <a:gd name="connsiteY45" fmla="*/ 7233 h 10000"/>
                <a:gd name="connsiteX46" fmla="*/ 7381 w 10000"/>
                <a:gd name="connsiteY46" fmla="*/ 7233 h 10000"/>
                <a:gd name="connsiteX47" fmla="*/ 8070 w 10000"/>
                <a:gd name="connsiteY47" fmla="*/ 7610 h 10000"/>
                <a:gd name="connsiteX0" fmla="*/ 8070 w 10000"/>
                <a:gd name="connsiteY0" fmla="*/ 7610 h 10000"/>
                <a:gd name="connsiteX1" fmla="*/ 4822 w 10000"/>
                <a:gd name="connsiteY1" fmla="*/ 9686 h 10000"/>
                <a:gd name="connsiteX2" fmla="*/ 2559 w 10000"/>
                <a:gd name="connsiteY2" fmla="*/ 9686 h 10000"/>
                <a:gd name="connsiteX3" fmla="*/ 1968 w 10000"/>
                <a:gd name="connsiteY3" fmla="*/ 9434 h 10000"/>
                <a:gd name="connsiteX4" fmla="*/ 1673 w 10000"/>
                <a:gd name="connsiteY4" fmla="*/ 10000 h 10000"/>
                <a:gd name="connsiteX5" fmla="*/ 787 w 10000"/>
                <a:gd name="connsiteY5" fmla="*/ 9497 h 10000"/>
                <a:gd name="connsiteX6" fmla="*/ 787 w 10000"/>
                <a:gd name="connsiteY6" fmla="*/ 8931 h 10000"/>
                <a:gd name="connsiteX7" fmla="*/ 2264 w 10000"/>
                <a:gd name="connsiteY7" fmla="*/ 8050 h 10000"/>
                <a:gd name="connsiteX8" fmla="*/ 1673 w 10000"/>
                <a:gd name="connsiteY8" fmla="*/ 7547 h 10000"/>
                <a:gd name="connsiteX9" fmla="*/ 2264 w 10000"/>
                <a:gd name="connsiteY9" fmla="*/ 7107 h 10000"/>
                <a:gd name="connsiteX10" fmla="*/ 3247 w 10000"/>
                <a:gd name="connsiteY10" fmla="*/ 7170 h 10000"/>
                <a:gd name="connsiteX11" fmla="*/ 3051 w 10000"/>
                <a:gd name="connsiteY11" fmla="*/ 6667 h 10000"/>
                <a:gd name="connsiteX12" fmla="*/ 2264 w 10000"/>
                <a:gd name="connsiteY12" fmla="*/ 6667 h 10000"/>
                <a:gd name="connsiteX13" fmla="*/ 2264 w 10000"/>
                <a:gd name="connsiteY13" fmla="*/ 6289 h 10000"/>
                <a:gd name="connsiteX14" fmla="*/ 1574 w 10000"/>
                <a:gd name="connsiteY14" fmla="*/ 6226 h 10000"/>
                <a:gd name="connsiteX15" fmla="*/ 1181 w 10000"/>
                <a:gd name="connsiteY15" fmla="*/ 6604 h 10000"/>
                <a:gd name="connsiteX16" fmla="*/ 591 w 10000"/>
                <a:gd name="connsiteY16" fmla="*/ 6352 h 10000"/>
                <a:gd name="connsiteX17" fmla="*/ 0 w 10000"/>
                <a:gd name="connsiteY17" fmla="*/ 6352 h 10000"/>
                <a:gd name="connsiteX18" fmla="*/ 1496 w 10000"/>
                <a:gd name="connsiteY18" fmla="*/ 5188 h 10000"/>
                <a:gd name="connsiteX19" fmla="*/ 1116 w 10000"/>
                <a:gd name="connsiteY19" fmla="*/ 5121 h 10000"/>
                <a:gd name="connsiteX20" fmla="*/ 807 w 10000"/>
                <a:gd name="connsiteY20" fmla="*/ 5057 h 10000"/>
                <a:gd name="connsiteX21" fmla="*/ 0 w 10000"/>
                <a:gd name="connsiteY21" fmla="*/ 4969 h 10000"/>
                <a:gd name="connsiteX22" fmla="*/ 885 w 10000"/>
                <a:gd name="connsiteY22" fmla="*/ 4214 h 10000"/>
                <a:gd name="connsiteX23" fmla="*/ 885 w 10000"/>
                <a:gd name="connsiteY23" fmla="*/ 3648 h 10000"/>
                <a:gd name="connsiteX24" fmla="*/ 1772 w 10000"/>
                <a:gd name="connsiteY24" fmla="*/ 3711 h 10000"/>
                <a:gd name="connsiteX25" fmla="*/ 1673 w 10000"/>
                <a:gd name="connsiteY25" fmla="*/ 2767 h 10000"/>
                <a:gd name="connsiteX26" fmla="*/ 985 w 10000"/>
                <a:gd name="connsiteY26" fmla="*/ 2579 h 10000"/>
                <a:gd name="connsiteX27" fmla="*/ 2066 w 10000"/>
                <a:gd name="connsiteY27" fmla="*/ 1761 h 10000"/>
                <a:gd name="connsiteX28" fmla="*/ 3346 w 10000"/>
                <a:gd name="connsiteY28" fmla="*/ 1824 h 10000"/>
                <a:gd name="connsiteX29" fmla="*/ 3346 w 10000"/>
                <a:gd name="connsiteY29" fmla="*/ 881 h 10000"/>
                <a:gd name="connsiteX30" fmla="*/ 3838 w 10000"/>
                <a:gd name="connsiteY30" fmla="*/ 0 h 10000"/>
                <a:gd name="connsiteX31" fmla="*/ 4428 w 10000"/>
                <a:gd name="connsiteY31" fmla="*/ 0 h 10000"/>
                <a:gd name="connsiteX32" fmla="*/ 4428 w 10000"/>
                <a:gd name="connsiteY32" fmla="*/ 440 h 10000"/>
                <a:gd name="connsiteX33" fmla="*/ 7872 w 10000"/>
                <a:gd name="connsiteY33" fmla="*/ 440 h 10000"/>
                <a:gd name="connsiteX34" fmla="*/ 4625 w 10000"/>
                <a:gd name="connsiteY34" fmla="*/ 2579 h 10000"/>
                <a:gd name="connsiteX35" fmla="*/ 5215 w 10000"/>
                <a:gd name="connsiteY35" fmla="*/ 2830 h 10000"/>
                <a:gd name="connsiteX36" fmla="*/ 10000 w 10000"/>
                <a:gd name="connsiteY36" fmla="*/ 2951 h 10000"/>
                <a:gd name="connsiteX37" fmla="*/ 7971 w 10000"/>
                <a:gd name="connsiteY37" fmla="*/ 5786 h 10000"/>
                <a:gd name="connsiteX38" fmla="*/ 7839 w 10000"/>
                <a:gd name="connsiteY38" fmla="*/ 6035 h 10000"/>
                <a:gd name="connsiteX39" fmla="*/ 7747 w 10000"/>
                <a:gd name="connsiteY39" fmla="*/ 6344 h 10000"/>
                <a:gd name="connsiteX40" fmla="*/ 6889 w 10000"/>
                <a:gd name="connsiteY40" fmla="*/ 6164 h 10000"/>
                <a:gd name="connsiteX41" fmla="*/ 7160 w 10000"/>
                <a:gd name="connsiteY41" fmla="*/ 6978 h 10000"/>
                <a:gd name="connsiteX42" fmla="*/ 6138 w 10000"/>
                <a:gd name="connsiteY42" fmla="*/ 7028 h 10000"/>
                <a:gd name="connsiteX43" fmla="*/ 4232 w 10000"/>
                <a:gd name="connsiteY43" fmla="*/ 6289 h 10000"/>
                <a:gd name="connsiteX44" fmla="*/ 4232 w 10000"/>
                <a:gd name="connsiteY44" fmla="*/ 6855 h 10000"/>
                <a:gd name="connsiteX45" fmla="*/ 4822 w 10000"/>
                <a:gd name="connsiteY45" fmla="*/ 7233 h 10000"/>
                <a:gd name="connsiteX46" fmla="*/ 7381 w 10000"/>
                <a:gd name="connsiteY46" fmla="*/ 7233 h 10000"/>
                <a:gd name="connsiteX47" fmla="*/ 8070 w 10000"/>
                <a:gd name="connsiteY47" fmla="*/ 7610 h 10000"/>
                <a:gd name="connsiteX0" fmla="*/ 8070 w 10000"/>
                <a:gd name="connsiteY0" fmla="*/ 7610 h 10000"/>
                <a:gd name="connsiteX1" fmla="*/ 4822 w 10000"/>
                <a:gd name="connsiteY1" fmla="*/ 9686 h 10000"/>
                <a:gd name="connsiteX2" fmla="*/ 2559 w 10000"/>
                <a:gd name="connsiteY2" fmla="*/ 9686 h 10000"/>
                <a:gd name="connsiteX3" fmla="*/ 1968 w 10000"/>
                <a:gd name="connsiteY3" fmla="*/ 9434 h 10000"/>
                <a:gd name="connsiteX4" fmla="*/ 1673 w 10000"/>
                <a:gd name="connsiteY4" fmla="*/ 10000 h 10000"/>
                <a:gd name="connsiteX5" fmla="*/ 787 w 10000"/>
                <a:gd name="connsiteY5" fmla="*/ 9497 h 10000"/>
                <a:gd name="connsiteX6" fmla="*/ 787 w 10000"/>
                <a:gd name="connsiteY6" fmla="*/ 8931 h 10000"/>
                <a:gd name="connsiteX7" fmla="*/ 2264 w 10000"/>
                <a:gd name="connsiteY7" fmla="*/ 8050 h 10000"/>
                <a:gd name="connsiteX8" fmla="*/ 1673 w 10000"/>
                <a:gd name="connsiteY8" fmla="*/ 7547 h 10000"/>
                <a:gd name="connsiteX9" fmla="*/ 2264 w 10000"/>
                <a:gd name="connsiteY9" fmla="*/ 7107 h 10000"/>
                <a:gd name="connsiteX10" fmla="*/ 3247 w 10000"/>
                <a:gd name="connsiteY10" fmla="*/ 7170 h 10000"/>
                <a:gd name="connsiteX11" fmla="*/ 3051 w 10000"/>
                <a:gd name="connsiteY11" fmla="*/ 6667 h 10000"/>
                <a:gd name="connsiteX12" fmla="*/ 2264 w 10000"/>
                <a:gd name="connsiteY12" fmla="*/ 6667 h 10000"/>
                <a:gd name="connsiteX13" fmla="*/ 2264 w 10000"/>
                <a:gd name="connsiteY13" fmla="*/ 6289 h 10000"/>
                <a:gd name="connsiteX14" fmla="*/ 1574 w 10000"/>
                <a:gd name="connsiteY14" fmla="*/ 6226 h 10000"/>
                <a:gd name="connsiteX15" fmla="*/ 1181 w 10000"/>
                <a:gd name="connsiteY15" fmla="*/ 6604 h 10000"/>
                <a:gd name="connsiteX16" fmla="*/ 591 w 10000"/>
                <a:gd name="connsiteY16" fmla="*/ 6352 h 10000"/>
                <a:gd name="connsiteX17" fmla="*/ 0 w 10000"/>
                <a:gd name="connsiteY17" fmla="*/ 6352 h 10000"/>
                <a:gd name="connsiteX18" fmla="*/ 1496 w 10000"/>
                <a:gd name="connsiteY18" fmla="*/ 5188 h 10000"/>
                <a:gd name="connsiteX19" fmla="*/ 1116 w 10000"/>
                <a:gd name="connsiteY19" fmla="*/ 5121 h 10000"/>
                <a:gd name="connsiteX20" fmla="*/ 807 w 10000"/>
                <a:gd name="connsiteY20" fmla="*/ 5057 h 10000"/>
                <a:gd name="connsiteX21" fmla="*/ 0 w 10000"/>
                <a:gd name="connsiteY21" fmla="*/ 4969 h 10000"/>
                <a:gd name="connsiteX22" fmla="*/ 885 w 10000"/>
                <a:gd name="connsiteY22" fmla="*/ 4214 h 10000"/>
                <a:gd name="connsiteX23" fmla="*/ 885 w 10000"/>
                <a:gd name="connsiteY23" fmla="*/ 3648 h 10000"/>
                <a:gd name="connsiteX24" fmla="*/ 1772 w 10000"/>
                <a:gd name="connsiteY24" fmla="*/ 3711 h 10000"/>
                <a:gd name="connsiteX25" fmla="*/ 1673 w 10000"/>
                <a:gd name="connsiteY25" fmla="*/ 2767 h 10000"/>
                <a:gd name="connsiteX26" fmla="*/ 985 w 10000"/>
                <a:gd name="connsiteY26" fmla="*/ 2579 h 10000"/>
                <a:gd name="connsiteX27" fmla="*/ 2066 w 10000"/>
                <a:gd name="connsiteY27" fmla="*/ 1761 h 10000"/>
                <a:gd name="connsiteX28" fmla="*/ 3346 w 10000"/>
                <a:gd name="connsiteY28" fmla="*/ 1824 h 10000"/>
                <a:gd name="connsiteX29" fmla="*/ 3346 w 10000"/>
                <a:gd name="connsiteY29" fmla="*/ 881 h 10000"/>
                <a:gd name="connsiteX30" fmla="*/ 3838 w 10000"/>
                <a:gd name="connsiteY30" fmla="*/ 0 h 10000"/>
                <a:gd name="connsiteX31" fmla="*/ 4428 w 10000"/>
                <a:gd name="connsiteY31" fmla="*/ 0 h 10000"/>
                <a:gd name="connsiteX32" fmla="*/ 4428 w 10000"/>
                <a:gd name="connsiteY32" fmla="*/ 440 h 10000"/>
                <a:gd name="connsiteX33" fmla="*/ 7872 w 10000"/>
                <a:gd name="connsiteY33" fmla="*/ 440 h 10000"/>
                <a:gd name="connsiteX34" fmla="*/ 4625 w 10000"/>
                <a:gd name="connsiteY34" fmla="*/ 2579 h 10000"/>
                <a:gd name="connsiteX35" fmla="*/ 5215 w 10000"/>
                <a:gd name="connsiteY35" fmla="*/ 2830 h 10000"/>
                <a:gd name="connsiteX36" fmla="*/ 10000 w 10000"/>
                <a:gd name="connsiteY36" fmla="*/ 2951 h 10000"/>
                <a:gd name="connsiteX37" fmla="*/ 7971 w 10000"/>
                <a:gd name="connsiteY37" fmla="*/ 5786 h 10000"/>
                <a:gd name="connsiteX38" fmla="*/ 7839 w 10000"/>
                <a:gd name="connsiteY38" fmla="*/ 6035 h 10000"/>
                <a:gd name="connsiteX39" fmla="*/ 7747 w 10000"/>
                <a:gd name="connsiteY39" fmla="*/ 6344 h 10000"/>
                <a:gd name="connsiteX40" fmla="*/ 6889 w 10000"/>
                <a:gd name="connsiteY40" fmla="*/ 6164 h 10000"/>
                <a:gd name="connsiteX41" fmla="*/ 7160 w 10000"/>
                <a:gd name="connsiteY41" fmla="*/ 6978 h 10000"/>
                <a:gd name="connsiteX42" fmla="*/ 6138 w 10000"/>
                <a:gd name="connsiteY42" fmla="*/ 7028 h 10000"/>
                <a:gd name="connsiteX43" fmla="*/ 4232 w 10000"/>
                <a:gd name="connsiteY43" fmla="*/ 6289 h 10000"/>
                <a:gd name="connsiteX44" fmla="*/ 5554 w 10000"/>
                <a:gd name="connsiteY44" fmla="*/ 6993 h 10000"/>
                <a:gd name="connsiteX45" fmla="*/ 4822 w 10000"/>
                <a:gd name="connsiteY45" fmla="*/ 7233 h 10000"/>
                <a:gd name="connsiteX46" fmla="*/ 7381 w 10000"/>
                <a:gd name="connsiteY46" fmla="*/ 7233 h 10000"/>
                <a:gd name="connsiteX47" fmla="*/ 8070 w 10000"/>
                <a:gd name="connsiteY47" fmla="*/ 7610 h 10000"/>
                <a:gd name="connsiteX0" fmla="*/ 8070 w 10000"/>
                <a:gd name="connsiteY0" fmla="*/ 7610 h 10000"/>
                <a:gd name="connsiteX1" fmla="*/ 4822 w 10000"/>
                <a:gd name="connsiteY1" fmla="*/ 9686 h 10000"/>
                <a:gd name="connsiteX2" fmla="*/ 2559 w 10000"/>
                <a:gd name="connsiteY2" fmla="*/ 9686 h 10000"/>
                <a:gd name="connsiteX3" fmla="*/ 1968 w 10000"/>
                <a:gd name="connsiteY3" fmla="*/ 9434 h 10000"/>
                <a:gd name="connsiteX4" fmla="*/ 1673 w 10000"/>
                <a:gd name="connsiteY4" fmla="*/ 10000 h 10000"/>
                <a:gd name="connsiteX5" fmla="*/ 787 w 10000"/>
                <a:gd name="connsiteY5" fmla="*/ 9497 h 10000"/>
                <a:gd name="connsiteX6" fmla="*/ 787 w 10000"/>
                <a:gd name="connsiteY6" fmla="*/ 8931 h 10000"/>
                <a:gd name="connsiteX7" fmla="*/ 2264 w 10000"/>
                <a:gd name="connsiteY7" fmla="*/ 8050 h 10000"/>
                <a:gd name="connsiteX8" fmla="*/ 1673 w 10000"/>
                <a:gd name="connsiteY8" fmla="*/ 7547 h 10000"/>
                <a:gd name="connsiteX9" fmla="*/ 2264 w 10000"/>
                <a:gd name="connsiteY9" fmla="*/ 7107 h 10000"/>
                <a:gd name="connsiteX10" fmla="*/ 3247 w 10000"/>
                <a:gd name="connsiteY10" fmla="*/ 7170 h 10000"/>
                <a:gd name="connsiteX11" fmla="*/ 3051 w 10000"/>
                <a:gd name="connsiteY11" fmla="*/ 6667 h 10000"/>
                <a:gd name="connsiteX12" fmla="*/ 2264 w 10000"/>
                <a:gd name="connsiteY12" fmla="*/ 6667 h 10000"/>
                <a:gd name="connsiteX13" fmla="*/ 2264 w 10000"/>
                <a:gd name="connsiteY13" fmla="*/ 6289 h 10000"/>
                <a:gd name="connsiteX14" fmla="*/ 1574 w 10000"/>
                <a:gd name="connsiteY14" fmla="*/ 6226 h 10000"/>
                <a:gd name="connsiteX15" fmla="*/ 1181 w 10000"/>
                <a:gd name="connsiteY15" fmla="*/ 6604 h 10000"/>
                <a:gd name="connsiteX16" fmla="*/ 591 w 10000"/>
                <a:gd name="connsiteY16" fmla="*/ 6352 h 10000"/>
                <a:gd name="connsiteX17" fmla="*/ 0 w 10000"/>
                <a:gd name="connsiteY17" fmla="*/ 6352 h 10000"/>
                <a:gd name="connsiteX18" fmla="*/ 1496 w 10000"/>
                <a:gd name="connsiteY18" fmla="*/ 5188 h 10000"/>
                <a:gd name="connsiteX19" fmla="*/ 1116 w 10000"/>
                <a:gd name="connsiteY19" fmla="*/ 5121 h 10000"/>
                <a:gd name="connsiteX20" fmla="*/ 807 w 10000"/>
                <a:gd name="connsiteY20" fmla="*/ 5057 h 10000"/>
                <a:gd name="connsiteX21" fmla="*/ 0 w 10000"/>
                <a:gd name="connsiteY21" fmla="*/ 4969 h 10000"/>
                <a:gd name="connsiteX22" fmla="*/ 885 w 10000"/>
                <a:gd name="connsiteY22" fmla="*/ 4214 h 10000"/>
                <a:gd name="connsiteX23" fmla="*/ 885 w 10000"/>
                <a:gd name="connsiteY23" fmla="*/ 3648 h 10000"/>
                <a:gd name="connsiteX24" fmla="*/ 1772 w 10000"/>
                <a:gd name="connsiteY24" fmla="*/ 3711 h 10000"/>
                <a:gd name="connsiteX25" fmla="*/ 1673 w 10000"/>
                <a:gd name="connsiteY25" fmla="*/ 2767 h 10000"/>
                <a:gd name="connsiteX26" fmla="*/ 985 w 10000"/>
                <a:gd name="connsiteY26" fmla="*/ 2579 h 10000"/>
                <a:gd name="connsiteX27" fmla="*/ 2066 w 10000"/>
                <a:gd name="connsiteY27" fmla="*/ 1761 h 10000"/>
                <a:gd name="connsiteX28" fmla="*/ 3346 w 10000"/>
                <a:gd name="connsiteY28" fmla="*/ 1824 h 10000"/>
                <a:gd name="connsiteX29" fmla="*/ 3346 w 10000"/>
                <a:gd name="connsiteY29" fmla="*/ 881 h 10000"/>
                <a:gd name="connsiteX30" fmla="*/ 3838 w 10000"/>
                <a:gd name="connsiteY30" fmla="*/ 0 h 10000"/>
                <a:gd name="connsiteX31" fmla="*/ 4428 w 10000"/>
                <a:gd name="connsiteY31" fmla="*/ 0 h 10000"/>
                <a:gd name="connsiteX32" fmla="*/ 4428 w 10000"/>
                <a:gd name="connsiteY32" fmla="*/ 440 h 10000"/>
                <a:gd name="connsiteX33" fmla="*/ 7872 w 10000"/>
                <a:gd name="connsiteY33" fmla="*/ 440 h 10000"/>
                <a:gd name="connsiteX34" fmla="*/ 4625 w 10000"/>
                <a:gd name="connsiteY34" fmla="*/ 2579 h 10000"/>
                <a:gd name="connsiteX35" fmla="*/ 5215 w 10000"/>
                <a:gd name="connsiteY35" fmla="*/ 2830 h 10000"/>
                <a:gd name="connsiteX36" fmla="*/ 10000 w 10000"/>
                <a:gd name="connsiteY36" fmla="*/ 2951 h 10000"/>
                <a:gd name="connsiteX37" fmla="*/ 7971 w 10000"/>
                <a:gd name="connsiteY37" fmla="*/ 5786 h 10000"/>
                <a:gd name="connsiteX38" fmla="*/ 7839 w 10000"/>
                <a:gd name="connsiteY38" fmla="*/ 6035 h 10000"/>
                <a:gd name="connsiteX39" fmla="*/ 7747 w 10000"/>
                <a:gd name="connsiteY39" fmla="*/ 6344 h 10000"/>
                <a:gd name="connsiteX40" fmla="*/ 6889 w 10000"/>
                <a:gd name="connsiteY40" fmla="*/ 6164 h 10000"/>
                <a:gd name="connsiteX41" fmla="*/ 7160 w 10000"/>
                <a:gd name="connsiteY41" fmla="*/ 6978 h 10000"/>
                <a:gd name="connsiteX42" fmla="*/ 6138 w 10000"/>
                <a:gd name="connsiteY42" fmla="*/ 7028 h 10000"/>
                <a:gd name="connsiteX43" fmla="*/ 5460 w 10000"/>
                <a:gd name="connsiteY43" fmla="*/ 6913 h 10000"/>
                <a:gd name="connsiteX44" fmla="*/ 5554 w 10000"/>
                <a:gd name="connsiteY44" fmla="*/ 6993 h 10000"/>
                <a:gd name="connsiteX45" fmla="*/ 4822 w 10000"/>
                <a:gd name="connsiteY45" fmla="*/ 7233 h 10000"/>
                <a:gd name="connsiteX46" fmla="*/ 7381 w 10000"/>
                <a:gd name="connsiteY46" fmla="*/ 7233 h 10000"/>
                <a:gd name="connsiteX47" fmla="*/ 8070 w 10000"/>
                <a:gd name="connsiteY47" fmla="*/ 7610 h 10000"/>
                <a:gd name="connsiteX0" fmla="*/ 8070 w 10000"/>
                <a:gd name="connsiteY0" fmla="*/ 7610 h 10000"/>
                <a:gd name="connsiteX1" fmla="*/ 4822 w 10000"/>
                <a:gd name="connsiteY1" fmla="*/ 9686 h 10000"/>
                <a:gd name="connsiteX2" fmla="*/ 2559 w 10000"/>
                <a:gd name="connsiteY2" fmla="*/ 9686 h 10000"/>
                <a:gd name="connsiteX3" fmla="*/ 1968 w 10000"/>
                <a:gd name="connsiteY3" fmla="*/ 9434 h 10000"/>
                <a:gd name="connsiteX4" fmla="*/ 1673 w 10000"/>
                <a:gd name="connsiteY4" fmla="*/ 10000 h 10000"/>
                <a:gd name="connsiteX5" fmla="*/ 787 w 10000"/>
                <a:gd name="connsiteY5" fmla="*/ 9497 h 10000"/>
                <a:gd name="connsiteX6" fmla="*/ 787 w 10000"/>
                <a:gd name="connsiteY6" fmla="*/ 8931 h 10000"/>
                <a:gd name="connsiteX7" fmla="*/ 2264 w 10000"/>
                <a:gd name="connsiteY7" fmla="*/ 8050 h 10000"/>
                <a:gd name="connsiteX8" fmla="*/ 1673 w 10000"/>
                <a:gd name="connsiteY8" fmla="*/ 7547 h 10000"/>
                <a:gd name="connsiteX9" fmla="*/ 2264 w 10000"/>
                <a:gd name="connsiteY9" fmla="*/ 7107 h 10000"/>
                <a:gd name="connsiteX10" fmla="*/ 3247 w 10000"/>
                <a:gd name="connsiteY10" fmla="*/ 7170 h 10000"/>
                <a:gd name="connsiteX11" fmla="*/ 3051 w 10000"/>
                <a:gd name="connsiteY11" fmla="*/ 6667 h 10000"/>
                <a:gd name="connsiteX12" fmla="*/ 2264 w 10000"/>
                <a:gd name="connsiteY12" fmla="*/ 6667 h 10000"/>
                <a:gd name="connsiteX13" fmla="*/ 2264 w 10000"/>
                <a:gd name="connsiteY13" fmla="*/ 6289 h 10000"/>
                <a:gd name="connsiteX14" fmla="*/ 1574 w 10000"/>
                <a:gd name="connsiteY14" fmla="*/ 6226 h 10000"/>
                <a:gd name="connsiteX15" fmla="*/ 1181 w 10000"/>
                <a:gd name="connsiteY15" fmla="*/ 6604 h 10000"/>
                <a:gd name="connsiteX16" fmla="*/ 591 w 10000"/>
                <a:gd name="connsiteY16" fmla="*/ 6352 h 10000"/>
                <a:gd name="connsiteX17" fmla="*/ 0 w 10000"/>
                <a:gd name="connsiteY17" fmla="*/ 6352 h 10000"/>
                <a:gd name="connsiteX18" fmla="*/ 1496 w 10000"/>
                <a:gd name="connsiteY18" fmla="*/ 5188 h 10000"/>
                <a:gd name="connsiteX19" fmla="*/ 1116 w 10000"/>
                <a:gd name="connsiteY19" fmla="*/ 5121 h 10000"/>
                <a:gd name="connsiteX20" fmla="*/ 807 w 10000"/>
                <a:gd name="connsiteY20" fmla="*/ 5057 h 10000"/>
                <a:gd name="connsiteX21" fmla="*/ 0 w 10000"/>
                <a:gd name="connsiteY21" fmla="*/ 4969 h 10000"/>
                <a:gd name="connsiteX22" fmla="*/ 885 w 10000"/>
                <a:gd name="connsiteY22" fmla="*/ 4214 h 10000"/>
                <a:gd name="connsiteX23" fmla="*/ 885 w 10000"/>
                <a:gd name="connsiteY23" fmla="*/ 3648 h 10000"/>
                <a:gd name="connsiteX24" fmla="*/ 1772 w 10000"/>
                <a:gd name="connsiteY24" fmla="*/ 3711 h 10000"/>
                <a:gd name="connsiteX25" fmla="*/ 1673 w 10000"/>
                <a:gd name="connsiteY25" fmla="*/ 2767 h 10000"/>
                <a:gd name="connsiteX26" fmla="*/ 985 w 10000"/>
                <a:gd name="connsiteY26" fmla="*/ 2579 h 10000"/>
                <a:gd name="connsiteX27" fmla="*/ 2066 w 10000"/>
                <a:gd name="connsiteY27" fmla="*/ 1761 h 10000"/>
                <a:gd name="connsiteX28" fmla="*/ 3346 w 10000"/>
                <a:gd name="connsiteY28" fmla="*/ 1824 h 10000"/>
                <a:gd name="connsiteX29" fmla="*/ 3346 w 10000"/>
                <a:gd name="connsiteY29" fmla="*/ 881 h 10000"/>
                <a:gd name="connsiteX30" fmla="*/ 3838 w 10000"/>
                <a:gd name="connsiteY30" fmla="*/ 0 h 10000"/>
                <a:gd name="connsiteX31" fmla="*/ 4428 w 10000"/>
                <a:gd name="connsiteY31" fmla="*/ 0 h 10000"/>
                <a:gd name="connsiteX32" fmla="*/ 4428 w 10000"/>
                <a:gd name="connsiteY32" fmla="*/ 440 h 10000"/>
                <a:gd name="connsiteX33" fmla="*/ 7872 w 10000"/>
                <a:gd name="connsiteY33" fmla="*/ 440 h 10000"/>
                <a:gd name="connsiteX34" fmla="*/ 4625 w 10000"/>
                <a:gd name="connsiteY34" fmla="*/ 2579 h 10000"/>
                <a:gd name="connsiteX35" fmla="*/ 5215 w 10000"/>
                <a:gd name="connsiteY35" fmla="*/ 2830 h 10000"/>
                <a:gd name="connsiteX36" fmla="*/ 10000 w 10000"/>
                <a:gd name="connsiteY36" fmla="*/ 2951 h 10000"/>
                <a:gd name="connsiteX37" fmla="*/ 7971 w 10000"/>
                <a:gd name="connsiteY37" fmla="*/ 5786 h 10000"/>
                <a:gd name="connsiteX38" fmla="*/ 7839 w 10000"/>
                <a:gd name="connsiteY38" fmla="*/ 6035 h 10000"/>
                <a:gd name="connsiteX39" fmla="*/ 7747 w 10000"/>
                <a:gd name="connsiteY39" fmla="*/ 6344 h 10000"/>
                <a:gd name="connsiteX40" fmla="*/ 6889 w 10000"/>
                <a:gd name="connsiteY40" fmla="*/ 6164 h 10000"/>
                <a:gd name="connsiteX41" fmla="*/ 7160 w 10000"/>
                <a:gd name="connsiteY41" fmla="*/ 6978 h 10000"/>
                <a:gd name="connsiteX42" fmla="*/ 6138 w 10000"/>
                <a:gd name="connsiteY42" fmla="*/ 7028 h 10000"/>
                <a:gd name="connsiteX43" fmla="*/ 5460 w 10000"/>
                <a:gd name="connsiteY43" fmla="*/ 6913 h 10000"/>
                <a:gd name="connsiteX44" fmla="*/ 5554 w 10000"/>
                <a:gd name="connsiteY44" fmla="*/ 6993 h 10000"/>
                <a:gd name="connsiteX45" fmla="*/ 5401 w 10000"/>
                <a:gd name="connsiteY45" fmla="*/ 7216 h 10000"/>
                <a:gd name="connsiteX46" fmla="*/ 7381 w 10000"/>
                <a:gd name="connsiteY46" fmla="*/ 7233 h 10000"/>
                <a:gd name="connsiteX47" fmla="*/ 8070 w 10000"/>
                <a:gd name="connsiteY47" fmla="*/ 7610 h 10000"/>
                <a:gd name="connsiteX0" fmla="*/ 8070 w 10000"/>
                <a:gd name="connsiteY0" fmla="*/ 7610 h 9917"/>
                <a:gd name="connsiteX1" fmla="*/ 4822 w 10000"/>
                <a:gd name="connsiteY1" fmla="*/ 9686 h 9917"/>
                <a:gd name="connsiteX2" fmla="*/ 2559 w 10000"/>
                <a:gd name="connsiteY2" fmla="*/ 9686 h 9917"/>
                <a:gd name="connsiteX3" fmla="*/ 1968 w 10000"/>
                <a:gd name="connsiteY3" fmla="*/ 9434 h 9917"/>
                <a:gd name="connsiteX4" fmla="*/ 1139 w 10000"/>
                <a:gd name="connsiteY4" fmla="*/ 9917 h 9917"/>
                <a:gd name="connsiteX5" fmla="*/ 787 w 10000"/>
                <a:gd name="connsiteY5" fmla="*/ 9497 h 9917"/>
                <a:gd name="connsiteX6" fmla="*/ 787 w 10000"/>
                <a:gd name="connsiteY6" fmla="*/ 8931 h 9917"/>
                <a:gd name="connsiteX7" fmla="*/ 2264 w 10000"/>
                <a:gd name="connsiteY7" fmla="*/ 8050 h 9917"/>
                <a:gd name="connsiteX8" fmla="*/ 1673 w 10000"/>
                <a:gd name="connsiteY8" fmla="*/ 7547 h 9917"/>
                <a:gd name="connsiteX9" fmla="*/ 2264 w 10000"/>
                <a:gd name="connsiteY9" fmla="*/ 7107 h 9917"/>
                <a:gd name="connsiteX10" fmla="*/ 3247 w 10000"/>
                <a:gd name="connsiteY10" fmla="*/ 7170 h 9917"/>
                <a:gd name="connsiteX11" fmla="*/ 3051 w 10000"/>
                <a:gd name="connsiteY11" fmla="*/ 6667 h 9917"/>
                <a:gd name="connsiteX12" fmla="*/ 2264 w 10000"/>
                <a:gd name="connsiteY12" fmla="*/ 6667 h 9917"/>
                <a:gd name="connsiteX13" fmla="*/ 2264 w 10000"/>
                <a:gd name="connsiteY13" fmla="*/ 6289 h 9917"/>
                <a:gd name="connsiteX14" fmla="*/ 1574 w 10000"/>
                <a:gd name="connsiteY14" fmla="*/ 6226 h 9917"/>
                <a:gd name="connsiteX15" fmla="*/ 1181 w 10000"/>
                <a:gd name="connsiteY15" fmla="*/ 6604 h 9917"/>
                <a:gd name="connsiteX16" fmla="*/ 591 w 10000"/>
                <a:gd name="connsiteY16" fmla="*/ 6352 h 9917"/>
                <a:gd name="connsiteX17" fmla="*/ 0 w 10000"/>
                <a:gd name="connsiteY17" fmla="*/ 6352 h 9917"/>
                <a:gd name="connsiteX18" fmla="*/ 1496 w 10000"/>
                <a:gd name="connsiteY18" fmla="*/ 5188 h 9917"/>
                <a:gd name="connsiteX19" fmla="*/ 1116 w 10000"/>
                <a:gd name="connsiteY19" fmla="*/ 5121 h 9917"/>
                <a:gd name="connsiteX20" fmla="*/ 807 w 10000"/>
                <a:gd name="connsiteY20" fmla="*/ 5057 h 9917"/>
                <a:gd name="connsiteX21" fmla="*/ 0 w 10000"/>
                <a:gd name="connsiteY21" fmla="*/ 4969 h 9917"/>
                <a:gd name="connsiteX22" fmla="*/ 885 w 10000"/>
                <a:gd name="connsiteY22" fmla="*/ 4214 h 9917"/>
                <a:gd name="connsiteX23" fmla="*/ 885 w 10000"/>
                <a:gd name="connsiteY23" fmla="*/ 3648 h 9917"/>
                <a:gd name="connsiteX24" fmla="*/ 1772 w 10000"/>
                <a:gd name="connsiteY24" fmla="*/ 3711 h 9917"/>
                <a:gd name="connsiteX25" fmla="*/ 1673 w 10000"/>
                <a:gd name="connsiteY25" fmla="*/ 2767 h 9917"/>
                <a:gd name="connsiteX26" fmla="*/ 985 w 10000"/>
                <a:gd name="connsiteY26" fmla="*/ 2579 h 9917"/>
                <a:gd name="connsiteX27" fmla="*/ 2066 w 10000"/>
                <a:gd name="connsiteY27" fmla="*/ 1761 h 9917"/>
                <a:gd name="connsiteX28" fmla="*/ 3346 w 10000"/>
                <a:gd name="connsiteY28" fmla="*/ 1824 h 9917"/>
                <a:gd name="connsiteX29" fmla="*/ 3346 w 10000"/>
                <a:gd name="connsiteY29" fmla="*/ 881 h 9917"/>
                <a:gd name="connsiteX30" fmla="*/ 3838 w 10000"/>
                <a:gd name="connsiteY30" fmla="*/ 0 h 9917"/>
                <a:gd name="connsiteX31" fmla="*/ 4428 w 10000"/>
                <a:gd name="connsiteY31" fmla="*/ 0 h 9917"/>
                <a:gd name="connsiteX32" fmla="*/ 4428 w 10000"/>
                <a:gd name="connsiteY32" fmla="*/ 440 h 9917"/>
                <a:gd name="connsiteX33" fmla="*/ 7872 w 10000"/>
                <a:gd name="connsiteY33" fmla="*/ 440 h 9917"/>
                <a:gd name="connsiteX34" fmla="*/ 4625 w 10000"/>
                <a:gd name="connsiteY34" fmla="*/ 2579 h 9917"/>
                <a:gd name="connsiteX35" fmla="*/ 5215 w 10000"/>
                <a:gd name="connsiteY35" fmla="*/ 2830 h 9917"/>
                <a:gd name="connsiteX36" fmla="*/ 10000 w 10000"/>
                <a:gd name="connsiteY36" fmla="*/ 2951 h 9917"/>
                <a:gd name="connsiteX37" fmla="*/ 7971 w 10000"/>
                <a:gd name="connsiteY37" fmla="*/ 5786 h 9917"/>
                <a:gd name="connsiteX38" fmla="*/ 7839 w 10000"/>
                <a:gd name="connsiteY38" fmla="*/ 6035 h 9917"/>
                <a:gd name="connsiteX39" fmla="*/ 7747 w 10000"/>
                <a:gd name="connsiteY39" fmla="*/ 6344 h 9917"/>
                <a:gd name="connsiteX40" fmla="*/ 6889 w 10000"/>
                <a:gd name="connsiteY40" fmla="*/ 6164 h 9917"/>
                <a:gd name="connsiteX41" fmla="*/ 7160 w 10000"/>
                <a:gd name="connsiteY41" fmla="*/ 6978 h 9917"/>
                <a:gd name="connsiteX42" fmla="*/ 6138 w 10000"/>
                <a:gd name="connsiteY42" fmla="*/ 7028 h 9917"/>
                <a:gd name="connsiteX43" fmla="*/ 5460 w 10000"/>
                <a:gd name="connsiteY43" fmla="*/ 6913 h 9917"/>
                <a:gd name="connsiteX44" fmla="*/ 5554 w 10000"/>
                <a:gd name="connsiteY44" fmla="*/ 6993 h 9917"/>
                <a:gd name="connsiteX45" fmla="*/ 5401 w 10000"/>
                <a:gd name="connsiteY45" fmla="*/ 7216 h 9917"/>
                <a:gd name="connsiteX46" fmla="*/ 7381 w 10000"/>
                <a:gd name="connsiteY46" fmla="*/ 7233 h 9917"/>
                <a:gd name="connsiteX47" fmla="*/ 8070 w 10000"/>
                <a:gd name="connsiteY47" fmla="*/ 7610 h 9917"/>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3051 w 10000"/>
                <a:gd name="connsiteY11" fmla="*/ 6723 h 10000"/>
                <a:gd name="connsiteX12" fmla="*/ 2264 w 10000"/>
                <a:gd name="connsiteY12" fmla="*/ 6723 h 10000"/>
                <a:gd name="connsiteX13" fmla="*/ 2264 w 10000"/>
                <a:gd name="connsiteY13" fmla="*/ 6342 h 10000"/>
                <a:gd name="connsiteX14" fmla="*/ 1574 w 10000"/>
                <a:gd name="connsiteY14" fmla="*/ 6278 h 10000"/>
                <a:gd name="connsiteX15" fmla="*/ 1181 w 10000"/>
                <a:gd name="connsiteY15" fmla="*/ 6659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7872 w 10000"/>
                <a:gd name="connsiteY33" fmla="*/ 444 h 10000"/>
                <a:gd name="connsiteX34" fmla="*/ 4625 w 10000"/>
                <a:gd name="connsiteY34" fmla="*/ 2601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3051 w 10000"/>
                <a:gd name="connsiteY11" fmla="*/ 6723 h 10000"/>
                <a:gd name="connsiteX12" fmla="*/ 596 w 10000"/>
                <a:gd name="connsiteY12" fmla="*/ 8060 h 10000"/>
                <a:gd name="connsiteX13" fmla="*/ 2264 w 10000"/>
                <a:gd name="connsiteY13" fmla="*/ 6342 h 10000"/>
                <a:gd name="connsiteX14" fmla="*/ 1574 w 10000"/>
                <a:gd name="connsiteY14" fmla="*/ 6278 h 10000"/>
                <a:gd name="connsiteX15" fmla="*/ 1181 w 10000"/>
                <a:gd name="connsiteY15" fmla="*/ 6659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7872 w 10000"/>
                <a:gd name="connsiteY33" fmla="*/ 444 h 10000"/>
                <a:gd name="connsiteX34" fmla="*/ 4625 w 10000"/>
                <a:gd name="connsiteY34" fmla="*/ 2601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3051 w 10000"/>
                <a:gd name="connsiteY11" fmla="*/ 6723 h 10000"/>
                <a:gd name="connsiteX12" fmla="*/ 596 w 10000"/>
                <a:gd name="connsiteY12" fmla="*/ 8060 h 10000"/>
                <a:gd name="connsiteX13" fmla="*/ 69 w 10000"/>
                <a:gd name="connsiteY13" fmla="*/ 8266 h 10000"/>
                <a:gd name="connsiteX14" fmla="*/ 1574 w 10000"/>
                <a:gd name="connsiteY14" fmla="*/ 6278 h 10000"/>
                <a:gd name="connsiteX15" fmla="*/ 1181 w 10000"/>
                <a:gd name="connsiteY15" fmla="*/ 6659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7872 w 10000"/>
                <a:gd name="connsiteY33" fmla="*/ 444 h 10000"/>
                <a:gd name="connsiteX34" fmla="*/ 4625 w 10000"/>
                <a:gd name="connsiteY34" fmla="*/ 2601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3051 w 10000"/>
                <a:gd name="connsiteY11" fmla="*/ 6723 h 10000"/>
                <a:gd name="connsiteX12" fmla="*/ 596 w 10000"/>
                <a:gd name="connsiteY12" fmla="*/ 8060 h 10000"/>
                <a:gd name="connsiteX13" fmla="*/ 69 w 10000"/>
                <a:gd name="connsiteY13" fmla="*/ 8266 h 10000"/>
                <a:gd name="connsiteX14" fmla="*/ 301 w 10000"/>
                <a:gd name="connsiteY14" fmla="*/ 7331 h 10000"/>
                <a:gd name="connsiteX15" fmla="*/ 1181 w 10000"/>
                <a:gd name="connsiteY15" fmla="*/ 6659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7872 w 10000"/>
                <a:gd name="connsiteY33" fmla="*/ 444 h 10000"/>
                <a:gd name="connsiteX34" fmla="*/ 4625 w 10000"/>
                <a:gd name="connsiteY34" fmla="*/ 2601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3051 w 10000"/>
                <a:gd name="connsiteY11" fmla="*/ 6723 h 10000"/>
                <a:gd name="connsiteX12" fmla="*/ 596 w 10000"/>
                <a:gd name="connsiteY12" fmla="*/ 8060 h 10000"/>
                <a:gd name="connsiteX13" fmla="*/ 69 w 10000"/>
                <a:gd name="connsiteY13" fmla="*/ 8266 h 10000"/>
                <a:gd name="connsiteX14" fmla="*/ 301 w 10000"/>
                <a:gd name="connsiteY14" fmla="*/ 7331 h 10000"/>
                <a:gd name="connsiteX15" fmla="*/ 802 w 10000"/>
                <a:gd name="connsiteY15" fmla="*/ 6701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7872 w 10000"/>
                <a:gd name="connsiteY33" fmla="*/ 444 h 10000"/>
                <a:gd name="connsiteX34" fmla="*/ 4625 w 10000"/>
                <a:gd name="connsiteY34" fmla="*/ 2601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1711 w 10000"/>
                <a:gd name="connsiteY11" fmla="*/ 7448 h 10000"/>
                <a:gd name="connsiteX12" fmla="*/ 596 w 10000"/>
                <a:gd name="connsiteY12" fmla="*/ 8060 h 10000"/>
                <a:gd name="connsiteX13" fmla="*/ 69 w 10000"/>
                <a:gd name="connsiteY13" fmla="*/ 8266 h 10000"/>
                <a:gd name="connsiteX14" fmla="*/ 301 w 10000"/>
                <a:gd name="connsiteY14" fmla="*/ 7331 h 10000"/>
                <a:gd name="connsiteX15" fmla="*/ 802 w 10000"/>
                <a:gd name="connsiteY15" fmla="*/ 6701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7872 w 10000"/>
                <a:gd name="connsiteY33" fmla="*/ 444 h 10000"/>
                <a:gd name="connsiteX34" fmla="*/ 4625 w 10000"/>
                <a:gd name="connsiteY34" fmla="*/ 2601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1711 w 10000"/>
                <a:gd name="connsiteY11" fmla="*/ 7448 h 10000"/>
                <a:gd name="connsiteX12" fmla="*/ 347 w 10000"/>
                <a:gd name="connsiteY12" fmla="*/ 8423 h 10000"/>
                <a:gd name="connsiteX13" fmla="*/ 69 w 10000"/>
                <a:gd name="connsiteY13" fmla="*/ 8266 h 10000"/>
                <a:gd name="connsiteX14" fmla="*/ 301 w 10000"/>
                <a:gd name="connsiteY14" fmla="*/ 7331 h 10000"/>
                <a:gd name="connsiteX15" fmla="*/ 802 w 10000"/>
                <a:gd name="connsiteY15" fmla="*/ 6701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7872 w 10000"/>
                <a:gd name="connsiteY33" fmla="*/ 444 h 10000"/>
                <a:gd name="connsiteX34" fmla="*/ 4625 w 10000"/>
                <a:gd name="connsiteY34" fmla="*/ 2601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1711 w 10000"/>
                <a:gd name="connsiteY11" fmla="*/ 7448 h 10000"/>
                <a:gd name="connsiteX12" fmla="*/ 347 w 10000"/>
                <a:gd name="connsiteY12" fmla="*/ 8423 h 10000"/>
                <a:gd name="connsiteX13" fmla="*/ 69 w 10000"/>
                <a:gd name="connsiteY13" fmla="*/ 8266 h 10000"/>
                <a:gd name="connsiteX14" fmla="*/ 301 w 10000"/>
                <a:gd name="connsiteY14" fmla="*/ 7331 h 10000"/>
                <a:gd name="connsiteX15" fmla="*/ 802 w 10000"/>
                <a:gd name="connsiteY15" fmla="*/ 6701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7872 w 10000"/>
                <a:gd name="connsiteY33" fmla="*/ 444 h 10000"/>
                <a:gd name="connsiteX34" fmla="*/ 5115 w 10000"/>
                <a:gd name="connsiteY34" fmla="*/ 2786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1711 w 10000"/>
                <a:gd name="connsiteY11" fmla="*/ 7448 h 10000"/>
                <a:gd name="connsiteX12" fmla="*/ 347 w 10000"/>
                <a:gd name="connsiteY12" fmla="*/ 8423 h 10000"/>
                <a:gd name="connsiteX13" fmla="*/ 69 w 10000"/>
                <a:gd name="connsiteY13" fmla="*/ 8266 h 10000"/>
                <a:gd name="connsiteX14" fmla="*/ 301 w 10000"/>
                <a:gd name="connsiteY14" fmla="*/ 7331 h 10000"/>
                <a:gd name="connsiteX15" fmla="*/ 802 w 10000"/>
                <a:gd name="connsiteY15" fmla="*/ 6701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8659 w 10000"/>
                <a:gd name="connsiteY33" fmla="*/ 500 h 10000"/>
                <a:gd name="connsiteX34" fmla="*/ 5115 w 10000"/>
                <a:gd name="connsiteY34" fmla="*/ 2786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1711 w 10000"/>
                <a:gd name="connsiteY11" fmla="*/ 7448 h 10000"/>
                <a:gd name="connsiteX12" fmla="*/ 347 w 10000"/>
                <a:gd name="connsiteY12" fmla="*/ 8423 h 10000"/>
                <a:gd name="connsiteX13" fmla="*/ 69 w 10000"/>
                <a:gd name="connsiteY13" fmla="*/ 8266 h 10000"/>
                <a:gd name="connsiteX14" fmla="*/ 301 w 10000"/>
                <a:gd name="connsiteY14" fmla="*/ 7331 h 10000"/>
                <a:gd name="connsiteX15" fmla="*/ 802 w 10000"/>
                <a:gd name="connsiteY15" fmla="*/ 6701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8659 w 10000"/>
                <a:gd name="connsiteY33" fmla="*/ 500 h 10000"/>
                <a:gd name="connsiteX34" fmla="*/ 5115 w 10000"/>
                <a:gd name="connsiteY34" fmla="*/ 2786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7475 w 10000"/>
                <a:gd name="connsiteY40" fmla="*/ 6870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155"/>
                <a:gd name="connsiteY0" fmla="*/ 7674 h 10000"/>
                <a:gd name="connsiteX1" fmla="*/ 4822 w 10155"/>
                <a:gd name="connsiteY1" fmla="*/ 9767 h 10000"/>
                <a:gd name="connsiteX2" fmla="*/ 2559 w 10155"/>
                <a:gd name="connsiteY2" fmla="*/ 9767 h 10000"/>
                <a:gd name="connsiteX3" fmla="*/ 1968 w 10155"/>
                <a:gd name="connsiteY3" fmla="*/ 9513 h 10000"/>
                <a:gd name="connsiteX4" fmla="*/ 1139 w 10155"/>
                <a:gd name="connsiteY4" fmla="*/ 10000 h 10000"/>
                <a:gd name="connsiteX5" fmla="*/ 787 w 10155"/>
                <a:gd name="connsiteY5" fmla="*/ 9576 h 10000"/>
                <a:gd name="connsiteX6" fmla="*/ 787 w 10155"/>
                <a:gd name="connsiteY6" fmla="*/ 9006 h 10000"/>
                <a:gd name="connsiteX7" fmla="*/ 2264 w 10155"/>
                <a:gd name="connsiteY7" fmla="*/ 8117 h 10000"/>
                <a:gd name="connsiteX8" fmla="*/ 1673 w 10155"/>
                <a:gd name="connsiteY8" fmla="*/ 7610 h 10000"/>
                <a:gd name="connsiteX9" fmla="*/ 2264 w 10155"/>
                <a:gd name="connsiteY9" fmla="*/ 7166 h 10000"/>
                <a:gd name="connsiteX10" fmla="*/ 1729 w 10155"/>
                <a:gd name="connsiteY10" fmla="*/ 7400 h 10000"/>
                <a:gd name="connsiteX11" fmla="*/ 1711 w 10155"/>
                <a:gd name="connsiteY11" fmla="*/ 7448 h 10000"/>
                <a:gd name="connsiteX12" fmla="*/ 347 w 10155"/>
                <a:gd name="connsiteY12" fmla="*/ 8423 h 10000"/>
                <a:gd name="connsiteX13" fmla="*/ 69 w 10155"/>
                <a:gd name="connsiteY13" fmla="*/ 8266 h 10000"/>
                <a:gd name="connsiteX14" fmla="*/ 301 w 10155"/>
                <a:gd name="connsiteY14" fmla="*/ 7331 h 10000"/>
                <a:gd name="connsiteX15" fmla="*/ 802 w 10155"/>
                <a:gd name="connsiteY15" fmla="*/ 6701 h 10000"/>
                <a:gd name="connsiteX16" fmla="*/ 591 w 10155"/>
                <a:gd name="connsiteY16" fmla="*/ 6405 h 10000"/>
                <a:gd name="connsiteX17" fmla="*/ 0 w 10155"/>
                <a:gd name="connsiteY17" fmla="*/ 6405 h 10000"/>
                <a:gd name="connsiteX18" fmla="*/ 1496 w 10155"/>
                <a:gd name="connsiteY18" fmla="*/ 5231 h 10000"/>
                <a:gd name="connsiteX19" fmla="*/ 1116 w 10155"/>
                <a:gd name="connsiteY19" fmla="*/ 5164 h 10000"/>
                <a:gd name="connsiteX20" fmla="*/ 807 w 10155"/>
                <a:gd name="connsiteY20" fmla="*/ 5099 h 10000"/>
                <a:gd name="connsiteX21" fmla="*/ 0 w 10155"/>
                <a:gd name="connsiteY21" fmla="*/ 5011 h 10000"/>
                <a:gd name="connsiteX22" fmla="*/ 885 w 10155"/>
                <a:gd name="connsiteY22" fmla="*/ 4249 h 10000"/>
                <a:gd name="connsiteX23" fmla="*/ 885 w 10155"/>
                <a:gd name="connsiteY23" fmla="*/ 3679 h 10000"/>
                <a:gd name="connsiteX24" fmla="*/ 1772 w 10155"/>
                <a:gd name="connsiteY24" fmla="*/ 3742 h 10000"/>
                <a:gd name="connsiteX25" fmla="*/ 1673 w 10155"/>
                <a:gd name="connsiteY25" fmla="*/ 2790 h 10000"/>
                <a:gd name="connsiteX26" fmla="*/ 985 w 10155"/>
                <a:gd name="connsiteY26" fmla="*/ 2601 h 10000"/>
                <a:gd name="connsiteX27" fmla="*/ 2066 w 10155"/>
                <a:gd name="connsiteY27" fmla="*/ 1776 h 10000"/>
                <a:gd name="connsiteX28" fmla="*/ 3346 w 10155"/>
                <a:gd name="connsiteY28" fmla="*/ 1839 h 10000"/>
                <a:gd name="connsiteX29" fmla="*/ 3346 w 10155"/>
                <a:gd name="connsiteY29" fmla="*/ 888 h 10000"/>
                <a:gd name="connsiteX30" fmla="*/ 3838 w 10155"/>
                <a:gd name="connsiteY30" fmla="*/ 0 h 10000"/>
                <a:gd name="connsiteX31" fmla="*/ 4428 w 10155"/>
                <a:gd name="connsiteY31" fmla="*/ 0 h 10000"/>
                <a:gd name="connsiteX32" fmla="*/ 4428 w 10155"/>
                <a:gd name="connsiteY32" fmla="*/ 444 h 10000"/>
                <a:gd name="connsiteX33" fmla="*/ 8659 w 10155"/>
                <a:gd name="connsiteY33" fmla="*/ 500 h 10000"/>
                <a:gd name="connsiteX34" fmla="*/ 5115 w 10155"/>
                <a:gd name="connsiteY34" fmla="*/ 2786 h 10000"/>
                <a:gd name="connsiteX35" fmla="*/ 5215 w 10155"/>
                <a:gd name="connsiteY35" fmla="*/ 2854 h 10000"/>
                <a:gd name="connsiteX36" fmla="*/ 10155 w 10155"/>
                <a:gd name="connsiteY36" fmla="*/ 3102 h 10000"/>
                <a:gd name="connsiteX37" fmla="*/ 7971 w 10155"/>
                <a:gd name="connsiteY37" fmla="*/ 5834 h 10000"/>
                <a:gd name="connsiteX38" fmla="*/ 7839 w 10155"/>
                <a:gd name="connsiteY38" fmla="*/ 6086 h 10000"/>
                <a:gd name="connsiteX39" fmla="*/ 7747 w 10155"/>
                <a:gd name="connsiteY39" fmla="*/ 6397 h 10000"/>
                <a:gd name="connsiteX40" fmla="*/ 7475 w 10155"/>
                <a:gd name="connsiteY40" fmla="*/ 6870 h 10000"/>
                <a:gd name="connsiteX41" fmla="*/ 7160 w 10155"/>
                <a:gd name="connsiteY41" fmla="*/ 7036 h 10000"/>
                <a:gd name="connsiteX42" fmla="*/ 6138 w 10155"/>
                <a:gd name="connsiteY42" fmla="*/ 7087 h 10000"/>
                <a:gd name="connsiteX43" fmla="*/ 5460 w 10155"/>
                <a:gd name="connsiteY43" fmla="*/ 6971 h 10000"/>
                <a:gd name="connsiteX44" fmla="*/ 5554 w 10155"/>
                <a:gd name="connsiteY44" fmla="*/ 7052 h 10000"/>
                <a:gd name="connsiteX45" fmla="*/ 5401 w 10155"/>
                <a:gd name="connsiteY45" fmla="*/ 7276 h 10000"/>
                <a:gd name="connsiteX46" fmla="*/ 7381 w 10155"/>
                <a:gd name="connsiteY46" fmla="*/ 7294 h 10000"/>
                <a:gd name="connsiteX47" fmla="*/ 8070 w 10155"/>
                <a:gd name="connsiteY47" fmla="*/ 7674 h 10000"/>
                <a:gd name="connsiteX0" fmla="*/ 8070 w 10155"/>
                <a:gd name="connsiteY0" fmla="*/ 7674 h 10000"/>
                <a:gd name="connsiteX1" fmla="*/ 4822 w 10155"/>
                <a:gd name="connsiteY1" fmla="*/ 9767 h 10000"/>
                <a:gd name="connsiteX2" fmla="*/ 2559 w 10155"/>
                <a:gd name="connsiteY2" fmla="*/ 9767 h 10000"/>
                <a:gd name="connsiteX3" fmla="*/ 1968 w 10155"/>
                <a:gd name="connsiteY3" fmla="*/ 9513 h 10000"/>
                <a:gd name="connsiteX4" fmla="*/ 1139 w 10155"/>
                <a:gd name="connsiteY4" fmla="*/ 10000 h 10000"/>
                <a:gd name="connsiteX5" fmla="*/ 787 w 10155"/>
                <a:gd name="connsiteY5" fmla="*/ 9576 h 10000"/>
                <a:gd name="connsiteX6" fmla="*/ 787 w 10155"/>
                <a:gd name="connsiteY6" fmla="*/ 9006 h 10000"/>
                <a:gd name="connsiteX7" fmla="*/ 2264 w 10155"/>
                <a:gd name="connsiteY7" fmla="*/ 8117 h 10000"/>
                <a:gd name="connsiteX8" fmla="*/ 1673 w 10155"/>
                <a:gd name="connsiteY8" fmla="*/ 7610 h 10000"/>
                <a:gd name="connsiteX9" fmla="*/ 2264 w 10155"/>
                <a:gd name="connsiteY9" fmla="*/ 7166 h 10000"/>
                <a:gd name="connsiteX10" fmla="*/ 1729 w 10155"/>
                <a:gd name="connsiteY10" fmla="*/ 7400 h 10000"/>
                <a:gd name="connsiteX11" fmla="*/ 1711 w 10155"/>
                <a:gd name="connsiteY11" fmla="*/ 7448 h 10000"/>
                <a:gd name="connsiteX12" fmla="*/ 347 w 10155"/>
                <a:gd name="connsiteY12" fmla="*/ 8423 h 10000"/>
                <a:gd name="connsiteX13" fmla="*/ 69 w 10155"/>
                <a:gd name="connsiteY13" fmla="*/ 8266 h 10000"/>
                <a:gd name="connsiteX14" fmla="*/ 301 w 10155"/>
                <a:gd name="connsiteY14" fmla="*/ 7331 h 10000"/>
                <a:gd name="connsiteX15" fmla="*/ 802 w 10155"/>
                <a:gd name="connsiteY15" fmla="*/ 6701 h 10000"/>
                <a:gd name="connsiteX16" fmla="*/ 591 w 10155"/>
                <a:gd name="connsiteY16" fmla="*/ 6405 h 10000"/>
                <a:gd name="connsiteX17" fmla="*/ 0 w 10155"/>
                <a:gd name="connsiteY17" fmla="*/ 6405 h 10000"/>
                <a:gd name="connsiteX18" fmla="*/ 1496 w 10155"/>
                <a:gd name="connsiteY18" fmla="*/ 5231 h 10000"/>
                <a:gd name="connsiteX19" fmla="*/ 1116 w 10155"/>
                <a:gd name="connsiteY19" fmla="*/ 5164 h 10000"/>
                <a:gd name="connsiteX20" fmla="*/ 807 w 10155"/>
                <a:gd name="connsiteY20" fmla="*/ 5099 h 10000"/>
                <a:gd name="connsiteX21" fmla="*/ 0 w 10155"/>
                <a:gd name="connsiteY21" fmla="*/ 5011 h 10000"/>
                <a:gd name="connsiteX22" fmla="*/ 885 w 10155"/>
                <a:gd name="connsiteY22" fmla="*/ 4249 h 10000"/>
                <a:gd name="connsiteX23" fmla="*/ 885 w 10155"/>
                <a:gd name="connsiteY23" fmla="*/ 3679 h 10000"/>
                <a:gd name="connsiteX24" fmla="*/ 1772 w 10155"/>
                <a:gd name="connsiteY24" fmla="*/ 3742 h 10000"/>
                <a:gd name="connsiteX25" fmla="*/ 1673 w 10155"/>
                <a:gd name="connsiteY25" fmla="*/ 2790 h 10000"/>
                <a:gd name="connsiteX26" fmla="*/ 985 w 10155"/>
                <a:gd name="connsiteY26" fmla="*/ 2601 h 10000"/>
                <a:gd name="connsiteX27" fmla="*/ 2066 w 10155"/>
                <a:gd name="connsiteY27" fmla="*/ 1776 h 10000"/>
                <a:gd name="connsiteX28" fmla="*/ 3346 w 10155"/>
                <a:gd name="connsiteY28" fmla="*/ 1839 h 10000"/>
                <a:gd name="connsiteX29" fmla="*/ 3346 w 10155"/>
                <a:gd name="connsiteY29" fmla="*/ 888 h 10000"/>
                <a:gd name="connsiteX30" fmla="*/ 3838 w 10155"/>
                <a:gd name="connsiteY30" fmla="*/ 0 h 10000"/>
                <a:gd name="connsiteX31" fmla="*/ 4428 w 10155"/>
                <a:gd name="connsiteY31" fmla="*/ 0 h 10000"/>
                <a:gd name="connsiteX32" fmla="*/ 4428 w 10155"/>
                <a:gd name="connsiteY32" fmla="*/ 444 h 10000"/>
                <a:gd name="connsiteX33" fmla="*/ 8659 w 10155"/>
                <a:gd name="connsiteY33" fmla="*/ 500 h 10000"/>
                <a:gd name="connsiteX34" fmla="*/ 5115 w 10155"/>
                <a:gd name="connsiteY34" fmla="*/ 2786 h 10000"/>
                <a:gd name="connsiteX35" fmla="*/ 5215 w 10155"/>
                <a:gd name="connsiteY35" fmla="*/ 2854 h 10000"/>
                <a:gd name="connsiteX36" fmla="*/ 10155 w 10155"/>
                <a:gd name="connsiteY36" fmla="*/ 3102 h 10000"/>
                <a:gd name="connsiteX37" fmla="*/ 7971 w 10155"/>
                <a:gd name="connsiteY37" fmla="*/ 5834 h 10000"/>
                <a:gd name="connsiteX38" fmla="*/ 7839 w 10155"/>
                <a:gd name="connsiteY38" fmla="*/ 6086 h 10000"/>
                <a:gd name="connsiteX39" fmla="*/ 7747 w 10155"/>
                <a:gd name="connsiteY39" fmla="*/ 6397 h 10000"/>
                <a:gd name="connsiteX40" fmla="*/ 7475 w 10155"/>
                <a:gd name="connsiteY40" fmla="*/ 6870 h 10000"/>
                <a:gd name="connsiteX41" fmla="*/ 7160 w 10155"/>
                <a:gd name="connsiteY41" fmla="*/ 7036 h 10000"/>
                <a:gd name="connsiteX42" fmla="*/ 6138 w 10155"/>
                <a:gd name="connsiteY42" fmla="*/ 7087 h 10000"/>
                <a:gd name="connsiteX43" fmla="*/ 5460 w 10155"/>
                <a:gd name="connsiteY43" fmla="*/ 6971 h 10000"/>
                <a:gd name="connsiteX44" fmla="*/ 5554 w 10155"/>
                <a:gd name="connsiteY44" fmla="*/ 7052 h 10000"/>
                <a:gd name="connsiteX45" fmla="*/ 5401 w 10155"/>
                <a:gd name="connsiteY45" fmla="*/ 7276 h 10000"/>
                <a:gd name="connsiteX46" fmla="*/ 7381 w 10155"/>
                <a:gd name="connsiteY46" fmla="*/ 7294 h 10000"/>
                <a:gd name="connsiteX47" fmla="*/ 8070 w 10155"/>
                <a:gd name="connsiteY47" fmla="*/ 7674 h 10000"/>
                <a:gd name="connsiteX0" fmla="*/ 8070 w 10155"/>
                <a:gd name="connsiteY0" fmla="*/ 7674 h 10000"/>
                <a:gd name="connsiteX1" fmla="*/ 4822 w 10155"/>
                <a:gd name="connsiteY1" fmla="*/ 9767 h 10000"/>
                <a:gd name="connsiteX2" fmla="*/ 2559 w 10155"/>
                <a:gd name="connsiteY2" fmla="*/ 9767 h 10000"/>
                <a:gd name="connsiteX3" fmla="*/ 1968 w 10155"/>
                <a:gd name="connsiteY3" fmla="*/ 9513 h 10000"/>
                <a:gd name="connsiteX4" fmla="*/ 1139 w 10155"/>
                <a:gd name="connsiteY4" fmla="*/ 10000 h 10000"/>
                <a:gd name="connsiteX5" fmla="*/ 787 w 10155"/>
                <a:gd name="connsiteY5" fmla="*/ 9576 h 10000"/>
                <a:gd name="connsiteX6" fmla="*/ 787 w 10155"/>
                <a:gd name="connsiteY6" fmla="*/ 9006 h 10000"/>
                <a:gd name="connsiteX7" fmla="*/ 2264 w 10155"/>
                <a:gd name="connsiteY7" fmla="*/ 8117 h 10000"/>
                <a:gd name="connsiteX8" fmla="*/ 1673 w 10155"/>
                <a:gd name="connsiteY8" fmla="*/ 7610 h 10000"/>
                <a:gd name="connsiteX9" fmla="*/ 2264 w 10155"/>
                <a:gd name="connsiteY9" fmla="*/ 7166 h 10000"/>
                <a:gd name="connsiteX10" fmla="*/ 1729 w 10155"/>
                <a:gd name="connsiteY10" fmla="*/ 7400 h 10000"/>
                <a:gd name="connsiteX11" fmla="*/ 1711 w 10155"/>
                <a:gd name="connsiteY11" fmla="*/ 7448 h 10000"/>
                <a:gd name="connsiteX12" fmla="*/ 347 w 10155"/>
                <a:gd name="connsiteY12" fmla="*/ 8423 h 10000"/>
                <a:gd name="connsiteX13" fmla="*/ 69 w 10155"/>
                <a:gd name="connsiteY13" fmla="*/ 8266 h 10000"/>
                <a:gd name="connsiteX14" fmla="*/ 301 w 10155"/>
                <a:gd name="connsiteY14" fmla="*/ 7331 h 10000"/>
                <a:gd name="connsiteX15" fmla="*/ 802 w 10155"/>
                <a:gd name="connsiteY15" fmla="*/ 6701 h 10000"/>
                <a:gd name="connsiteX16" fmla="*/ 591 w 10155"/>
                <a:gd name="connsiteY16" fmla="*/ 6405 h 10000"/>
                <a:gd name="connsiteX17" fmla="*/ 0 w 10155"/>
                <a:gd name="connsiteY17" fmla="*/ 6405 h 10000"/>
                <a:gd name="connsiteX18" fmla="*/ 1496 w 10155"/>
                <a:gd name="connsiteY18" fmla="*/ 5231 h 10000"/>
                <a:gd name="connsiteX19" fmla="*/ 1116 w 10155"/>
                <a:gd name="connsiteY19" fmla="*/ 5164 h 10000"/>
                <a:gd name="connsiteX20" fmla="*/ 646 w 10155"/>
                <a:gd name="connsiteY20" fmla="*/ 5261 h 10000"/>
                <a:gd name="connsiteX21" fmla="*/ 0 w 10155"/>
                <a:gd name="connsiteY21" fmla="*/ 5011 h 10000"/>
                <a:gd name="connsiteX22" fmla="*/ 885 w 10155"/>
                <a:gd name="connsiteY22" fmla="*/ 4249 h 10000"/>
                <a:gd name="connsiteX23" fmla="*/ 885 w 10155"/>
                <a:gd name="connsiteY23" fmla="*/ 3679 h 10000"/>
                <a:gd name="connsiteX24" fmla="*/ 1772 w 10155"/>
                <a:gd name="connsiteY24" fmla="*/ 3742 h 10000"/>
                <a:gd name="connsiteX25" fmla="*/ 1673 w 10155"/>
                <a:gd name="connsiteY25" fmla="*/ 2790 h 10000"/>
                <a:gd name="connsiteX26" fmla="*/ 985 w 10155"/>
                <a:gd name="connsiteY26" fmla="*/ 2601 h 10000"/>
                <a:gd name="connsiteX27" fmla="*/ 2066 w 10155"/>
                <a:gd name="connsiteY27" fmla="*/ 1776 h 10000"/>
                <a:gd name="connsiteX28" fmla="*/ 3346 w 10155"/>
                <a:gd name="connsiteY28" fmla="*/ 1839 h 10000"/>
                <a:gd name="connsiteX29" fmla="*/ 3346 w 10155"/>
                <a:gd name="connsiteY29" fmla="*/ 888 h 10000"/>
                <a:gd name="connsiteX30" fmla="*/ 3838 w 10155"/>
                <a:gd name="connsiteY30" fmla="*/ 0 h 10000"/>
                <a:gd name="connsiteX31" fmla="*/ 4428 w 10155"/>
                <a:gd name="connsiteY31" fmla="*/ 0 h 10000"/>
                <a:gd name="connsiteX32" fmla="*/ 4428 w 10155"/>
                <a:gd name="connsiteY32" fmla="*/ 444 h 10000"/>
                <a:gd name="connsiteX33" fmla="*/ 8659 w 10155"/>
                <a:gd name="connsiteY33" fmla="*/ 500 h 10000"/>
                <a:gd name="connsiteX34" fmla="*/ 5115 w 10155"/>
                <a:gd name="connsiteY34" fmla="*/ 2786 h 10000"/>
                <a:gd name="connsiteX35" fmla="*/ 5215 w 10155"/>
                <a:gd name="connsiteY35" fmla="*/ 2854 h 10000"/>
                <a:gd name="connsiteX36" fmla="*/ 10155 w 10155"/>
                <a:gd name="connsiteY36" fmla="*/ 3102 h 10000"/>
                <a:gd name="connsiteX37" fmla="*/ 7971 w 10155"/>
                <a:gd name="connsiteY37" fmla="*/ 5834 h 10000"/>
                <a:gd name="connsiteX38" fmla="*/ 7839 w 10155"/>
                <a:gd name="connsiteY38" fmla="*/ 6086 h 10000"/>
                <a:gd name="connsiteX39" fmla="*/ 7747 w 10155"/>
                <a:gd name="connsiteY39" fmla="*/ 6397 h 10000"/>
                <a:gd name="connsiteX40" fmla="*/ 7475 w 10155"/>
                <a:gd name="connsiteY40" fmla="*/ 6870 h 10000"/>
                <a:gd name="connsiteX41" fmla="*/ 7160 w 10155"/>
                <a:gd name="connsiteY41" fmla="*/ 7036 h 10000"/>
                <a:gd name="connsiteX42" fmla="*/ 6138 w 10155"/>
                <a:gd name="connsiteY42" fmla="*/ 7087 h 10000"/>
                <a:gd name="connsiteX43" fmla="*/ 5460 w 10155"/>
                <a:gd name="connsiteY43" fmla="*/ 6971 h 10000"/>
                <a:gd name="connsiteX44" fmla="*/ 5554 w 10155"/>
                <a:gd name="connsiteY44" fmla="*/ 7052 h 10000"/>
                <a:gd name="connsiteX45" fmla="*/ 5401 w 10155"/>
                <a:gd name="connsiteY45" fmla="*/ 7276 h 10000"/>
                <a:gd name="connsiteX46" fmla="*/ 7381 w 10155"/>
                <a:gd name="connsiteY46" fmla="*/ 7294 h 10000"/>
                <a:gd name="connsiteX47" fmla="*/ 8070 w 10155"/>
                <a:gd name="connsiteY47" fmla="*/ 767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155" h="10000">
                  <a:moveTo>
                    <a:pt x="8070" y="7674"/>
                  </a:moveTo>
                  <a:lnTo>
                    <a:pt x="4822" y="9767"/>
                  </a:lnTo>
                  <a:lnTo>
                    <a:pt x="2559" y="9767"/>
                  </a:lnTo>
                  <a:lnTo>
                    <a:pt x="1968" y="9513"/>
                  </a:lnTo>
                  <a:lnTo>
                    <a:pt x="1139" y="10000"/>
                  </a:lnTo>
                  <a:lnTo>
                    <a:pt x="787" y="9576"/>
                  </a:lnTo>
                  <a:lnTo>
                    <a:pt x="787" y="9006"/>
                  </a:lnTo>
                  <a:lnTo>
                    <a:pt x="2264" y="8117"/>
                  </a:lnTo>
                  <a:lnTo>
                    <a:pt x="1673" y="7610"/>
                  </a:lnTo>
                  <a:lnTo>
                    <a:pt x="2264" y="7166"/>
                  </a:lnTo>
                  <a:lnTo>
                    <a:pt x="1729" y="7400"/>
                  </a:lnTo>
                  <a:cubicBezTo>
                    <a:pt x="1664" y="7231"/>
                    <a:pt x="1776" y="7617"/>
                    <a:pt x="1711" y="7448"/>
                  </a:cubicBezTo>
                  <a:lnTo>
                    <a:pt x="347" y="8423"/>
                  </a:lnTo>
                  <a:lnTo>
                    <a:pt x="69" y="8266"/>
                  </a:lnTo>
                  <a:cubicBezTo>
                    <a:pt x="146" y="7954"/>
                    <a:pt x="224" y="7643"/>
                    <a:pt x="301" y="7331"/>
                  </a:cubicBezTo>
                  <a:lnTo>
                    <a:pt x="802" y="6701"/>
                  </a:lnTo>
                  <a:cubicBezTo>
                    <a:pt x="732" y="6602"/>
                    <a:pt x="661" y="6504"/>
                    <a:pt x="591" y="6405"/>
                  </a:cubicBezTo>
                  <a:lnTo>
                    <a:pt x="0" y="6405"/>
                  </a:lnTo>
                  <a:lnTo>
                    <a:pt x="1496" y="5231"/>
                  </a:lnTo>
                  <a:cubicBezTo>
                    <a:pt x="1710" y="4979"/>
                    <a:pt x="902" y="5416"/>
                    <a:pt x="1116" y="5164"/>
                  </a:cubicBezTo>
                  <a:lnTo>
                    <a:pt x="646" y="5261"/>
                  </a:lnTo>
                  <a:lnTo>
                    <a:pt x="0" y="5011"/>
                  </a:lnTo>
                  <a:lnTo>
                    <a:pt x="885" y="4249"/>
                  </a:lnTo>
                  <a:lnTo>
                    <a:pt x="885" y="3679"/>
                  </a:lnTo>
                  <a:lnTo>
                    <a:pt x="1772" y="3742"/>
                  </a:lnTo>
                  <a:cubicBezTo>
                    <a:pt x="1739" y="3424"/>
                    <a:pt x="1706" y="3108"/>
                    <a:pt x="1673" y="2790"/>
                  </a:cubicBezTo>
                  <a:lnTo>
                    <a:pt x="985" y="2601"/>
                  </a:lnTo>
                  <a:lnTo>
                    <a:pt x="2066" y="1776"/>
                  </a:lnTo>
                  <a:lnTo>
                    <a:pt x="3346" y="1839"/>
                  </a:lnTo>
                  <a:lnTo>
                    <a:pt x="3346" y="888"/>
                  </a:lnTo>
                  <a:lnTo>
                    <a:pt x="3838" y="0"/>
                  </a:lnTo>
                  <a:lnTo>
                    <a:pt x="4428" y="0"/>
                  </a:lnTo>
                  <a:lnTo>
                    <a:pt x="4428" y="444"/>
                  </a:lnTo>
                  <a:lnTo>
                    <a:pt x="8659" y="500"/>
                  </a:lnTo>
                  <a:lnTo>
                    <a:pt x="5115" y="2786"/>
                  </a:lnTo>
                  <a:cubicBezTo>
                    <a:pt x="5148" y="2809"/>
                    <a:pt x="5182" y="2831"/>
                    <a:pt x="5215" y="2854"/>
                  </a:cubicBezTo>
                  <a:lnTo>
                    <a:pt x="10155" y="3102"/>
                  </a:lnTo>
                  <a:cubicBezTo>
                    <a:pt x="9174" y="5096"/>
                    <a:pt x="8647" y="4882"/>
                    <a:pt x="7971" y="5834"/>
                  </a:cubicBezTo>
                  <a:lnTo>
                    <a:pt x="7839" y="6086"/>
                  </a:lnTo>
                  <a:cubicBezTo>
                    <a:pt x="7808" y="6189"/>
                    <a:pt x="7778" y="6293"/>
                    <a:pt x="7747" y="6397"/>
                  </a:cubicBezTo>
                  <a:lnTo>
                    <a:pt x="7475" y="6870"/>
                  </a:lnTo>
                  <a:lnTo>
                    <a:pt x="7160" y="7036"/>
                  </a:lnTo>
                  <a:lnTo>
                    <a:pt x="6138" y="7087"/>
                  </a:lnTo>
                  <a:lnTo>
                    <a:pt x="5460" y="6971"/>
                  </a:lnTo>
                  <a:cubicBezTo>
                    <a:pt x="5491" y="6998"/>
                    <a:pt x="5523" y="7024"/>
                    <a:pt x="5554" y="7052"/>
                  </a:cubicBezTo>
                  <a:lnTo>
                    <a:pt x="5401" y="7276"/>
                  </a:lnTo>
                  <a:lnTo>
                    <a:pt x="7381" y="7294"/>
                  </a:lnTo>
                  <a:lnTo>
                    <a:pt x="8070" y="7674"/>
                  </a:lnTo>
                  <a:close/>
                </a:path>
              </a:pathLst>
            </a:custGeom>
            <a:solidFill>
              <a:schemeClr val="accent1">
                <a:lumMod val="20000"/>
                <a:lumOff val="80000"/>
              </a:schemeClr>
            </a:solidFill>
            <a:ln w="3175">
              <a:solidFill>
                <a:schemeClr val="bg1"/>
              </a:solidFill>
              <a:headEnd/>
              <a:tailEnd/>
            </a:ln>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defRPr/>
              </a:pPr>
              <a:endParaRPr lang="en-GB" dirty="0"/>
            </a:p>
          </p:txBody>
        </p:sp>
        <p:sp>
          <p:nvSpPr>
            <p:cNvPr id="46" name="TT"/>
            <p:cNvSpPr>
              <a:spLocks/>
            </p:cNvSpPr>
            <p:nvPr/>
          </p:nvSpPr>
          <p:spPr bwMode="auto">
            <a:xfrm rot="460133">
              <a:off x="5499100" y="3176588"/>
              <a:ext cx="739775" cy="1141412"/>
            </a:xfrm>
            <a:custGeom>
              <a:avLst/>
              <a:gdLst>
                <a:gd name="T0" fmla="*/ 2147483647 w 213"/>
                <a:gd name="T1" fmla="*/ 2147483647 h 335"/>
                <a:gd name="T2" fmla="*/ 2147483647 w 213"/>
                <a:gd name="T3" fmla="*/ 2147483647 h 335"/>
                <a:gd name="T4" fmla="*/ 2147483647 w 213"/>
                <a:gd name="T5" fmla="*/ 2147483647 h 335"/>
                <a:gd name="T6" fmla="*/ 2147483647 w 213"/>
                <a:gd name="T7" fmla="*/ 2147483647 h 335"/>
                <a:gd name="T8" fmla="*/ 2147483647 w 213"/>
                <a:gd name="T9" fmla="*/ 2147483647 h 335"/>
                <a:gd name="T10" fmla="*/ 2147483647 w 213"/>
                <a:gd name="T11" fmla="*/ 2147483647 h 335"/>
                <a:gd name="T12" fmla="*/ 2147483647 w 213"/>
                <a:gd name="T13" fmla="*/ 2147483647 h 335"/>
                <a:gd name="T14" fmla="*/ 2147483647 w 213"/>
                <a:gd name="T15" fmla="*/ 2147483647 h 335"/>
                <a:gd name="T16" fmla="*/ 2147483647 w 213"/>
                <a:gd name="T17" fmla="*/ 2147483647 h 335"/>
                <a:gd name="T18" fmla="*/ 2147483647 w 213"/>
                <a:gd name="T19" fmla="*/ 2147483647 h 335"/>
                <a:gd name="T20" fmla="*/ 2147483647 w 213"/>
                <a:gd name="T21" fmla="*/ 2147483647 h 335"/>
                <a:gd name="T22" fmla="*/ 2147483647 w 213"/>
                <a:gd name="T23" fmla="*/ 2147483647 h 335"/>
                <a:gd name="T24" fmla="*/ 2147483647 w 213"/>
                <a:gd name="T25" fmla="*/ 2147483647 h 335"/>
                <a:gd name="T26" fmla="*/ 2147483647 w 213"/>
                <a:gd name="T27" fmla="*/ 2147483647 h 335"/>
                <a:gd name="T28" fmla="*/ 2147483647 w 213"/>
                <a:gd name="T29" fmla="*/ 2147483647 h 335"/>
                <a:gd name="T30" fmla="*/ 2147483647 w 213"/>
                <a:gd name="T31" fmla="*/ 2147483647 h 335"/>
                <a:gd name="T32" fmla="*/ 2147483647 w 213"/>
                <a:gd name="T33" fmla="*/ 2147483647 h 335"/>
                <a:gd name="T34" fmla="*/ 2147483647 w 213"/>
                <a:gd name="T35" fmla="*/ 2147483647 h 335"/>
                <a:gd name="T36" fmla="*/ 2147483647 w 213"/>
                <a:gd name="T37" fmla="*/ 2147483647 h 335"/>
                <a:gd name="T38" fmla="*/ 2147483647 w 213"/>
                <a:gd name="T39" fmla="*/ 2147483647 h 335"/>
                <a:gd name="T40" fmla="*/ 2147483647 w 213"/>
                <a:gd name="T41" fmla="*/ 2147483647 h 335"/>
                <a:gd name="T42" fmla="*/ 2147483647 w 213"/>
                <a:gd name="T43" fmla="*/ 2147483647 h 335"/>
                <a:gd name="T44" fmla="*/ 2147483647 w 213"/>
                <a:gd name="T45" fmla="*/ 2147483647 h 335"/>
                <a:gd name="T46" fmla="*/ 2147483647 w 213"/>
                <a:gd name="T47" fmla="*/ 2147483647 h 335"/>
                <a:gd name="T48" fmla="*/ 2147483647 w 213"/>
                <a:gd name="T49" fmla="*/ 2147483647 h 335"/>
                <a:gd name="T50" fmla="*/ 2147483647 w 213"/>
                <a:gd name="T51" fmla="*/ 2147483647 h 335"/>
                <a:gd name="T52" fmla="*/ 2147483647 w 213"/>
                <a:gd name="T53" fmla="*/ 2147483647 h 335"/>
                <a:gd name="T54" fmla="*/ 2147483647 w 213"/>
                <a:gd name="T55" fmla="*/ 2147483647 h 335"/>
                <a:gd name="T56" fmla="*/ 2147483647 w 213"/>
                <a:gd name="T57" fmla="*/ 2147483647 h 335"/>
                <a:gd name="T58" fmla="*/ 2147483647 w 213"/>
                <a:gd name="T59" fmla="*/ 2147483647 h 335"/>
                <a:gd name="T60" fmla="*/ 2147483647 w 213"/>
                <a:gd name="T61" fmla="*/ 2147483647 h 335"/>
                <a:gd name="T62" fmla="*/ 2147483647 w 213"/>
                <a:gd name="T63" fmla="*/ 2147483647 h 335"/>
                <a:gd name="T64" fmla="*/ 2147483647 w 213"/>
                <a:gd name="T65" fmla="*/ 2147483647 h 335"/>
                <a:gd name="T66" fmla="*/ 2147483647 w 213"/>
                <a:gd name="T67" fmla="*/ 2147483647 h 335"/>
                <a:gd name="T68" fmla="*/ 2147483647 w 213"/>
                <a:gd name="T69" fmla="*/ 2147483647 h 335"/>
                <a:gd name="T70" fmla="*/ 2147483647 w 213"/>
                <a:gd name="T71" fmla="*/ 2147483647 h 335"/>
                <a:gd name="T72" fmla="*/ 2147483647 w 213"/>
                <a:gd name="T73" fmla="*/ 2147483647 h 335"/>
                <a:gd name="T74" fmla="*/ 2147483647 w 213"/>
                <a:gd name="T75" fmla="*/ 2147483647 h 335"/>
                <a:gd name="T76" fmla="*/ 2147483647 w 213"/>
                <a:gd name="T77" fmla="*/ 2147483647 h 335"/>
                <a:gd name="T78" fmla="*/ 2147483647 w 213"/>
                <a:gd name="T79" fmla="*/ 2147483647 h 335"/>
                <a:gd name="T80" fmla="*/ 2147483647 w 213"/>
                <a:gd name="T81" fmla="*/ 2147483647 h 335"/>
                <a:gd name="T82" fmla="*/ 2147483647 w 213"/>
                <a:gd name="T83" fmla="*/ 2147483647 h 335"/>
                <a:gd name="T84" fmla="*/ 2147483647 w 213"/>
                <a:gd name="T85" fmla="*/ 2147483647 h 335"/>
                <a:gd name="T86" fmla="*/ 2147483647 w 213"/>
                <a:gd name="T87" fmla="*/ 2147483647 h 335"/>
                <a:gd name="T88" fmla="*/ 2147483647 w 213"/>
                <a:gd name="T89" fmla="*/ 2147483647 h 335"/>
                <a:gd name="T90" fmla="*/ 2147483647 w 213"/>
                <a:gd name="T91" fmla="*/ 2147483647 h 33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13"/>
                <a:gd name="T139" fmla="*/ 0 h 335"/>
                <a:gd name="T140" fmla="*/ 213 w 213"/>
                <a:gd name="T141" fmla="*/ 335 h 335"/>
                <a:gd name="connsiteX0" fmla="*/ 6056 w 10000"/>
                <a:gd name="connsiteY0" fmla="*/ 10411 h 10441"/>
                <a:gd name="connsiteX1" fmla="*/ 6150 w 10000"/>
                <a:gd name="connsiteY1" fmla="*/ 9575 h 10441"/>
                <a:gd name="connsiteX2" fmla="*/ 6432 w 10000"/>
                <a:gd name="connsiteY2" fmla="*/ 8769 h 10441"/>
                <a:gd name="connsiteX3" fmla="*/ 5634 w 10000"/>
                <a:gd name="connsiteY3" fmla="*/ 8590 h 10441"/>
                <a:gd name="connsiteX4" fmla="*/ 5399 w 10000"/>
                <a:gd name="connsiteY4" fmla="*/ 8411 h 10441"/>
                <a:gd name="connsiteX5" fmla="*/ 5023 w 10000"/>
                <a:gd name="connsiteY5" fmla="*/ 8501 h 10441"/>
                <a:gd name="connsiteX6" fmla="*/ 4695 w 10000"/>
                <a:gd name="connsiteY6" fmla="*/ 7934 h 10441"/>
                <a:gd name="connsiteX7" fmla="*/ 4131 w 10000"/>
                <a:gd name="connsiteY7" fmla="*/ 7575 h 10441"/>
                <a:gd name="connsiteX8" fmla="*/ 3709 w 10000"/>
                <a:gd name="connsiteY8" fmla="*/ 7605 h 10441"/>
                <a:gd name="connsiteX9" fmla="*/ 3803 w 10000"/>
                <a:gd name="connsiteY9" fmla="*/ 7784 h 10441"/>
                <a:gd name="connsiteX10" fmla="*/ 3333 w 10000"/>
                <a:gd name="connsiteY10" fmla="*/ 7814 h 10441"/>
                <a:gd name="connsiteX11" fmla="*/ 3286 w 10000"/>
                <a:gd name="connsiteY11" fmla="*/ 7128 h 10441"/>
                <a:gd name="connsiteX12" fmla="*/ 2535 w 10000"/>
                <a:gd name="connsiteY12" fmla="*/ 7098 h 10441"/>
                <a:gd name="connsiteX13" fmla="*/ 2629 w 10000"/>
                <a:gd name="connsiteY13" fmla="*/ 6799 h 10441"/>
                <a:gd name="connsiteX14" fmla="*/ 2300 w 10000"/>
                <a:gd name="connsiteY14" fmla="*/ 6710 h 10441"/>
                <a:gd name="connsiteX15" fmla="*/ 2113 w 10000"/>
                <a:gd name="connsiteY15" fmla="*/ 6202 h 10441"/>
                <a:gd name="connsiteX16" fmla="*/ 2441 w 10000"/>
                <a:gd name="connsiteY16" fmla="*/ 6053 h 10441"/>
                <a:gd name="connsiteX17" fmla="*/ 2911 w 10000"/>
                <a:gd name="connsiteY17" fmla="*/ 5665 h 10441"/>
                <a:gd name="connsiteX18" fmla="*/ 2629 w 10000"/>
                <a:gd name="connsiteY18" fmla="*/ 5456 h 10441"/>
                <a:gd name="connsiteX19" fmla="*/ 3192 w 10000"/>
                <a:gd name="connsiteY19" fmla="*/ 5128 h 10441"/>
                <a:gd name="connsiteX20" fmla="*/ 2629 w 10000"/>
                <a:gd name="connsiteY20" fmla="*/ 5128 h 10441"/>
                <a:gd name="connsiteX21" fmla="*/ 2629 w 10000"/>
                <a:gd name="connsiteY21" fmla="*/ 4769 h 10441"/>
                <a:gd name="connsiteX22" fmla="*/ 2817 w 10000"/>
                <a:gd name="connsiteY22" fmla="*/ 4202 h 10441"/>
                <a:gd name="connsiteX23" fmla="*/ 2582 w 10000"/>
                <a:gd name="connsiteY23" fmla="*/ 3725 h 10441"/>
                <a:gd name="connsiteX24" fmla="*/ 2019 w 10000"/>
                <a:gd name="connsiteY24" fmla="*/ 3993 h 10441"/>
                <a:gd name="connsiteX25" fmla="*/ 1643 w 10000"/>
                <a:gd name="connsiteY25" fmla="*/ 3725 h 10441"/>
                <a:gd name="connsiteX26" fmla="*/ 1315 w 10000"/>
                <a:gd name="connsiteY26" fmla="*/ 3725 h 10441"/>
                <a:gd name="connsiteX27" fmla="*/ 1925 w 10000"/>
                <a:gd name="connsiteY27" fmla="*/ 3038 h 10441"/>
                <a:gd name="connsiteX28" fmla="*/ 1831 w 10000"/>
                <a:gd name="connsiteY28" fmla="*/ 2799 h 10441"/>
                <a:gd name="connsiteX29" fmla="*/ 1315 w 10000"/>
                <a:gd name="connsiteY29" fmla="*/ 2799 h 10441"/>
                <a:gd name="connsiteX30" fmla="*/ 939 w 10000"/>
                <a:gd name="connsiteY30" fmla="*/ 2620 h 10441"/>
                <a:gd name="connsiteX31" fmla="*/ 610 w 10000"/>
                <a:gd name="connsiteY31" fmla="*/ 2590 h 10441"/>
                <a:gd name="connsiteX32" fmla="*/ 798 w 10000"/>
                <a:gd name="connsiteY32" fmla="*/ 2292 h 10441"/>
                <a:gd name="connsiteX33" fmla="*/ 188 w 10000"/>
                <a:gd name="connsiteY33" fmla="*/ 2501 h 10441"/>
                <a:gd name="connsiteX34" fmla="*/ 0 w 10000"/>
                <a:gd name="connsiteY34" fmla="*/ 2471 h 10441"/>
                <a:gd name="connsiteX35" fmla="*/ 751 w 10000"/>
                <a:gd name="connsiteY35" fmla="*/ 2142 h 10441"/>
                <a:gd name="connsiteX36" fmla="*/ 986 w 10000"/>
                <a:gd name="connsiteY36" fmla="*/ 2142 h 10441"/>
                <a:gd name="connsiteX37" fmla="*/ 1784 w 10000"/>
                <a:gd name="connsiteY37" fmla="*/ 2142 h 10441"/>
                <a:gd name="connsiteX38" fmla="*/ 1033 w 10000"/>
                <a:gd name="connsiteY38" fmla="*/ 2202 h 10441"/>
                <a:gd name="connsiteX39" fmla="*/ 986 w 10000"/>
                <a:gd name="connsiteY39" fmla="*/ 2292 h 10441"/>
                <a:gd name="connsiteX40" fmla="*/ 1878 w 10000"/>
                <a:gd name="connsiteY40" fmla="*/ 2262 h 10441"/>
                <a:gd name="connsiteX41" fmla="*/ 2066 w 10000"/>
                <a:gd name="connsiteY41" fmla="*/ 2501 h 10441"/>
                <a:gd name="connsiteX42" fmla="*/ 2629 w 10000"/>
                <a:gd name="connsiteY42" fmla="*/ 2411 h 10441"/>
                <a:gd name="connsiteX43" fmla="*/ 2770 w 10000"/>
                <a:gd name="connsiteY43" fmla="*/ 2023 h 10441"/>
                <a:gd name="connsiteX44" fmla="*/ 3146 w 10000"/>
                <a:gd name="connsiteY44" fmla="*/ 1754 h 10441"/>
                <a:gd name="connsiteX45" fmla="*/ 3005 w 10000"/>
                <a:gd name="connsiteY45" fmla="*/ 1486 h 10441"/>
                <a:gd name="connsiteX46" fmla="*/ 2723 w 10000"/>
                <a:gd name="connsiteY46" fmla="*/ 1516 h 10441"/>
                <a:gd name="connsiteX47" fmla="*/ 2535 w 10000"/>
                <a:gd name="connsiteY47" fmla="*/ 1277 h 10441"/>
                <a:gd name="connsiteX48" fmla="*/ 3146 w 10000"/>
                <a:gd name="connsiteY48" fmla="*/ 1187 h 10441"/>
                <a:gd name="connsiteX49" fmla="*/ 2676 w 10000"/>
                <a:gd name="connsiteY49" fmla="*/ 680 h 10441"/>
                <a:gd name="connsiteX50" fmla="*/ 2300 w 10000"/>
                <a:gd name="connsiteY50" fmla="*/ 740 h 10441"/>
                <a:gd name="connsiteX51" fmla="*/ 2254 w 10000"/>
                <a:gd name="connsiteY51" fmla="*/ 560 h 10441"/>
                <a:gd name="connsiteX52" fmla="*/ 2629 w 10000"/>
                <a:gd name="connsiteY52" fmla="*/ 441 h 10441"/>
                <a:gd name="connsiteX53" fmla="*/ 2497 w 10000"/>
                <a:gd name="connsiteY53" fmla="*/ 0 h 10441"/>
                <a:gd name="connsiteX54" fmla="*/ 3474 w 10000"/>
                <a:gd name="connsiteY54" fmla="*/ 590 h 10441"/>
                <a:gd name="connsiteX55" fmla="*/ 4601 w 10000"/>
                <a:gd name="connsiteY55" fmla="*/ 769 h 10441"/>
                <a:gd name="connsiteX56" fmla="*/ 4695 w 10000"/>
                <a:gd name="connsiteY56" fmla="*/ 1068 h 10441"/>
                <a:gd name="connsiteX57" fmla="*/ 4413 w 10000"/>
                <a:gd name="connsiteY57" fmla="*/ 1307 h 10441"/>
                <a:gd name="connsiteX58" fmla="*/ 4930 w 10000"/>
                <a:gd name="connsiteY58" fmla="*/ 1187 h 10441"/>
                <a:gd name="connsiteX59" fmla="*/ 5634 w 10000"/>
                <a:gd name="connsiteY59" fmla="*/ 1426 h 10441"/>
                <a:gd name="connsiteX60" fmla="*/ 5915 w 10000"/>
                <a:gd name="connsiteY60" fmla="*/ 1277 h 10441"/>
                <a:gd name="connsiteX61" fmla="*/ 6103 w 10000"/>
                <a:gd name="connsiteY61" fmla="*/ 1605 h 10441"/>
                <a:gd name="connsiteX62" fmla="*/ 5681 w 10000"/>
                <a:gd name="connsiteY62" fmla="*/ 1844 h 10441"/>
                <a:gd name="connsiteX63" fmla="*/ 6009 w 10000"/>
                <a:gd name="connsiteY63" fmla="*/ 1963 h 10441"/>
                <a:gd name="connsiteX64" fmla="*/ 5915 w 10000"/>
                <a:gd name="connsiteY64" fmla="*/ 2381 h 10441"/>
                <a:gd name="connsiteX65" fmla="*/ 5446 w 10000"/>
                <a:gd name="connsiteY65" fmla="*/ 2710 h 10441"/>
                <a:gd name="connsiteX66" fmla="*/ 7042 w 10000"/>
                <a:gd name="connsiteY66" fmla="*/ 3247 h 10441"/>
                <a:gd name="connsiteX67" fmla="*/ 6620 w 10000"/>
                <a:gd name="connsiteY67" fmla="*/ 3486 h 10441"/>
                <a:gd name="connsiteX68" fmla="*/ 6103 w 10000"/>
                <a:gd name="connsiteY68" fmla="*/ 3396 h 10441"/>
                <a:gd name="connsiteX69" fmla="*/ 5634 w 10000"/>
                <a:gd name="connsiteY69" fmla="*/ 3486 h 10441"/>
                <a:gd name="connsiteX70" fmla="*/ 5728 w 10000"/>
                <a:gd name="connsiteY70" fmla="*/ 3754 h 10441"/>
                <a:gd name="connsiteX71" fmla="*/ 6056 w 10000"/>
                <a:gd name="connsiteY71" fmla="*/ 3874 h 10441"/>
                <a:gd name="connsiteX72" fmla="*/ 6150 w 10000"/>
                <a:gd name="connsiteY72" fmla="*/ 4590 h 10441"/>
                <a:gd name="connsiteX73" fmla="*/ 5540 w 10000"/>
                <a:gd name="connsiteY73" fmla="*/ 4620 h 10441"/>
                <a:gd name="connsiteX74" fmla="*/ 5540 w 10000"/>
                <a:gd name="connsiteY74" fmla="*/ 5038 h 10441"/>
                <a:gd name="connsiteX75" fmla="*/ 4601 w 10000"/>
                <a:gd name="connsiteY75" fmla="*/ 5456 h 10441"/>
                <a:gd name="connsiteX76" fmla="*/ 4883 w 10000"/>
                <a:gd name="connsiteY76" fmla="*/ 5844 h 10441"/>
                <a:gd name="connsiteX77" fmla="*/ 4648 w 10000"/>
                <a:gd name="connsiteY77" fmla="*/ 6202 h 10441"/>
                <a:gd name="connsiteX78" fmla="*/ 5446 w 10000"/>
                <a:gd name="connsiteY78" fmla="*/ 6889 h 10441"/>
                <a:gd name="connsiteX79" fmla="*/ 6573 w 10000"/>
                <a:gd name="connsiteY79" fmla="*/ 6889 h 10441"/>
                <a:gd name="connsiteX80" fmla="*/ 7230 w 10000"/>
                <a:gd name="connsiteY80" fmla="*/ 6769 h 10441"/>
                <a:gd name="connsiteX81" fmla="*/ 7793 w 10000"/>
                <a:gd name="connsiteY81" fmla="*/ 6919 h 10441"/>
                <a:gd name="connsiteX82" fmla="*/ 8263 w 10000"/>
                <a:gd name="connsiteY82" fmla="*/ 7307 h 10441"/>
                <a:gd name="connsiteX83" fmla="*/ 8638 w 10000"/>
                <a:gd name="connsiteY83" fmla="*/ 8053 h 10441"/>
                <a:gd name="connsiteX84" fmla="*/ 9014 w 10000"/>
                <a:gd name="connsiteY84" fmla="*/ 8023 h 10441"/>
                <a:gd name="connsiteX85" fmla="*/ 10000 w 10000"/>
                <a:gd name="connsiteY85" fmla="*/ 8769 h 10441"/>
                <a:gd name="connsiteX86" fmla="*/ 8826 w 10000"/>
                <a:gd name="connsiteY86" fmla="*/ 9575 h 10441"/>
                <a:gd name="connsiteX87" fmla="*/ 9296 w 10000"/>
                <a:gd name="connsiteY87" fmla="*/ 10172 h 10441"/>
                <a:gd name="connsiteX88" fmla="*/ 9108 w 10000"/>
                <a:gd name="connsiteY88" fmla="*/ 10411 h 10441"/>
                <a:gd name="connsiteX89" fmla="*/ 8826 w 10000"/>
                <a:gd name="connsiteY89" fmla="*/ 10172 h 10441"/>
                <a:gd name="connsiteX90" fmla="*/ 6948 w 10000"/>
                <a:gd name="connsiteY90" fmla="*/ 10142 h 10441"/>
                <a:gd name="connsiteX91" fmla="*/ 6620 w 10000"/>
                <a:gd name="connsiteY91" fmla="*/ 10441 h 10441"/>
                <a:gd name="connsiteX92" fmla="*/ 6056 w 10000"/>
                <a:gd name="connsiteY92" fmla="*/ 10411 h 10441"/>
                <a:gd name="connsiteX0" fmla="*/ 6056 w 10000"/>
                <a:gd name="connsiteY0" fmla="*/ 10411 h 10441"/>
                <a:gd name="connsiteX1" fmla="*/ 6150 w 10000"/>
                <a:gd name="connsiteY1" fmla="*/ 9575 h 10441"/>
                <a:gd name="connsiteX2" fmla="*/ 6432 w 10000"/>
                <a:gd name="connsiteY2" fmla="*/ 8769 h 10441"/>
                <a:gd name="connsiteX3" fmla="*/ 5634 w 10000"/>
                <a:gd name="connsiteY3" fmla="*/ 8590 h 10441"/>
                <a:gd name="connsiteX4" fmla="*/ 5399 w 10000"/>
                <a:gd name="connsiteY4" fmla="*/ 8411 h 10441"/>
                <a:gd name="connsiteX5" fmla="*/ 5023 w 10000"/>
                <a:gd name="connsiteY5" fmla="*/ 8501 h 10441"/>
                <a:gd name="connsiteX6" fmla="*/ 4695 w 10000"/>
                <a:gd name="connsiteY6" fmla="*/ 7934 h 10441"/>
                <a:gd name="connsiteX7" fmla="*/ 4131 w 10000"/>
                <a:gd name="connsiteY7" fmla="*/ 7575 h 10441"/>
                <a:gd name="connsiteX8" fmla="*/ 3709 w 10000"/>
                <a:gd name="connsiteY8" fmla="*/ 7605 h 10441"/>
                <a:gd name="connsiteX9" fmla="*/ 3803 w 10000"/>
                <a:gd name="connsiteY9" fmla="*/ 7784 h 10441"/>
                <a:gd name="connsiteX10" fmla="*/ 3333 w 10000"/>
                <a:gd name="connsiteY10" fmla="*/ 7814 h 10441"/>
                <a:gd name="connsiteX11" fmla="*/ 3286 w 10000"/>
                <a:gd name="connsiteY11" fmla="*/ 7128 h 10441"/>
                <a:gd name="connsiteX12" fmla="*/ 2535 w 10000"/>
                <a:gd name="connsiteY12" fmla="*/ 7098 h 10441"/>
                <a:gd name="connsiteX13" fmla="*/ 2629 w 10000"/>
                <a:gd name="connsiteY13" fmla="*/ 6799 h 10441"/>
                <a:gd name="connsiteX14" fmla="*/ 2300 w 10000"/>
                <a:gd name="connsiteY14" fmla="*/ 6710 h 10441"/>
                <a:gd name="connsiteX15" fmla="*/ 2113 w 10000"/>
                <a:gd name="connsiteY15" fmla="*/ 6202 h 10441"/>
                <a:gd name="connsiteX16" fmla="*/ 2441 w 10000"/>
                <a:gd name="connsiteY16" fmla="*/ 6053 h 10441"/>
                <a:gd name="connsiteX17" fmla="*/ 2911 w 10000"/>
                <a:gd name="connsiteY17" fmla="*/ 5665 h 10441"/>
                <a:gd name="connsiteX18" fmla="*/ 2629 w 10000"/>
                <a:gd name="connsiteY18" fmla="*/ 5456 h 10441"/>
                <a:gd name="connsiteX19" fmla="*/ 3192 w 10000"/>
                <a:gd name="connsiteY19" fmla="*/ 5128 h 10441"/>
                <a:gd name="connsiteX20" fmla="*/ 2629 w 10000"/>
                <a:gd name="connsiteY20" fmla="*/ 5128 h 10441"/>
                <a:gd name="connsiteX21" fmla="*/ 2629 w 10000"/>
                <a:gd name="connsiteY21" fmla="*/ 4769 h 10441"/>
                <a:gd name="connsiteX22" fmla="*/ 2817 w 10000"/>
                <a:gd name="connsiteY22" fmla="*/ 4202 h 10441"/>
                <a:gd name="connsiteX23" fmla="*/ 2582 w 10000"/>
                <a:gd name="connsiteY23" fmla="*/ 3725 h 10441"/>
                <a:gd name="connsiteX24" fmla="*/ 2019 w 10000"/>
                <a:gd name="connsiteY24" fmla="*/ 3993 h 10441"/>
                <a:gd name="connsiteX25" fmla="*/ 1643 w 10000"/>
                <a:gd name="connsiteY25" fmla="*/ 3725 h 10441"/>
                <a:gd name="connsiteX26" fmla="*/ 1315 w 10000"/>
                <a:gd name="connsiteY26" fmla="*/ 3725 h 10441"/>
                <a:gd name="connsiteX27" fmla="*/ 1925 w 10000"/>
                <a:gd name="connsiteY27" fmla="*/ 3038 h 10441"/>
                <a:gd name="connsiteX28" fmla="*/ 1831 w 10000"/>
                <a:gd name="connsiteY28" fmla="*/ 2799 h 10441"/>
                <a:gd name="connsiteX29" fmla="*/ 1315 w 10000"/>
                <a:gd name="connsiteY29" fmla="*/ 2799 h 10441"/>
                <a:gd name="connsiteX30" fmla="*/ 939 w 10000"/>
                <a:gd name="connsiteY30" fmla="*/ 2620 h 10441"/>
                <a:gd name="connsiteX31" fmla="*/ 610 w 10000"/>
                <a:gd name="connsiteY31" fmla="*/ 2590 h 10441"/>
                <a:gd name="connsiteX32" fmla="*/ 798 w 10000"/>
                <a:gd name="connsiteY32" fmla="*/ 2292 h 10441"/>
                <a:gd name="connsiteX33" fmla="*/ 188 w 10000"/>
                <a:gd name="connsiteY33" fmla="*/ 2501 h 10441"/>
                <a:gd name="connsiteX34" fmla="*/ 0 w 10000"/>
                <a:gd name="connsiteY34" fmla="*/ 2471 h 10441"/>
                <a:gd name="connsiteX35" fmla="*/ 751 w 10000"/>
                <a:gd name="connsiteY35" fmla="*/ 2142 h 10441"/>
                <a:gd name="connsiteX36" fmla="*/ 986 w 10000"/>
                <a:gd name="connsiteY36" fmla="*/ 2142 h 10441"/>
                <a:gd name="connsiteX37" fmla="*/ 1784 w 10000"/>
                <a:gd name="connsiteY37" fmla="*/ 2142 h 10441"/>
                <a:gd name="connsiteX38" fmla="*/ 1033 w 10000"/>
                <a:gd name="connsiteY38" fmla="*/ 2202 h 10441"/>
                <a:gd name="connsiteX39" fmla="*/ 986 w 10000"/>
                <a:gd name="connsiteY39" fmla="*/ 2292 h 10441"/>
                <a:gd name="connsiteX40" fmla="*/ 1878 w 10000"/>
                <a:gd name="connsiteY40" fmla="*/ 2262 h 10441"/>
                <a:gd name="connsiteX41" fmla="*/ 2066 w 10000"/>
                <a:gd name="connsiteY41" fmla="*/ 2501 h 10441"/>
                <a:gd name="connsiteX42" fmla="*/ 2629 w 10000"/>
                <a:gd name="connsiteY42" fmla="*/ 2411 h 10441"/>
                <a:gd name="connsiteX43" fmla="*/ 2770 w 10000"/>
                <a:gd name="connsiteY43" fmla="*/ 2023 h 10441"/>
                <a:gd name="connsiteX44" fmla="*/ 3146 w 10000"/>
                <a:gd name="connsiteY44" fmla="*/ 1754 h 10441"/>
                <a:gd name="connsiteX45" fmla="*/ 3005 w 10000"/>
                <a:gd name="connsiteY45" fmla="*/ 1486 h 10441"/>
                <a:gd name="connsiteX46" fmla="*/ 2723 w 10000"/>
                <a:gd name="connsiteY46" fmla="*/ 1516 h 10441"/>
                <a:gd name="connsiteX47" fmla="*/ 2535 w 10000"/>
                <a:gd name="connsiteY47" fmla="*/ 1277 h 10441"/>
                <a:gd name="connsiteX48" fmla="*/ 3146 w 10000"/>
                <a:gd name="connsiteY48" fmla="*/ 1187 h 10441"/>
                <a:gd name="connsiteX49" fmla="*/ 2676 w 10000"/>
                <a:gd name="connsiteY49" fmla="*/ 680 h 10441"/>
                <a:gd name="connsiteX50" fmla="*/ 2300 w 10000"/>
                <a:gd name="connsiteY50" fmla="*/ 740 h 10441"/>
                <a:gd name="connsiteX51" fmla="*/ 2254 w 10000"/>
                <a:gd name="connsiteY51" fmla="*/ 560 h 10441"/>
                <a:gd name="connsiteX52" fmla="*/ 2629 w 10000"/>
                <a:gd name="connsiteY52" fmla="*/ 441 h 10441"/>
                <a:gd name="connsiteX53" fmla="*/ 2497 w 10000"/>
                <a:gd name="connsiteY53" fmla="*/ 0 h 10441"/>
                <a:gd name="connsiteX54" fmla="*/ 3549 w 10000"/>
                <a:gd name="connsiteY54" fmla="*/ 130 h 10441"/>
                <a:gd name="connsiteX55" fmla="*/ 4601 w 10000"/>
                <a:gd name="connsiteY55" fmla="*/ 769 h 10441"/>
                <a:gd name="connsiteX56" fmla="*/ 4695 w 10000"/>
                <a:gd name="connsiteY56" fmla="*/ 1068 h 10441"/>
                <a:gd name="connsiteX57" fmla="*/ 4413 w 10000"/>
                <a:gd name="connsiteY57" fmla="*/ 1307 h 10441"/>
                <a:gd name="connsiteX58" fmla="*/ 4930 w 10000"/>
                <a:gd name="connsiteY58" fmla="*/ 1187 h 10441"/>
                <a:gd name="connsiteX59" fmla="*/ 5634 w 10000"/>
                <a:gd name="connsiteY59" fmla="*/ 1426 h 10441"/>
                <a:gd name="connsiteX60" fmla="*/ 5915 w 10000"/>
                <a:gd name="connsiteY60" fmla="*/ 1277 h 10441"/>
                <a:gd name="connsiteX61" fmla="*/ 6103 w 10000"/>
                <a:gd name="connsiteY61" fmla="*/ 1605 h 10441"/>
                <a:gd name="connsiteX62" fmla="*/ 5681 w 10000"/>
                <a:gd name="connsiteY62" fmla="*/ 1844 h 10441"/>
                <a:gd name="connsiteX63" fmla="*/ 6009 w 10000"/>
                <a:gd name="connsiteY63" fmla="*/ 1963 h 10441"/>
                <a:gd name="connsiteX64" fmla="*/ 5915 w 10000"/>
                <a:gd name="connsiteY64" fmla="*/ 2381 h 10441"/>
                <a:gd name="connsiteX65" fmla="*/ 5446 w 10000"/>
                <a:gd name="connsiteY65" fmla="*/ 2710 h 10441"/>
                <a:gd name="connsiteX66" fmla="*/ 7042 w 10000"/>
                <a:gd name="connsiteY66" fmla="*/ 3247 h 10441"/>
                <a:gd name="connsiteX67" fmla="*/ 6620 w 10000"/>
                <a:gd name="connsiteY67" fmla="*/ 3486 h 10441"/>
                <a:gd name="connsiteX68" fmla="*/ 6103 w 10000"/>
                <a:gd name="connsiteY68" fmla="*/ 3396 h 10441"/>
                <a:gd name="connsiteX69" fmla="*/ 5634 w 10000"/>
                <a:gd name="connsiteY69" fmla="*/ 3486 h 10441"/>
                <a:gd name="connsiteX70" fmla="*/ 5728 w 10000"/>
                <a:gd name="connsiteY70" fmla="*/ 3754 h 10441"/>
                <a:gd name="connsiteX71" fmla="*/ 6056 w 10000"/>
                <a:gd name="connsiteY71" fmla="*/ 3874 h 10441"/>
                <a:gd name="connsiteX72" fmla="*/ 6150 w 10000"/>
                <a:gd name="connsiteY72" fmla="*/ 4590 h 10441"/>
                <a:gd name="connsiteX73" fmla="*/ 5540 w 10000"/>
                <a:gd name="connsiteY73" fmla="*/ 4620 h 10441"/>
                <a:gd name="connsiteX74" fmla="*/ 5540 w 10000"/>
                <a:gd name="connsiteY74" fmla="*/ 5038 h 10441"/>
                <a:gd name="connsiteX75" fmla="*/ 4601 w 10000"/>
                <a:gd name="connsiteY75" fmla="*/ 5456 h 10441"/>
                <a:gd name="connsiteX76" fmla="*/ 4883 w 10000"/>
                <a:gd name="connsiteY76" fmla="*/ 5844 h 10441"/>
                <a:gd name="connsiteX77" fmla="*/ 4648 w 10000"/>
                <a:gd name="connsiteY77" fmla="*/ 6202 h 10441"/>
                <a:gd name="connsiteX78" fmla="*/ 5446 w 10000"/>
                <a:gd name="connsiteY78" fmla="*/ 6889 h 10441"/>
                <a:gd name="connsiteX79" fmla="*/ 6573 w 10000"/>
                <a:gd name="connsiteY79" fmla="*/ 6889 h 10441"/>
                <a:gd name="connsiteX80" fmla="*/ 7230 w 10000"/>
                <a:gd name="connsiteY80" fmla="*/ 6769 h 10441"/>
                <a:gd name="connsiteX81" fmla="*/ 7793 w 10000"/>
                <a:gd name="connsiteY81" fmla="*/ 6919 h 10441"/>
                <a:gd name="connsiteX82" fmla="*/ 8263 w 10000"/>
                <a:gd name="connsiteY82" fmla="*/ 7307 h 10441"/>
                <a:gd name="connsiteX83" fmla="*/ 8638 w 10000"/>
                <a:gd name="connsiteY83" fmla="*/ 8053 h 10441"/>
                <a:gd name="connsiteX84" fmla="*/ 9014 w 10000"/>
                <a:gd name="connsiteY84" fmla="*/ 8023 h 10441"/>
                <a:gd name="connsiteX85" fmla="*/ 10000 w 10000"/>
                <a:gd name="connsiteY85" fmla="*/ 8769 h 10441"/>
                <a:gd name="connsiteX86" fmla="*/ 8826 w 10000"/>
                <a:gd name="connsiteY86" fmla="*/ 9575 h 10441"/>
                <a:gd name="connsiteX87" fmla="*/ 9296 w 10000"/>
                <a:gd name="connsiteY87" fmla="*/ 10172 h 10441"/>
                <a:gd name="connsiteX88" fmla="*/ 9108 w 10000"/>
                <a:gd name="connsiteY88" fmla="*/ 10411 h 10441"/>
                <a:gd name="connsiteX89" fmla="*/ 8826 w 10000"/>
                <a:gd name="connsiteY89" fmla="*/ 10172 h 10441"/>
                <a:gd name="connsiteX90" fmla="*/ 6948 w 10000"/>
                <a:gd name="connsiteY90" fmla="*/ 10142 h 10441"/>
                <a:gd name="connsiteX91" fmla="*/ 6620 w 10000"/>
                <a:gd name="connsiteY91" fmla="*/ 10441 h 10441"/>
                <a:gd name="connsiteX92" fmla="*/ 6056 w 10000"/>
                <a:gd name="connsiteY92" fmla="*/ 10411 h 10441"/>
                <a:gd name="connsiteX0" fmla="*/ 6056 w 10000"/>
                <a:gd name="connsiteY0" fmla="*/ 10411 h 10441"/>
                <a:gd name="connsiteX1" fmla="*/ 6150 w 10000"/>
                <a:gd name="connsiteY1" fmla="*/ 9575 h 10441"/>
                <a:gd name="connsiteX2" fmla="*/ 6432 w 10000"/>
                <a:gd name="connsiteY2" fmla="*/ 8769 h 10441"/>
                <a:gd name="connsiteX3" fmla="*/ 5634 w 10000"/>
                <a:gd name="connsiteY3" fmla="*/ 8590 h 10441"/>
                <a:gd name="connsiteX4" fmla="*/ 5399 w 10000"/>
                <a:gd name="connsiteY4" fmla="*/ 8411 h 10441"/>
                <a:gd name="connsiteX5" fmla="*/ 5023 w 10000"/>
                <a:gd name="connsiteY5" fmla="*/ 8501 h 10441"/>
                <a:gd name="connsiteX6" fmla="*/ 4695 w 10000"/>
                <a:gd name="connsiteY6" fmla="*/ 7934 h 10441"/>
                <a:gd name="connsiteX7" fmla="*/ 4131 w 10000"/>
                <a:gd name="connsiteY7" fmla="*/ 7575 h 10441"/>
                <a:gd name="connsiteX8" fmla="*/ 3709 w 10000"/>
                <a:gd name="connsiteY8" fmla="*/ 7605 h 10441"/>
                <a:gd name="connsiteX9" fmla="*/ 3803 w 10000"/>
                <a:gd name="connsiteY9" fmla="*/ 7784 h 10441"/>
                <a:gd name="connsiteX10" fmla="*/ 3333 w 10000"/>
                <a:gd name="connsiteY10" fmla="*/ 7814 h 10441"/>
                <a:gd name="connsiteX11" fmla="*/ 3286 w 10000"/>
                <a:gd name="connsiteY11" fmla="*/ 7128 h 10441"/>
                <a:gd name="connsiteX12" fmla="*/ 2535 w 10000"/>
                <a:gd name="connsiteY12" fmla="*/ 7098 h 10441"/>
                <a:gd name="connsiteX13" fmla="*/ 2629 w 10000"/>
                <a:gd name="connsiteY13" fmla="*/ 6799 h 10441"/>
                <a:gd name="connsiteX14" fmla="*/ 2300 w 10000"/>
                <a:gd name="connsiteY14" fmla="*/ 6710 h 10441"/>
                <a:gd name="connsiteX15" fmla="*/ 2113 w 10000"/>
                <a:gd name="connsiteY15" fmla="*/ 6202 h 10441"/>
                <a:gd name="connsiteX16" fmla="*/ 2441 w 10000"/>
                <a:gd name="connsiteY16" fmla="*/ 6053 h 10441"/>
                <a:gd name="connsiteX17" fmla="*/ 2911 w 10000"/>
                <a:gd name="connsiteY17" fmla="*/ 5665 h 10441"/>
                <a:gd name="connsiteX18" fmla="*/ 2629 w 10000"/>
                <a:gd name="connsiteY18" fmla="*/ 5456 h 10441"/>
                <a:gd name="connsiteX19" fmla="*/ 3192 w 10000"/>
                <a:gd name="connsiteY19" fmla="*/ 5128 h 10441"/>
                <a:gd name="connsiteX20" fmla="*/ 2629 w 10000"/>
                <a:gd name="connsiteY20" fmla="*/ 5128 h 10441"/>
                <a:gd name="connsiteX21" fmla="*/ 2629 w 10000"/>
                <a:gd name="connsiteY21" fmla="*/ 4769 h 10441"/>
                <a:gd name="connsiteX22" fmla="*/ 2817 w 10000"/>
                <a:gd name="connsiteY22" fmla="*/ 4202 h 10441"/>
                <a:gd name="connsiteX23" fmla="*/ 2582 w 10000"/>
                <a:gd name="connsiteY23" fmla="*/ 3725 h 10441"/>
                <a:gd name="connsiteX24" fmla="*/ 2019 w 10000"/>
                <a:gd name="connsiteY24" fmla="*/ 3993 h 10441"/>
                <a:gd name="connsiteX25" fmla="*/ 1643 w 10000"/>
                <a:gd name="connsiteY25" fmla="*/ 3725 h 10441"/>
                <a:gd name="connsiteX26" fmla="*/ 1315 w 10000"/>
                <a:gd name="connsiteY26" fmla="*/ 3725 h 10441"/>
                <a:gd name="connsiteX27" fmla="*/ 1925 w 10000"/>
                <a:gd name="connsiteY27" fmla="*/ 3038 h 10441"/>
                <a:gd name="connsiteX28" fmla="*/ 1831 w 10000"/>
                <a:gd name="connsiteY28" fmla="*/ 2799 h 10441"/>
                <a:gd name="connsiteX29" fmla="*/ 1315 w 10000"/>
                <a:gd name="connsiteY29" fmla="*/ 2799 h 10441"/>
                <a:gd name="connsiteX30" fmla="*/ 939 w 10000"/>
                <a:gd name="connsiteY30" fmla="*/ 2620 h 10441"/>
                <a:gd name="connsiteX31" fmla="*/ 610 w 10000"/>
                <a:gd name="connsiteY31" fmla="*/ 2590 h 10441"/>
                <a:gd name="connsiteX32" fmla="*/ 798 w 10000"/>
                <a:gd name="connsiteY32" fmla="*/ 2292 h 10441"/>
                <a:gd name="connsiteX33" fmla="*/ 188 w 10000"/>
                <a:gd name="connsiteY33" fmla="*/ 2501 h 10441"/>
                <a:gd name="connsiteX34" fmla="*/ 0 w 10000"/>
                <a:gd name="connsiteY34" fmla="*/ 2471 h 10441"/>
                <a:gd name="connsiteX35" fmla="*/ 751 w 10000"/>
                <a:gd name="connsiteY35" fmla="*/ 2142 h 10441"/>
                <a:gd name="connsiteX36" fmla="*/ 986 w 10000"/>
                <a:gd name="connsiteY36" fmla="*/ 2142 h 10441"/>
                <a:gd name="connsiteX37" fmla="*/ 1784 w 10000"/>
                <a:gd name="connsiteY37" fmla="*/ 2142 h 10441"/>
                <a:gd name="connsiteX38" fmla="*/ 1033 w 10000"/>
                <a:gd name="connsiteY38" fmla="*/ 2202 h 10441"/>
                <a:gd name="connsiteX39" fmla="*/ 986 w 10000"/>
                <a:gd name="connsiteY39" fmla="*/ 2292 h 10441"/>
                <a:gd name="connsiteX40" fmla="*/ 1878 w 10000"/>
                <a:gd name="connsiteY40" fmla="*/ 2262 h 10441"/>
                <a:gd name="connsiteX41" fmla="*/ 2066 w 10000"/>
                <a:gd name="connsiteY41" fmla="*/ 2501 h 10441"/>
                <a:gd name="connsiteX42" fmla="*/ 2629 w 10000"/>
                <a:gd name="connsiteY42" fmla="*/ 2411 h 10441"/>
                <a:gd name="connsiteX43" fmla="*/ 2770 w 10000"/>
                <a:gd name="connsiteY43" fmla="*/ 2023 h 10441"/>
                <a:gd name="connsiteX44" fmla="*/ 3146 w 10000"/>
                <a:gd name="connsiteY44" fmla="*/ 1754 h 10441"/>
                <a:gd name="connsiteX45" fmla="*/ 3005 w 10000"/>
                <a:gd name="connsiteY45" fmla="*/ 1486 h 10441"/>
                <a:gd name="connsiteX46" fmla="*/ 2723 w 10000"/>
                <a:gd name="connsiteY46" fmla="*/ 1516 h 10441"/>
                <a:gd name="connsiteX47" fmla="*/ 2535 w 10000"/>
                <a:gd name="connsiteY47" fmla="*/ 1277 h 10441"/>
                <a:gd name="connsiteX48" fmla="*/ 3146 w 10000"/>
                <a:gd name="connsiteY48" fmla="*/ 1187 h 10441"/>
                <a:gd name="connsiteX49" fmla="*/ 2676 w 10000"/>
                <a:gd name="connsiteY49" fmla="*/ 680 h 10441"/>
                <a:gd name="connsiteX50" fmla="*/ 2300 w 10000"/>
                <a:gd name="connsiteY50" fmla="*/ 740 h 10441"/>
                <a:gd name="connsiteX51" fmla="*/ 2254 w 10000"/>
                <a:gd name="connsiteY51" fmla="*/ 560 h 10441"/>
                <a:gd name="connsiteX52" fmla="*/ 2629 w 10000"/>
                <a:gd name="connsiteY52" fmla="*/ 441 h 10441"/>
                <a:gd name="connsiteX53" fmla="*/ 2497 w 10000"/>
                <a:gd name="connsiteY53" fmla="*/ 0 h 10441"/>
                <a:gd name="connsiteX54" fmla="*/ 3549 w 10000"/>
                <a:gd name="connsiteY54" fmla="*/ 130 h 10441"/>
                <a:gd name="connsiteX55" fmla="*/ 4601 w 10000"/>
                <a:gd name="connsiteY55" fmla="*/ 769 h 10441"/>
                <a:gd name="connsiteX56" fmla="*/ 4695 w 10000"/>
                <a:gd name="connsiteY56" fmla="*/ 1068 h 10441"/>
                <a:gd name="connsiteX57" fmla="*/ 4413 w 10000"/>
                <a:gd name="connsiteY57" fmla="*/ 1307 h 10441"/>
                <a:gd name="connsiteX58" fmla="*/ 5562 w 10000"/>
                <a:gd name="connsiteY58" fmla="*/ 1016 h 10441"/>
                <a:gd name="connsiteX59" fmla="*/ 5634 w 10000"/>
                <a:gd name="connsiteY59" fmla="*/ 1426 h 10441"/>
                <a:gd name="connsiteX60" fmla="*/ 5915 w 10000"/>
                <a:gd name="connsiteY60" fmla="*/ 1277 h 10441"/>
                <a:gd name="connsiteX61" fmla="*/ 6103 w 10000"/>
                <a:gd name="connsiteY61" fmla="*/ 1605 h 10441"/>
                <a:gd name="connsiteX62" fmla="*/ 5681 w 10000"/>
                <a:gd name="connsiteY62" fmla="*/ 1844 h 10441"/>
                <a:gd name="connsiteX63" fmla="*/ 6009 w 10000"/>
                <a:gd name="connsiteY63" fmla="*/ 1963 h 10441"/>
                <a:gd name="connsiteX64" fmla="*/ 5915 w 10000"/>
                <a:gd name="connsiteY64" fmla="*/ 2381 h 10441"/>
                <a:gd name="connsiteX65" fmla="*/ 5446 w 10000"/>
                <a:gd name="connsiteY65" fmla="*/ 2710 h 10441"/>
                <a:gd name="connsiteX66" fmla="*/ 7042 w 10000"/>
                <a:gd name="connsiteY66" fmla="*/ 3247 h 10441"/>
                <a:gd name="connsiteX67" fmla="*/ 6620 w 10000"/>
                <a:gd name="connsiteY67" fmla="*/ 3486 h 10441"/>
                <a:gd name="connsiteX68" fmla="*/ 6103 w 10000"/>
                <a:gd name="connsiteY68" fmla="*/ 3396 h 10441"/>
                <a:gd name="connsiteX69" fmla="*/ 5634 w 10000"/>
                <a:gd name="connsiteY69" fmla="*/ 3486 h 10441"/>
                <a:gd name="connsiteX70" fmla="*/ 5728 w 10000"/>
                <a:gd name="connsiteY70" fmla="*/ 3754 h 10441"/>
                <a:gd name="connsiteX71" fmla="*/ 6056 w 10000"/>
                <a:gd name="connsiteY71" fmla="*/ 3874 h 10441"/>
                <a:gd name="connsiteX72" fmla="*/ 6150 w 10000"/>
                <a:gd name="connsiteY72" fmla="*/ 4590 h 10441"/>
                <a:gd name="connsiteX73" fmla="*/ 5540 w 10000"/>
                <a:gd name="connsiteY73" fmla="*/ 4620 h 10441"/>
                <a:gd name="connsiteX74" fmla="*/ 5540 w 10000"/>
                <a:gd name="connsiteY74" fmla="*/ 5038 h 10441"/>
                <a:gd name="connsiteX75" fmla="*/ 4601 w 10000"/>
                <a:gd name="connsiteY75" fmla="*/ 5456 h 10441"/>
                <a:gd name="connsiteX76" fmla="*/ 4883 w 10000"/>
                <a:gd name="connsiteY76" fmla="*/ 5844 h 10441"/>
                <a:gd name="connsiteX77" fmla="*/ 4648 w 10000"/>
                <a:gd name="connsiteY77" fmla="*/ 6202 h 10441"/>
                <a:gd name="connsiteX78" fmla="*/ 5446 w 10000"/>
                <a:gd name="connsiteY78" fmla="*/ 6889 h 10441"/>
                <a:gd name="connsiteX79" fmla="*/ 6573 w 10000"/>
                <a:gd name="connsiteY79" fmla="*/ 6889 h 10441"/>
                <a:gd name="connsiteX80" fmla="*/ 7230 w 10000"/>
                <a:gd name="connsiteY80" fmla="*/ 6769 h 10441"/>
                <a:gd name="connsiteX81" fmla="*/ 7793 w 10000"/>
                <a:gd name="connsiteY81" fmla="*/ 6919 h 10441"/>
                <a:gd name="connsiteX82" fmla="*/ 8263 w 10000"/>
                <a:gd name="connsiteY82" fmla="*/ 7307 h 10441"/>
                <a:gd name="connsiteX83" fmla="*/ 8638 w 10000"/>
                <a:gd name="connsiteY83" fmla="*/ 8053 h 10441"/>
                <a:gd name="connsiteX84" fmla="*/ 9014 w 10000"/>
                <a:gd name="connsiteY84" fmla="*/ 8023 h 10441"/>
                <a:gd name="connsiteX85" fmla="*/ 10000 w 10000"/>
                <a:gd name="connsiteY85" fmla="*/ 8769 h 10441"/>
                <a:gd name="connsiteX86" fmla="*/ 8826 w 10000"/>
                <a:gd name="connsiteY86" fmla="*/ 9575 h 10441"/>
                <a:gd name="connsiteX87" fmla="*/ 9296 w 10000"/>
                <a:gd name="connsiteY87" fmla="*/ 10172 h 10441"/>
                <a:gd name="connsiteX88" fmla="*/ 9108 w 10000"/>
                <a:gd name="connsiteY88" fmla="*/ 10411 h 10441"/>
                <a:gd name="connsiteX89" fmla="*/ 8826 w 10000"/>
                <a:gd name="connsiteY89" fmla="*/ 10172 h 10441"/>
                <a:gd name="connsiteX90" fmla="*/ 6948 w 10000"/>
                <a:gd name="connsiteY90" fmla="*/ 10142 h 10441"/>
                <a:gd name="connsiteX91" fmla="*/ 6620 w 10000"/>
                <a:gd name="connsiteY91" fmla="*/ 10441 h 10441"/>
                <a:gd name="connsiteX92" fmla="*/ 6056 w 10000"/>
                <a:gd name="connsiteY92" fmla="*/ 10411 h 10441"/>
                <a:gd name="connsiteX0" fmla="*/ 6056 w 10000"/>
                <a:gd name="connsiteY0" fmla="*/ 10411 h 10441"/>
                <a:gd name="connsiteX1" fmla="*/ 6150 w 10000"/>
                <a:gd name="connsiteY1" fmla="*/ 9575 h 10441"/>
                <a:gd name="connsiteX2" fmla="*/ 6432 w 10000"/>
                <a:gd name="connsiteY2" fmla="*/ 8769 h 10441"/>
                <a:gd name="connsiteX3" fmla="*/ 5634 w 10000"/>
                <a:gd name="connsiteY3" fmla="*/ 8590 h 10441"/>
                <a:gd name="connsiteX4" fmla="*/ 5399 w 10000"/>
                <a:gd name="connsiteY4" fmla="*/ 8411 h 10441"/>
                <a:gd name="connsiteX5" fmla="*/ 5023 w 10000"/>
                <a:gd name="connsiteY5" fmla="*/ 8501 h 10441"/>
                <a:gd name="connsiteX6" fmla="*/ 4695 w 10000"/>
                <a:gd name="connsiteY6" fmla="*/ 7934 h 10441"/>
                <a:gd name="connsiteX7" fmla="*/ 4131 w 10000"/>
                <a:gd name="connsiteY7" fmla="*/ 7575 h 10441"/>
                <a:gd name="connsiteX8" fmla="*/ 3709 w 10000"/>
                <a:gd name="connsiteY8" fmla="*/ 7605 h 10441"/>
                <a:gd name="connsiteX9" fmla="*/ 3803 w 10000"/>
                <a:gd name="connsiteY9" fmla="*/ 7784 h 10441"/>
                <a:gd name="connsiteX10" fmla="*/ 3333 w 10000"/>
                <a:gd name="connsiteY10" fmla="*/ 7814 h 10441"/>
                <a:gd name="connsiteX11" fmla="*/ 3286 w 10000"/>
                <a:gd name="connsiteY11" fmla="*/ 7128 h 10441"/>
                <a:gd name="connsiteX12" fmla="*/ 2535 w 10000"/>
                <a:gd name="connsiteY12" fmla="*/ 7098 h 10441"/>
                <a:gd name="connsiteX13" fmla="*/ 2629 w 10000"/>
                <a:gd name="connsiteY13" fmla="*/ 6799 h 10441"/>
                <a:gd name="connsiteX14" fmla="*/ 2300 w 10000"/>
                <a:gd name="connsiteY14" fmla="*/ 6710 h 10441"/>
                <a:gd name="connsiteX15" fmla="*/ 2113 w 10000"/>
                <a:gd name="connsiteY15" fmla="*/ 6202 h 10441"/>
                <a:gd name="connsiteX16" fmla="*/ 2441 w 10000"/>
                <a:gd name="connsiteY16" fmla="*/ 6053 h 10441"/>
                <a:gd name="connsiteX17" fmla="*/ 2911 w 10000"/>
                <a:gd name="connsiteY17" fmla="*/ 5665 h 10441"/>
                <a:gd name="connsiteX18" fmla="*/ 2629 w 10000"/>
                <a:gd name="connsiteY18" fmla="*/ 5456 h 10441"/>
                <a:gd name="connsiteX19" fmla="*/ 3192 w 10000"/>
                <a:gd name="connsiteY19" fmla="*/ 5128 h 10441"/>
                <a:gd name="connsiteX20" fmla="*/ 2629 w 10000"/>
                <a:gd name="connsiteY20" fmla="*/ 5128 h 10441"/>
                <a:gd name="connsiteX21" fmla="*/ 2629 w 10000"/>
                <a:gd name="connsiteY21" fmla="*/ 4769 h 10441"/>
                <a:gd name="connsiteX22" fmla="*/ 2817 w 10000"/>
                <a:gd name="connsiteY22" fmla="*/ 4202 h 10441"/>
                <a:gd name="connsiteX23" fmla="*/ 2582 w 10000"/>
                <a:gd name="connsiteY23" fmla="*/ 3725 h 10441"/>
                <a:gd name="connsiteX24" fmla="*/ 2019 w 10000"/>
                <a:gd name="connsiteY24" fmla="*/ 3993 h 10441"/>
                <a:gd name="connsiteX25" fmla="*/ 1643 w 10000"/>
                <a:gd name="connsiteY25" fmla="*/ 3725 h 10441"/>
                <a:gd name="connsiteX26" fmla="*/ 1315 w 10000"/>
                <a:gd name="connsiteY26" fmla="*/ 3725 h 10441"/>
                <a:gd name="connsiteX27" fmla="*/ 1925 w 10000"/>
                <a:gd name="connsiteY27" fmla="*/ 3038 h 10441"/>
                <a:gd name="connsiteX28" fmla="*/ 1831 w 10000"/>
                <a:gd name="connsiteY28" fmla="*/ 2799 h 10441"/>
                <a:gd name="connsiteX29" fmla="*/ 1315 w 10000"/>
                <a:gd name="connsiteY29" fmla="*/ 2799 h 10441"/>
                <a:gd name="connsiteX30" fmla="*/ 939 w 10000"/>
                <a:gd name="connsiteY30" fmla="*/ 2620 h 10441"/>
                <a:gd name="connsiteX31" fmla="*/ 610 w 10000"/>
                <a:gd name="connsiteY31" fmla="*/ 2590 h 10441"/>
                <a:gd name="connsiteX32" fmla="*/ 798 w 10000"/>
                <a:gd name="connsiteY32" fmla="*/ 2292 h 10441"/>
                <a:gd name="connsiteX33" fmla="*/ 188 w 10000"/>
                <a:gd name="connsiteY33" fmla="*/ 2501 h 10441"/>
                <a:gd name="connsiteX34" fmla="*/ 0 w 10000"/>
                <a:gd name="connsiteY34" fmla="*/ 2471 h 10441"/>
                <a:gd name="connsiteX35" fmla="*/ 751 w 10000"/>
                <a:gd name="connsiteY35" fmla="*/ 2142 h 10441"/>
                <a:gd name="connsiteX36" fmla="*/ 986 w 10000"/>
                <a:gd name="connsiteY36" fmla="*/ 2142 h 10441"/>
                <a:gd name="connsiteX37" fmla="*/ 1784 w 10000"/>
                <a:gd name="connsiteY37" fmla="*/ 2142 h 10441"/>
                <a:gd name="connsiteX38" fmla="*/ 1033 w 10000"/>
                <a:gd name="connsiteY38" fmla="*/ 2202 h 10441"/>
                <a:gd name="connsiteX39" fmla="*/ 986 w 10000"/>
                <a:gd name="connsiteY39" fmla="*/ 2292 h 10441"/>
                <a:gd name="connsiteX40" fmla="*/ 1878 w 10000"/>
                <a:gd name="connsiteY40" fmla="*/ 2262 h 10441"/>
                <a:gd name="connsiteX41" fmla="*/ 2066 w 10000"/>
                <a:gd name="connsiteY41" fmla="*/ 2501 h 10441"/>
                <a:gd name="connsiteX42" fmla="*/ 2629 w 10000"/>
                <a:gd name="connsiteY42" fmla="*/ 2411 h 10441"/>
                <a:gd name="connsiteX43" fmla="*/ 2770 w 10000"/>
                <a:gd name="connsiteY43" fmla="*/ 2023 h 10441"/>
                <a:gd name="connsiteX44" fmla="*/ 3146 w 10000"/>
                <a:gd name="connsiteY44" fmla="*/ 1754 h 10441"/>
                <a:gd name="connsiteX45" fmla="*/ 3005 w 10000"/>
                <a:gd name="connsiteY45" fmla="*/ 1486 h 10441"/>
                <a:gd name="connsiteX46" fmla="*/ 2723 w 10000"/>
                <a:gd name="connsiteY46" fmla="*/ 1516 h 10441"/>
                <a:gd name="connsiteX47" fmla="*/ 2535 w 10000"/>
                <a:gd name="connsiteY47" fmla="*/ 1277 h 10441"/>
                <a:gd name="connsiteX48" fmla="*/ 3146 w 10000"/>
                <a:gd name="connsiteY48" fmla="*/ 1187 h 10441"/>
                <a:gd name="connsiteX49" fmla="*/ 2676 w 10000"/>
                <a:gd name="connsiteY49" fmla="*/ 680 h 10441"/>
                <a:gd name="connsiteX50" fmla="*/ 2300 w 10000"/>
                <a:gd name="connsiteY50" fmla="*/ 740 h 10441"/>
                <a:gd name="connsiteX51" fmla="*/ 2254 w 10000"/>
                <a:gd name="connsiteY51" fmla="*/ 560 h 10441"/>
                <a:gd name="connsiteX52" fmla="*/ 2629 w 10000"/>
                <a:gd name="connsiteY52" fmla="*/ 441 h 10441"/>
                <a:gd name="connsiteX53" fmla="*/ 2497 w 10000"/>
                <a:gd name="connsiteY53" fmla="*/ 0 h 10441"/>
                <a:gd name="connsiteX54" fmla="*/ 3549 w 10000"/>
                <a:gd name="connsiteY54" fmla="*/ 130 h 10441"/>
                <a:gd name="connsiteX55" fmla="*/ 4601 w 10000"/>
                <a:gd name="connsiteY55" fmla="*/ 769 h 10441"/>
                <a:gd name="connsiteX56" fmla="*/ 4695 w 10000"/>
                <a:gd name="connsiteY56" fmla="*/ 1068 h 10441"/>
                <a:gd name="connsiteX57" fmla="*/ 4413 w 10000"/>
                <a:gd name="connsiteY57" fmla="*/ 1307 h 10441"/>
                <a:gd name="connsiteX58" fmla="*/ 5562 w 10000"/>
                <a:gd name="connsiteY58" fmla="*/ 1016 h 10441"/>
                <a:gd name="connsiteX59" fmla="*/ 5634 w 10000"/>
                <a:gd name="connsiteY59" fmla="*/ 1426 h 10441"/>
                <a:gd name="connsiteX60" fmla="*/ 5915 w 10000"/>
                <a:gd name="connsiteY60" fmla="*/ 1277 h 10441"/>
                <a:gd name="connsiteX61" fmla="*/ 6103 w 10000"/>
                <a:gd name="connsiteY61" fmla="*/ 1605 h 10441"/>
                <a:gd name="connsiteX62" fmla="*/ 5681 w 10000"/>
                <a:gd name="connsiteY62" fmla="*/ 1844 h 10441"/>
                <a:gd name="connsiteX63" fmla="*/ 6009 w 10000"/>
                <a:gd name="connsiteY63" fmla="*/ 1963 h 10441"/>
                <a:gd name="connsiteX64" fmla="*/ 5915 w 10000"/>
                <a:gd name="connsiteY64" fmla="*/ 2381 h 10441"/>
                <a:gd name="connsiteX65" fmla="*/ 6553 w 10000"/>
                <a:gd name="connsiteY65" fmla="*/ 2835 h 10441"/>
                <a:gd name="connsiteX66" fmla="*/ 7042 w 10000"/>
                <a:gd name="connsiteY66" fmla="*/ 3247 h 10441"/>
                <a:gd name="connsiteX67" fmla="*/ 6620 w 10000"/>
                <a:gd name="connsiteY67" fmla="*/ 3486 h 10441"/>
                <a:gd name="connsiteX68" fmla="*/ 6103 w 10000"/>
                <a:gd name="connsiteY68" fmla="*/ 3396 h 10441"/>
                <a:gd name="connsiteX69" fmla="*/ 5634 w 10000"/>
                <a:gd name="connsiteY69" fmla="*/ 3486 h 10441"/>
                <a:gd name="connsiteX70" fmla="*/ 5728 w 10000"/>
                <a:gd name="connsiteY70" fmla="*/ 3754 h 10441"/>
                <a:gd name="connsiteX71" fmla="*/ 6056 w 10000"/>
                <a:gd name="connsiteY71" fmla="*/ 3874 h 10441"/>
                <a:gd name="connsiteX72" fmla="*/ 6150 w 10000"/>
                <a:gd name="connsiteY72" fmla="*/ 4590 h 10441"/>
                <a:gd name="connsiteX73" fmla="*/ 5540 w 10000"/>
                <a:gd name="connsiteY73" fmla="*/ 4620 h 10441"/>
                <a:gd name="connsiteX74" fmla="*/ 5540 w 10000"/>
                <a:gd name="connsiteY74" fmla="*/ 5038 h 10441"/>
                <a:gd name="connsiteX75" fmla="*/ 4601 w 10000"/>
                <a:gd name="connsiteY75" fmla="*/ 5456 h 10441"/>
                <a:gd name="connsiteX76" fmla="*/ 4883 w 10000"/>
                <a:gd name="connsiteY76" fmla="*/ 5844 h 10441"/>
                <a:gd name="connsiteX77" fmla="*/ 4648 w 10000"/>
                <a:gd name="connsiteY77" fmla="*/ 6202 h 10441"/>
                <a:gd name="connsiteX78" fmla="*/ 5446 w 10000"/>
                <a:gd name="connsiteY78" fmla="*/ 6889 h 10441"/>
                <a:gd name="connsiteX79" fmla="*/ 6573 w 10000"/>
                <a:gd name="connsiteY79" fmla="*/ 6889 h 10441"/>
                <a:gd name="connsiteX80" fmla="*/ 7230 w 10000"/>
                <a:gd name="connsiteY80" fmla="*/ 6769 h 10441"/>
                <a:gd name="connsiteX81" fmla="*/ 7793 w 10000"/>
                <a:gd name="connsiteY81" fmla="*/ 6919 h 10441"/>
                <a:gd name="connsiteX82" fmla="*/ 8263 w 10000"/>
                <a:gd name="connsiteY82" fmla="*/ 7307 h 10441"/>
                <a:gd name="connsiteX83" fmla="*/ 8638 w 10000"/>
                <a:gd name="connsiteY83" fmla="*/ 8053 h 10441"/>
                <a:gd name="connsiteX84" fmla="*/ 9014 w 10000"/>
                <a:gd name="connsiteY84" fmla="*/ 8023 h 10441"/>
                <a:gd name="connsiteX85" fmla="*/ 10000 w 10000"/>
                <a:gd name="connsiteY85" fmla="*/ 8769 h 10441"/>
                <a:gd name="connsiteX86" fmla="*/ 8826 w 10000"/>
                <a:gd name="connsiteY86" fmla="*/ 9575 h 10441"/>
                <a:gd name="connsiteX87" fmla="*/ 9296 w 10000"/>
                <a:gd name="connsiteY87" fmla="*/ 10172 h 10441"/>
                <a:gd name="connsiteX88" fmla="*/ 9108 w 10000"/>
                <a:gd name="connsiteY88" fmla="*/ 10411 h 10441"/>
                <a:gd name="connsiteX89" fmla="*/ 8826 w 10000"/>
                <a:gd name="connsiteY89" fmla="*/ 10172 h 10441"/>
                <a:gd name="connsiteX90" fmla="*/ 6948 w 10000"/>
                <a:gd name="connsiteY90" fmla="*/ 10142 h 10441"/>
                <a:gd name="connsiteX91" fmla="*/ 6620 w 10000"/>
                <a:gd name="connsiteY91" fmla="*/ 10441 h 10441"/>
                <a:gd name="connsiteX92" fmla="*/ 6056 w 10000"/>
                <a:gd name="connsiteY92" fmla="*/ 10411 h 10441"/>
                <a:gd name="connsiteX0" fmla="*/ 6056 w 10000"/>
                <a:gd name="connsiteY0" fmla="*/ 10411 h 10441"/>
                <a:gd name="connsiteX1" fmla="*/ 6150 w 10000"/>
                <a:gd name="connsiteY1" fmla="*/ 9575 h 10441"/>
                <a:gd name="connsiteX2" fmla="*/ 6432 w 10000"/>
                <a:gd name="connsiteY2" fmla="*/ 8769 h 10441"/>
                <a:gd name="connsiteX3" fmla="*/ 5634 w 10000"/>
                <a:gd name="connsiteY3" fmla="*/ 8590 h 10441"/>
                <a:gd name="connsiteX4" fmla="*/ 5399 w 10000"/>
                <a:gd name="connsiteY4" fmla="*/ 8411 h 10441"/>
                <a:gd name="connsiteX5" fmla="*/ 5023 w 10000"/>
                <a:gd name="connsiteY5" fmla="*/ 8501 h 10441"/>
                <a:gd name="connsiteX6" fmla="*/ 4695 w 10000"/>
                <a:gd name="connsiteY6" fmla="*/ 7934 h 10441"/>
                <a:gd name="connsiteX7" fmla="*/ 4131 w 10000"/>
                <a:gd name="connsiteY7" fmla="*/ 7575 h 10441"/>
                <a:gd name="connsiteX8" fmla="*/ 3709 w 10000"/>
                <a:gd name="connsiteY8" fmla="*/ 7605 h 10441"/>
                <a:gd name="connsiteX9" fmla="*/ 3803 w 10000"/>
                <a:gd name="connsiteY9" fmla="*/ 7784 h 10441"/>
                <a:gd name="connsiteX10" fmla="*/ 3333 w 10000"/>
                <a:gd name="connsiteY10" fmla="*/ 7814 h 10441"/>
                <a:gd name="connsiteX11" fmla="*/ 3286 w 10000"/>
                <a:gd name="connsiteY11" fmla="*/ 7128 h 10441"/>
                <a:gd name="connsiteX12" fmla="*/ 2535 w 10000"/>
                <a:gd name="connsiteY12" fmla="*/ 7098 h 10441"/>
                <a:gd name="connsiteX13" fmla="*/ 2629 w 10000"/>
                <a:gd name="connsiteY13" fmla="*/ 6799 h 10441"/>
                <a:gd name="connsiteX14" fmla="*/ 2300 w 10000"/>
                <a:gd name="connsiteY14" fmla="*/ 6710 h 10441"/>
                <a:gd name="connsiteX15" fmla="*/ 2113 w 10000"/>
                <a:gd name="connsiteY15" fmla="*/ 6202 h 10441"/>
                <a:gd name="connsiteX16" fmla="*/ 2441 w 10000"/>
                <a:gd name="connsiteY16" fmla="*/ 6053 h 10441"/>
                <a:gd name="connsiteX17" fmla="*/ 2911 w 10000"/>
                <a:gd name="connsiteY17" fmla="*/ 5665 h 10441"/>
                <a:gd name="connsiteX18" fmla="*/ 2629 w 10000"/>
                <a:gd name="connsiteY18" fmla="*/ 5456 h 10441"/>
                <a:gd name="connsiteX19" fmla="*/ 3192 w 10000"/>
                <a:gd name="connsiteY19" fmla="*/ 5128 h 10441"/>
                <a:gd name="connsiteX20" fmla="*/ 2629 w 10000"/>
                <a:gd name="connsiteY20" fmla="*/ 5128 h 10441"/>
                <a:gd name="connsiteX21" fmla="*/ 2629 w 10000"/>
                <a:gd name="connsiteY21" fmla="*/ 4769 h 10441"/>
                <a:gd name="connsiteX22" fmla="*/ 2817 w 10000"/>
                <a:gd name="connsiteY22" fmla="*/ 4202 h 10441"/>
                <a:gd name="connsiteX23" fmla="*/ 2582 w 10000"/>
                <a:gd name="connsiteY23" fmla="*/ 3725 h 10441"/>
                <a:gd name="connsiteX24" fmla="*/ 2019 w 10000"/>
                <a:gd name="connsiteY24" fmla="*/ 3993 h 10441"/>
                <a:gd name="connsiteX25" fmla="*/ 1643 w 10000"/>
                <a:gd name="connsiteY25" fmla="*/ 3725 h 10441"/>
                <a:gd name="connsiteX26" fmla="*/ 1315 w 10000"/>
                <a:gd name="connsiteY26" fmla="*/ 3725 h 10441"/>
                <a:gd name="connsiteX27" fmla="*/ 1925 w 10000"/>
                <a:gd name="connsiteY27" fmla="*/ 3038 h 10441"/>
                <a:gd name="connsiteX28" fmla="*/ 1831 w 10000"/>
                <a:gd name="connsiteY28" fmla="*/ 2799 h 10441"/>
                <a:gd name="connsiteX29" fmla="*/ 1315 w 10000"/>
                <a:gd name="connsiteY29" fmla="*/ 2799 h 10441"/>
                <a:gd name="connsiteX30" fmla="*/ 939 w 10000"/>
                <a:gd name="connsiteY30" fmla="*/ 2620 h 10441"/>
                <a:gd name="connsiteX31" fmla="*/ 610 w 10000"/>
                <a:gd name="connsiteY31" fmla="*/ 2590 h 10441"/>
                <a:gd name="connsiteX32" fmla="*/ 798 w 10000"/>
                <a:gd name="connsiteY32" fmla="*/ 2292 h 10441"/>
                <a:gd name="connsiteX33" fmla="*/ 188 w 10000"/>
                <a:gd name="connsiteY33" fmla="*/ 2501 h 10441"/>
                <a:gd name="connsiteX34" fmla="*/ 0 w 10000"/>
                <a:gd name="connsiteY34" fmla="*/ 2471 h 10441"/>
                <a:gd name="connsiteX35" fmla="*/ 751 w 10000"/>
                <a:gd name="connsiteY35" fmla="*/ 2142 h 10441"/>
                <a:gd name="connsiteX36" fmla="*/ 986 w 10000"/>
                <a:gd name="connsiteY36" fmla="*/ 2142 h 10441"/>
                <a:gd name="connsiteX37" fmla="*/ 1784 w 10000"/>
                <a:gd name="connsiteY37" fmla="*/ 2142 h 10441"/>
                <a:gd name="connsiteX38" fmla="*/ 1033 w 10000"/>
                <a:gd name="connsiteY38" fmla="*/ 2202 h 10441"/>
                <a:gd name="connsiteX39" fmla="*/ 986 w 10000"/>
                <a:gd name="connsiteY39" fmla="*/ 2292 h 10441"/>
                <a:gd name="connsiteX40" fmla="*/ 1878 w 10000"/>
                <a:gd name="connsiteY40" fmla="*/ 2262 h 10441"/>
                <a:gd name="connsiteX41" fmla="*/ 2066 w 10000"/>
                <a:gd name="connsiteY41" fmla="*/ 2501 h 10441"/>
                <a:gd name="connsiteX42" fmla="*/ 1854 w 10000"/>
                <a:gd name="connsiteY42" fmla="*/ 1859 h 10441"/>
                <a:gd name="connsiteX43" fmla="*/ 2770 w 10000"/>
                <a:gd name="connsiteY43" fmla="*/ 2023 h 10441"/>
                <a:gd name="connsiteX44" fmla="*/ 3146 w 10000"/>
                <a:gd name="connsiteY44" fmla="*/ 1754 h 10441"/>
                <a:gd name="connsiteX45" fmla="*/ 3005 w 10000"/>
                <a:gd name="connsiteY45" fmla="*/ 1486 h 10441"/>
                <a:gd name="connsiteX46" fmla="*/ 2723 w 10000"/>
                <a:gd name="connsiteY46" fmla="*/ 1516 h 10441"/>
                <a:gd name="connsiteX47" fmla="*/ 2535 w 10000"/>
                <a:gd name="connsiteY47" fmla="*/ 1277 h 10441"/>
                <a:gd name="connsiteX48" fmla="*/ 3146 w 10000"/>
                <a:gd name="connsiteY48" fmla="*/ 1187 h 10441"/>
                <a:gd name="connsiteX49" fmla="*/ 2676 w 10000"/>
                <a:gd name="connsiteY49" fmla="*/ 680 h 10441"/>
                <a:gd name="connsiteX50" fmla="*/ 2300 w 10000"/>
                <a:gd name="connsiteY50" fmla="*/ 740 h 10441"/>
                <a:gd name="connsiteX51" fmla="*/ 2254 w 10000"/>
                <a:gd name="connsiteY51" fmla="*/ 560 h 10441"/>
                <a:gd name="connsiteX52" fmla="*/ 2629 w 10000"/>
                <a:gd name="connsiteY52" fmla="*/ 441 h 10441"/>
                <a:gd name="connsiteX53" fmla="*/ 2497 w 10000"/>
                <a:gd name="connsiteY53" fmla="*/ 0 h 10441"/>
                <a:gd name="connsiteX54" fmla="*/ 3549 w 10000"/>
                <a:gd name="connsiteY54" fmla="*/ 130 h 10441"/>
                <a:gd name="connsiteX55" fmla="*/ 4601 w 10000"/>
                <a:gd name="connsiteY55" fmla="*/ 769 h 10441"/>
                <a:gd name="connsiteX56" fmla="*/ 4695 w 10000"/>
                <a:gd name="connsiteY56" fmla="*/ 1068 h 10441"/>
                <a:gd name="connsiteX57" fmla="*/ 4413 w 10000"/>
                <a:gd name="connsiteY57" fmla="*/ 1307 h 10441"/>
                <a:gd name="connsiteX58" fmla="*/ 5562 w 10000"/>
                <a:gd name="connsiteY58" fmla="*/ 1016 h 10441"/>
                <a:gd name="connsiteX59" fmla="*/ 5634 w 10000"/>
                <a:gd name="connsiteY59" fmla="*/ 1426 h 10441"/>
                <a:gd name="connsiteX60" fmla="*/ 5915 w 10000"/>
                <a:gd name="connsiteY60" fmla="*/ 1277 h 10441"/>
                <a:gd name="connsiteX61" fmla="*/ 6103 w 10000"/>
                <a:gd name="connsiteY61" fmla="*/ 1605 h 10441"/>
                <a:gd name="connsiteX62" fmla="*/ 5681 w 10000"/>
                <a:gd name="connsiteY62" fmla="*/ 1844 h 10441"/>
                <a:gd name="connsiteX63" fmla="*/ 6009 w 10000"/>
                <a:gd name="connsiteY63" fmla="*/ 1963 h 10441"/>
                <a:gd name="connsiteX64" fmla="*/ 5915 w 10000"/>
                <a:gd name="connsiteY64" fmla="*/ 2381 h 10441"/>
                <a:gd name="connsiteX65" fmla="*/ 6553 w 10000"/>
                <a:gd name="connsiteY65" fmla="*/ 2835 h 10441"/>
                <a:gd name="connsiteX66" fmla="*/ 7042 w 10000"/>
                <a:gd name="connsiteY66" fmla="*/ 3247 h 10441"/>
                <a:gd name="connsiteX67" fmla="*/ 6620 w 10000"/>
                <a:gd name="connsiteY67" fmla="*/ 3486 h 10441"/>
                <a:gd name="connsiteX68" fmla="*/ 6103 w 10000"/>
                <a:gd name="connsiteY68" fmla="*/ 3396 h 10441"/>
                <a:gd name="connsiteX69" fmla="*/ 5634 w 10000"/>
                <a:gd name="connsiteY69" fmla="*/ 3486 h 10441"/>
                <a:gd name="connsiteX70" fmla="*/ 5728 w 10000"/>
                <a:gd name="connsiteY70" fmla="*/ 3754 h 10441"/>
                <a:gd name="connsiteX71" fmla="*/ 6056 w 10000"/>
                <a:gd name="connsiteY71" fmla="*/ 3874 h 10441"/>
                <a:gd name="connsiteX72" fmla="*/ 6150 w 10000"/>
                <a:gd name="connsiteY72" fmla="*/ 4590 h 10441"/>
                <a:gd name="connsiteX73" fmla="*/ 5540 w 10000"/>
                <a:gd name="connsiteY73" fmla="*/ 4620 h 10441"/>
                <a:gd name="connsiteX74" fmla="*/ 5540 w 10000"/>
                <a:gd name="connsiteY74" fmla="*/ 5038 h 10441"/>
                <a:gd name="connsiteX75" fmla="*/ 4601 w 10000"/>
                <a:gd name="connsiteY75" fmla="*/ 5456 h 10441"/>
                <a:gd name="connsiteX76" fmla="*/ 4883 w 10000"/>
                <a:gd name="connsiteY76" fmla="*/ 5844 h 10441"/>
                <a:gd name="connsiteX77" fmla="*/ 4648 w 10000"/>
                <a:gd name="connsiteY77" fmla="*/ 6202 h 10441"/>
                <a:gd name="connsiteX78" fmla="*/ 5446 w 10000"/>
                <a:gd name="connsiteY78" fmla="*/ 6889 h 10441"/>
                <a:gd name="connsiteX79" fmla="*/ 6573 w 10000"/>
                <a:gd name="connsiteY79" fmla="*/ 6889 h 10441"/>
                <a:gd name="connsiteX80" fmla="*/ 7230 w 10000"/>
                <a:gd name="connsiteY80" fmla="*/ 6769 h 10441"/>
                <a:gd name="connsiteX81" fmla="*/ 7793 w 10000"/>
                <a:gd name="connsiteY81" fmla="*/ 6919 h 10441"/>
                <a:gd name="connsiteX82" fmla="*/ 8263 w 10000"/>
                <a:gd name="connsiteY82" fmla="*/ 7307 h 10441"/>
                <a:gd name="connsiteX83" fmla="*/ 8638 w 10000"/>
                <a:gd name="connsiteY83" fmla="*/ 8053 h 10441"/>
                <a:gd name="connsiteX84" fmla="*/ 9014 w 10000"/>
                <a:gd name="connsiteY84" fmla="*/ 8023 h 10441"/>
                <a:gd name="connsiteX85" fmla="*/ 10000 w 10000"/>
                <a:gd name="connsiteY85" fmla="*/ 8769 h 10441"/>
                <a:gd name="connsiteX86" fmla="*/ 8826 w 10000"/>
                <a:gd name="connsiteY86" fmla="*/ 9575 h 10441"/>
                <a:gd name="connsiteX87" fmla="*/ 9296 w 10000"/>
                <a:gd name="connsiteY87" fmla="*/ 10172 h 10441"/>
                <a:gd name="connsiteX88" fmla="*/ 9108 w 10000"/>
                <a:gd name="connsiteY88" fmla="*/ 10411 h 10441"/>
                <a:gd name="connsiteX89" fmla="*/ 8826 w 10000"/>
                <a:gd name="connsiteY89" fmla="*/ 10172 h 10441"/>
                <a:gd name="connsiteX90" fmla="*/ 6948 w 10000"/>
                <a:gd name="connsiteY90" fmla="*/ 10142 h 10441"/>
                <a:gd name="connsiteX91" fmla="*/ 6620 w 10000"/>
                <a:gd name="connsiteY91" fmla="*/ 10441 h 10441"/>
                <a:gd name="connsiteX92" fmla="*/ 6056 w 10000"/>
                <a:gd name="connsiteY92" fmla="*/ 10411 h 10441"/>
                <a:gd name="connsiteX0" fmla="*/ 6056 w 10000"/>
                <a:gd name="connsiteY0" fmla="*/ 10411 h 10441"/>
                <a:gd name="connsiteX1" fmla="*/ 6150 w 10000"/>
                <a:gd name="connsiteY1" fmla="*/ 9575 h 10441"/>
                <a:gd name="connsiteX2" fmla="*/ 6432 w 10000"/>
                <a:gd name="connsiteY2" fmla="*/ 8769 h 10441"/>
                <a:gd name="connsiteX3" fmla="*/ 5634 w 10000"/>
                <a:gd name="connsiteY3" fmla="*/ 8590 h 10441"/>
                <a:gd name="connsiteX4" fmla="*/ 5399 w 10000"/>
                <a:gd name="connsiteY4" fmla="*/ 8411 h 10441"/>
                <a:gd name="connsiteX5" fmla="*/ 5023 w 10000"/>
                <a:gd name="connsiteY5" fmla="*/ 8501 h 10441"/>
                <a:gd name="connsiteX6" fmla="*/ 4695 w 10000"/>
                <a:gd name="connsiteY6" fmla="*/ 7934 h 10441"/>
                <a:gd name="connsiteX7" fmla="*/ 4131 w 10000"/>
                <a:gd name="connsiteY7" fmla="*/ 7575 h 10441"/>
                <a:gd name="connsiteX8" fmla="*/ 3709 w 10000"/>
                <a:gd name="connsiteY8" fmla="*/ 7605 h 10441"/>
                <a:gd name="connsiteX9" fmla="*/ 3803 w 10000"/>
                <a:gd name="connsiteY9" fmla="*/ 7784 h 10441"/>
                <a:gd name="connsiteX10" fmla="*/ 3333 w 10000"/>
                <a:gd name="connsiteY10" fmla="*/ 7814 h 10441"/>
                <a:gd name="connsiteX11" fmla="*/ 3286 w 10000"/>
                <a:gd name="connsiteY11" fmla="*/ 7128 h 10441"/>
                <a:gd name="connsiteX12" fmla="*/ 2535 w 10000"/>
                <a:gd name="connsiteY12" fmla="*/ 7098 h 10441"/>
                <a:gd name="connsiteX13" fmla="*/ 2629 w 10000"/>
                <a:gd name="connsiteY13" fmla="*/ 6799 h 10441"/>
                <a:gd name="connsiteX14" fmla="*/ 2300 w 10000"/>
                <a:gd name="connsiteY14" fmla="*/ 6710 h 10441"/>
                <a:gd name="connsiteX15" fmla="*/ 2113 w 10000"/>
                <a:gd name="connsiteY15" fmla="*/ 6202 h 10441"/>
                <a:gd name="connsiteX16" fmla="*/ 2441 w 10000"/>
                <a:gd name="connsiteY16" fmla="*/ 6053 h 10441"/>
                <a:gd name="connsiteX17" fmla="*/ 2911 w 10000"/>
                <a:gd name="connsiteY17" fmla="*/ 5665 h 10441"/>
                <a:gd name="connsiteX18" fmla="*/ 2629 w 10000"/>
                <a:gd name="connsiteY18" fmla="*/ 5456 h 10441"/>
                <a:gd name="connsiteX19" fmla="*/ 3192 w 10000"/>
                <a:gd name="connsiteY19" fmla="*/ 5128 h 10441"/>
                <a:gd name="connsiteX20" fmla="*/ 2629 w 10000"/>
                <a:gd name="connsiteY20" fmla="*/ 5128 h 10441"/>
                <a:gd name="connsiteX21" fmla="*/ 2629 w 10000"/>
                <a:gd name="connsiteY21" fmla="*/ 4769 h 10441"/>
                <a:gd name="connsiteX22" fmla="*/ 2817 w 10000"/>
                <a:gd name="connsiteY22" fmla="*/ 4202 h 10441"/>
                <a:gd name="connsiteX23" fmla="*/ 2582 w 10000"/>
                <a:gd name="connsiteY23" fmla="*/ 3725 h 10441"/>
                <a:gd name="connsiteX24" fmla="*/ 2019 w 10000"/>
                <a:gd name="connsiteY24" fmla="*/ 3993 h 10441"/>
                <a:gd name="connsiteX25" fmla="*/ 1643 w 10000"/>
                <a:gd name="connsiteY25" fmla="*/ 3725 h 10441"/>
                <a:gd name="connsiteX26" fmla="*/ 1315 w 10000"/>
                <a:gd name="connsiteY26" fmla="*/ 3725 h 10441"/>
                <a:gd name="connsiteX27" fmla="*/ 1925 w 10000"/>
                <a:gd name="connsiteY27" fmla="*/ 3038 h 10441"/>
                <a:gd name="connsiteX28" fmla="*/ 1831 w 10000"/>
                <a:gd name="connsiteY28" fmla="*/ 2799 h 10441"/>
                <a:gd name="connsiteX29" fmla="*/ 1315 w 10000"/>
                <a:gd name="connsiteY29" fmla="*/ 2799 h 10441"/>
                <a:gd name="connsiteX30" fmla="*/ 939 w 10000"/>
                <a:gd name="connsiteY30" fmla="*/ 2620 h 10441"/>
                <a:gd name="connsiteX31" fmla="*/ 610 w 10000"/>
                <a:gd name="connsiteY31" fmla="*/ 2590 h 10441"/>
                <a:gd name="connsiteX32" fmla="*/ 798 w 10000"/>
                <a:gd name="connsiteY32" fmla="*/ 2292 h 10441"/>
                <a:gd name="connsiteX33" fmla="*/ 188 w 10000"/>
                <a:gd name="connsiteY33" fmla="*/ 2501 h 10441"/>
                <a:gd name="connsiteX34" fmla="*/ 0 w 10000"/>
                <a:gd name="connsiteY34" fmla="*/ 2471 h 10441"/>
                <a:gd name="connsiteX35" fmla="*/ 751 w 10000"/>
                <a:gd name="connsiteY35" fmla="*/ 2142 h 10441"/>
                <a:gd name="connsiteX36" fmla="*/ 986 w 10000"/>
                <a:gd name="connsiteY36" fmla="*/ 2142 h 10441"/>
                <a:gd name="connsiteX37" fmla="*/ 1784 w 10000"/>
                <a:gd name="connsiteY37" fmla="*/ 2142 h 10441"/>
                <a:gd name="connsiteX38" fmla="*/ 1033 w 10000"/>
                <a:gd name="connsiteY38" fmla="*/ 2202 h 10441"/>
                <a:gd name="connsiteX39" fmla="*/ 986 w 10000"/>
                <a:gd name="connsiteY39" fmla="*/ 2292 h 10441"/>
                <a:gd name="connsiteX40" fmla="*/ 1878 w 10000"/>
                <a:gd name="connsiteY40" fmla="*/ 2262 h 10441"/>
                <a:gd name="connsiteX41" fmla="*/ 2066 w 10000"/>
                <a:gd name="connsiteY41" fmla="*/ 2501 h 10441"/>
                <a:gd name="connsiteX42" fmla="*/ 1854 w 10000"/>
                <a:gd name="connsiteY42" fmla="*/ 1859 h 10441"/>
                <a:gd name="connsiteX43" fmla="*/ 2180 w 10000"/>
                <a:gd name="connsiteY43" fmla="*/ 1567 h 10441"/>
                <a:gd name="connsiteX44" fmla="*/ 3146 w 10000"/>
                <a:gd name="connsiteY44" fmla="*/ 1754 h 10441"/>
                <a:gd name="connsiteX45" fmla="*/ 3005 w 10000"/>
                <a:gd name="connsiteY45" fmla="*/ 1486 h 10441"/>
                <a:gd name="connsiteX46" fmla="*/ 2723 w 10000"/>
                <a:gd name="connsiteY46" fmla="*/ 1516 h 10441"/>
                <a:gd name="connsiteX47" fmla="*/ 2535 w 10000"/>
                <a:gd name="connsiteY47" fmla="*/ 1277 h 10441"/>
                <a:gd name="connsiteX48" fmla="*/ 3146 w 10000"/>
                <a:gd name="connsiteY48" fmla="*/ 1187 h 10441"/>
                <a:gd name="connsiteX49" fmla="*/ 2676 w 10000"/>
                <a:gd name="connsiteY49" fmla="*/ 680 h 10441"/>
                <a:gd name="connsiteX50" fmla="*/ 2300 w 10000"/>
                <a:gd name="connsiteY50" fmla="*/ 740 h 10441"/>
                <a:gd name="connsiteX51" fmla="*/ 2254 w 10000"/>
                <a:gd name="connsiteY51" fmla="*/ 560 h 10441"/>
                <a:gd name="connsiteX52" fmla="*/ 2629 w 10000"/>
                <a:gd name="connsiteY52" fmla="*/ 441 h 10441"/>
                <a:gd name="connsiteX53" fmla="*/ 2497 w 10000"/>
                <a:gd name="connsiteY53" fmla="*/ 0 h 10441"/>
                <a:gd name="connsiteX54" fmla="*/ 3549 w 10000"/>
                <a:gd name="connsiteY54" fmla="*/ 130 h 10441"/>
                <a:gd name="connsiteX55" fmla="*/ 4601 w 10000"/>
                <a:gd name="connsiteY55" fmla="*/ 769 h 10441"/>
                <a:gd name="connsiteX56" fmla="*/ 4695 w 10000"/>
                <a:gd name="connsiteY56" fmla="*/ 1068 h 10441"/>
                <a:gd name="connsiteX57" fmla="*/ 4413 w 10000"/>
                <a:gd name="connsiteY57" fmla="*/ 1307 h 10441"/>
                <a:gd name="connsiteX58" fmla="*/ 5562 w 10000"/>
                <a:gd name="connsiteY58" fmla="*/ 1016 h 10441"/>
                <a:gd name="connsiteX59" fmla="*/ 5634 w 10000"/>
                <a:gd name="connsiteY59" fmla="*/ 1426 h 10441"/>
                <a:gd name="connsiteX60" fmla="*/ 5915 w 10000"/>
                <a:gd name="connsiteY60" fmla="*/ 1277 h 10441"/>
                <a:gd name="connsiteX61" fmla="*/ 6103 w 10000"/>
                <a:gd name="connsiteY61" fmla="*/ 1605 h 10441"/>
                <a:gd name="connsiteX62" fmla="*/ 5681 w 10000"/>
                <a:gd name="connsiteY62" fmla="*/ 1844 h 10441"/>
                <a:gd name="connsiteX63" fmla="*/ 6009 w 10000"/>
                <a:gd name="connsiteY63" fmla="*/ 1963 h 10441"/>
                <a:gd name="connsiteX64" fmla="*/ 5915 w 10000"/>
                <a:gd name="connsiteY64" fmla="*/ 2381 h 10441"/>
                <a:gd name="connsiteX65" fmla="*/ 6553 w 10000"/>
                <a:gd name="connsiteY65" fmla="*/ 2835 h 10441"/>
                <a:gd name="connsiteX66" fmla="*/ 7042 w 10000"/>
                <a:gd name="connsiteY66" fmla="*/ 3247 h 10441"/>
                <a:gd name="connsiteX67" fmla="*/ 6620 w 10000"/>
                <a:gd name="connsiteY67" fmla="*/ 3486 h 10441"/>
                <a:gd name="connsiteX68" fmla="*/ 6103 w 10000"/>
                <a:gd name="connsiteY68" fmla="*/ 3396 h 10441"/>
                <a:gd name="connsiteX69" fmla="*/ 5634 w 10000"/>
                <a:gd name="connsiteY69" fmla="*/ 3486 h 10441"/>
                <a:gd name="connsiteX70" fmla="*/ 5728 w 10000"/>
                <a:gd name="connsiteY70" fmla="*/ 3754 h 10441"/>
                <a:gd name="connsiteX71" fmla="*/ 6056 w 10000"/>
                <a:gd name="connsiteY71" fmla="*/ 3874 h 10441"/>
                <a:gd name="connsiteX72" fmla="*/ 6150 w 10000"/>
                <a:gd name="connsiteY72" fmla="*/ 4590 h 10441"/>
                <a:gd name="connsiteX73" fmla="*/ 5540 w 10000"/>
                <a:gd name="connsiteY73" fmla="*/ 4620 h 10441"/>
                <a:gd name="connsiteX74" fmla="*/ 5540 w 10000"/>
                <a:gd name="connsiteY74" fmla="*/ 5038 h 10441"/>
                <a:gd name="connsiteX75" fmla="*/ 4601 w 10000"/>
                <a:gd name="connsiteY75" fmla="*/ 5456 h 10441"/>
                <a:gd name="connsiteX76" fmla="*/ 4883 w 10000"/>
                <a:gd name="connsiteY76" fmla="*/ 5844 h 10441"/>
                <a:gd name="connsiteX77" fmla="*/ 4648 w 10000"/>
                <a:gd name="connsiteY77" fmla="*/ 6202 h 10441"/>
                <a:gd name="connsiteX78" fmla="*/ 5446 w 10000"/>
                <a:gd name="connsiteY78" fmla="*/ 6889 h 10441"/>
                <a:gd name="connsiteX79" fmla="*/ 6573 w 10000"/>
                <a:gd name="connsiteY79" fmla="*/ 6889 h 10441"/>
                <a:gd name="connsiteX80" fmla="*/ 7230 w 10000"/>
                <a:gd name="connsiteY80" fmla="*/ 6769 h 10441"/>
                <a:gd name="connsiteX81" fmla="*/ 7793 w 10000"/>
                <a:gd name="connsiteY81" fmla="*/ 6919 h 10441"/>
                <a:gd name="connsiteX82" fmla="*/ 8263 w 10000"/>
                <a:gd name="connsiteY82" fmla="*/ 7307 h 10441"/>
                <a:gd name="connsiteX83" fmla="*/ 8638 w 10000"/>
                <a:gd name="connsiteY83" fmla="*/ 8053 h 10441"/>
                <a:gd name="connsiteX84" fmla="*/ 9014 w 10000"/>
                <a:gd name="connsiteY84" fmla="*/ 8023 h 10441"/>
                <a:gd name="connsiteX85" fmla="*/ 10000 w 10000"/>
                <a:gd name="connsiteY85" fmla="*/ 8769 h 10441"/>
                <a:gd name="connsiteX86" fmla="*/ 8826 w 10000"/>
                <a:gd name="connsiteY86" fmla="*/ 9575 h 10441"/>
                <a:gd name="connsiteX87" fmla="*/ 9296 w 10000"/>
                <a:gd name="connsiteY87" fmla="*/ 10172 h 10441"/>
                <a:gd name="connsiteX88" fmla="*/ 9108 w 10000"/>
                <a:gd name="connsiteY88" fmla="*/ 10411 h 10441"/>
                <a:gd name="connsiteX89" fmla="*/ 8826 w 10000"/>
                <a:gd name="connsiteY89" fmla="*/ 10172 h 10441"/>
                <a:gd name="connsiteX90" fmla="*/ 6948 w 10000"/>
                <a:gd name="connsiteY90" fmla="*/ 10142 h 10441"/>
                <a:gd name="connsiteX91" fmla="*/ 6620 w 10000"/>
                <a:gd name="connsiteY91" fmla="*/ 10441 h 10441"/>
                <a:gd name="connsiteX92" fmla="*/ 6056 w 10000"/>
                <a:gd name="connsiteY92" fmla="*/ 10411 h 10441"/>
                <a:gd name="connsiteX0" fmla="*/ 6056 w 10000"/>
                <a:gd name="connsiteY0" fmla="*/ 10411 h 10441"/>
                <a:gd name="connsiteX1" fmla="*/ 6150 w 10000"/>
                <a:gd name="connsiteY1" fmla="*/ 9575 h 10441"/>
                <a:gd name="connsiteX2" fmla="*/ 6432 w 10000"/>
                <a:gd name="connsiteY2" fmla="*/ 8769 h 10441"/>
                <a:gd name="connsiteX3" fmla="*/ 5634 w 10000"/>
                <a:gd name="connsiteY3" fmla="*/ 8590 h 10441"/>
                <a:gd name="connsiteX4" fmla="*/ 5399 w 10000"/>
                <a:gd name="connsiteY4" fmla="*/ 8411 h 10441"/>
                <a:gd name="connsiteX5" fmla="*/ 5023 w 10000"/>
                <a:gd name="connsiteY5" fmla="*/ 8501 h 10441"/>
                <a:gd name="connsiteX6" fmla="*/ 4695 w 10000"/>
                <a:gd name="connsiteY6" fmla="*/ 7934 h 10441"/>
                <a:gd name="connsiteX7" fmla="*/ 4131 w 10000"/>
                <a:gd name="connsiteY7" fmla="*/ 7575 h 10441"/>
                <a:gd name="connsiteX8" fmla="*/ 3709 w 10000"/>
                <a:gd name="connsiteY8" fmla="*/ 7605 h 10441"/>
                <a:gd name="connsiteX9" fmla="*/ 3803 w 10000"/>
                <a:gd name="connsiteY9" fmla="*/ 7784 h 10441"/>
                <a:gd name="connsiteX10" fmla="*/ 3333 w 10000"/>
                <a:gd name="connsiteY10" fmla="*/ 7814 h 10441"/>
                <a:gd name="connsiteX11" fmla="*/ 3286 w 10000"/>
                <a:gd name="connsiteY11" fmla="*/ 7128 h 10441"/>
                <a:gd name="connsiteX12" fmla="*/ 2535 w 10000"/>
                <a:gd name="connsiteY12" fmla="*/ 7098 h 10441"/>
                <a:gd name="connsiteX13" fmla="*/ 2629 w 10000"/>
                <a:gd name="connsiteY13" fmla="*/ 6799 h 10441"/>
                <a:gd name="connsiteX14" fmla="*/ 2300 w 10000"/>
                <a:gd name="connsiteY14" fmla="*/ 6710 h 10441"/>
                <a:gd name="connsiteX15" fmla="*/ 2113 w 10000"/>
                <a:gd name="connsiteY15" fmla="*/ 6202 h 10441"/>
                <a:gd name="connsiteX16" fmla="*/ 2441 w 10000"/>
                <a:gd name="connsiteY16" fmla="*/ 6053 h 10441"/>
                <a:gd name="connsiteX17" fmla="*/ 2911 w 10000"/>
                <a:gd name="connsiteY17" fmla="*/ 5665 h 10441"/>
                <a:gd name="connsiteX18" fmla="*/ 2629 w 10000"/>
                <a:gd name="connsiteY18" fmla="*/ 5456 h 10441"/>
                <a:gd name="connsiteX19" fmla="*/ 3192 w 10000"/>
                <a:gd name="connsiteY19" fmla="*/ 5128 h 10441"/>
                <a:gd name="connsiteX20" fmla="*/ 2629 w 10000"/>
                <a:gd name="connsiteY20" fmla="*/ 5128 h 10441"/>
                <a:gd name="connsiteX21" fmla="*/ 2629 w 10000"/>
                <a:gd name="connsiteY21" fmla="*/ 4769 h 10441"/>
                <a:gd name="connsiteX22" fmla="*/ 2817 w 10000"/>
                <a:gd name="connsiteY22" fmla="*/ 4202 h 10441"/>
                <a:gd name="connsiteX23" fmla="*/ 2582 w 10000"/>
                <a:gd name="connsiteY23" fmla="*/ 3725 h 10441"/>
                <a:gd name="connsiteX24" fmla="*/ 2019 w 10000"/>
                <a:gd name="connsiteY24" fmla="*/ 3993 h 10441"/>
                <a:gd name="connsiteX25" fmla="*/ 1643 w 10000"/>
                <a:gd name="connsiteY25" fmla="*/ 3725 h 10441"/>
                <a:gd name="connsiteX26" fmla="*/ 1315 w 10000"/>
                <a:gd name="connsiteY26" fmla="*/ 3725 h 10441"/>
                <a:gd name="connsiteX27" fmla="*/ 1925 w 10000"/>
                <a:gd name="connsiteY27" fmla="*/ 3038 h 10441"/>
                <a:gd name="connsiteX28" fmla="*/ 1831 w 10000"/>
                <a:gd name="connsiteY28" fmla="*/ 2799 h 10441"/>
                <a:gd name="connsiteX29" fmla="*/ 1315 w 10000"/>
                <a:gd name="connsiteY29" fmla="*/ 2799 h 10441"/>
                <a:gd name="connsiteX30" fmla="*/ 939 w 10000"/>
                <a:gd name="connsiteY30" fmla="*/ 2620 h 10441"/>
                <a:gd name="connsiteX31" fmla="*/ 610 w 10000"/>
                <a:gd name="connsiteY31" fmla="*/ 2590 h 10441"/>
                <a:gd name="connsiteX32" fmla="*/ 798 w 10000"/>
                <a:gd name="connsiteY32" fmla="*/ 2292 h 10441"/>
                <a:gd name="connsiteX33" fmla="*/ 188 w 10000"/>
                <a:gd name="connsiteY33" fmla="*/ 2501 h 10441"/>
                <a:gd name="connsiteX34" fmla="*/ 0 w 10000"/>
                <a:gd name="connsiteY34" fmla="*/ 2471 h 10441"/>
                <a:gd name="connsiteX35" fmla="*/ 751 w 10000"/>
                <a:gd name="connsiteY35" fmla="*/ 2142 h 10441"/>
                <a:gd name="connsiteX36" fmla="*/ 986 w 10000"/>
                <a:gd name="connsiteY36" fmla="*/ 2142 h 10441"/>
                <a:gd name="connsiteX37" fmla="*/ 1784 w 10000"/>
                <a:gd name="connsiteY37" fmla="*/ 2142 h 10441"/>
                <a:gd name="connsiteX38" fmla="*/ 1033 w 10000"/>
                <a:gd name="connsiteY38" fmla="*/ 2202 h 10441"/>
                <a:gd name="connsiteX39" fmla="*/ 986 w 10000"/>
                <a:gd name="connsiteY39" fmla="*/ 2292 h 10441"/>
                <a:gd name="connsiteX40" fmla="*/ 1878 w 10000"/>
                <a:gd name="connsiteY40" fmla="*/ 2262 h 10441"/>
                <a:gd name="connsiteX41" fmla="*/ 2066 w 10000"/>
                <a:gd name="connsiteY41" fmla="*/ 2501 h 10441"/>
                <a:gd name="connsiteX42" fmla="*/ 1854 w 10000"/>
                <a:gd name="connsiteY42" fmla="*/ 1859 h 10441"/>
                <a:gd name="connsiteX43" fmla="*/ 2180 w 10000"/>
                <a:gd name="connsiteY43" fmla="*/ 1567 h 10441"/>
                <a:gd name="connsiteX44" fmla="*/ 3146 w 10000"/>
                <a:gd name="connsiteY44" fmla="*/ 1754 h 10441"/>
                <a:gd name="connsiteX45" fmla="*/ 3005 w 10000"/>
                <a:gd name="connsiteY45" fmla="*/ 1486 h 10441"/>
                <a:gd name="connsiteX46" fmla="*/ 2723 w 10000"/>
                <a:gd name="connsiteY46" fmla="*/ 1516 h 10441"/>
                <a:gd name="connsiteX47" fmla="*/ 2535 w 10000"/>
                <a:gd name="connsiteY47" fmla="*/ 1277 h 10441"/>
                <a:gd name="connsiteX48" fmla="*/ 3146 w 10000"/>
                <a:gd name="connsiteY48" fmla="*/ 1187 h 10441"/>
                <a:gd name="connsiteX49" fmla="*/ 2676 w 10000"/>
                <a:gd name="connsiteY49" fmla="*/ 680 h 10441"/>
                <a:gd name="connsiteX50" fmla="*/ 2300 w 10000"/>
                <a:gd name="connsiteY50" fmla="*/ 740 h 10441"/>
                <a:gd name="connsiteX51" fmla="*/ 2254 w 10000"/>
                <a:gd name="connsiteY51" fmla="*/ 560 h 10441"/>
                <a:gd name="connsiteX52" fmla="*/ 2629 w 10000"/>
                <a:gd name="connsiteY52" fmla="*/ 441 h 10441"/>
                <a:gd name="connsiteX53" fmla="*/ 2497 w 10000"/>
                <a:gd name="connsiteY53" fmla="*/ 0 h 10441"/>
                <a:gd name="connsiteX54" fmla="*/ 3549 w 10000"/>
                <a:gd name="connsiteY54" fmla="*/ 130 h 10441"/>
                <a:gd name="connsiteX55" fmla="*/ 4601 w 10000"/>
                <a:gd name="connsiteY55" fmla="*/ 769 h 10441"/>
                <a:gd name="connsiteX56" fmla="*/ 4695 w 10000"/>
                <a:gd name="connsiteY56" fmla="*/ 1068 h 10441"/>
                <a:gd name="connsiteX57" fmla="*/ 4413 w 10000"/>
                <a:gd name="connsiteY57" fmla="*/ 1307 h 10441"/>
                <a:gd name="connsiteX58" fmla="*/ 5143 w 10000"/>
                <a:gd name="connsiteY58" fmla="*/ 981 h 10441"/>
                <a:gd name="connsiteX59" fmla="*/ 5562 w 10000"/>
                <a:gd name="connsiteY59" fmla="*/ 1016 h 10441"/>
                <a:gd name="connsiteX60" fmla="*/ 5634 w 10000"/>
                <a:gd name="connsiteY60" fmla="*/ 1426 h 10441"/>
                <a:gd name="connsiteX61" fmla="*/ 5915 w 10000"/>
                <a:gd name="connsiteY61" fmla="*/ 1277 h 10441"/>
                <a:gd name="connsiteX62" fmla="*/ 6103 w 10000"/>
                <a:gd name="connsiteY62" fmla="*/ 1605 h 10441"/>
                <a:gd name="connsiteX63" fmla="*/ 5681 w 10000"/>
                <a:gd name="connsiteY63" fmla="*/ 1844 h 10441"/>
                <a:gd name="connsiteX64" fmla="*/ 6009 w 10000"/>
                <a:gd name="connsiteY64" fmla="*/ 1963 h 10441"/>
                <a:gd name="connsiteX65" fmla="*/ 5915 w 10000"/>
                <a:gd name="connsiteY65" fmla="*/ 2381 h 10441"/>
                <a:gd name="connsiteX66" fmla="*/ 6553 w 10000"/>
                <a:gd name="connsiteY66" fmla="*/ 2835 h 10441"/>
                <a:gd name="connsiteX67" fmla="*/ 7042 w 10000"/>
                <a:gd name="connsiteY67" fmla="*/ 3247 h 10441"/>
                <a:gd name="connsiteX68" fmla="*/ 6620 w 10000"/>
                <a:gd name="connsiteY68" fmla="*/ 3486 h 10441"/>
                <a:gd name="connsiteX69" fmla="*/ 6103 w 10000"/>
                <a:gd name="connsiteY69" fmla="*/ 3396 h 10441"/>
                <a:gd name="connsiteX70" fmla="*/ 5634 w 10000"/>
                <a:gd name="connsiteY70" fmla="*/ 3486 h 10441"/>
                <a:gd name="connsiteX71" fmla="*/ 5728 w 10000"/>
                <a:gd name="connsiteY71" fmla="*/ 3754 h 10441"/>
                <a:gd name="connsiteX72" fmla="*/ 6056 w 10000"/>
                <a:gd name="connsiteY72" fmla="*/ 3874 h 10441"/>
                <a:gd name="connsiteX73" fmla="*/ 6150 w 10000"/>
                <a:gd name="connsiteY73" fmla="*/ 4590 h 10441"/>
                <a:gd name="connsiteX74" fmla="*/ 5540 w 10000"/>
                <a:gd name="connsiteY74" fmla="*/ 4620 h 10441"/>
                <a:gd name="connsiteX75" fmla="*/ 5540 w 10000"/>
                <a:gd name="connsiteY75" fmla="*/ 5038 h 10441"/>
                <a:gd name="connsiteX76" fmla="*/ 4601 w 10000"/>
                <a:gd name="connsiteY76" fmla="*/ 5456 h 10441"/>
                <a:gd name="connsiteX77" fmla="*/ 4883 w 10000"/>
                <a:gd name="connsiteY77" fmla="*/ 5844 h 10441"/>
                <a:gd name="connsiteX78" fmla="*/ 4648 w 10000"/>
                <a:gd name="connsiteY78" fmla="*/ 6202 h 10441"/>
                <a:gd name="connsiteX79" fmla="*/ 5446 w 10000"/>
                <a:gd name="connsiteY79" fmla="*/ 6889 h 10441"/>
                <a:gd name="connsiteX80" fmla="*/ 6573 w 10000"/>
                <a:gd name="connsiteY80" fmla="*/ 6889 h 10441"/>
                <a:gd name="connsiteX81" fmla="*/ 7230 w 10000"/>
                <a:gd name="connsiteY81" fmla="*/ 6769 h 10441"/>
                <a:gd name="connsiteX82" fmla="*/ 7793 w 10000"/>
                <a:gd name="connsiteY82" fmla="*/ 6919 h 10441"/>
                <a:gd name="connsiteX83" fmla="*/ 8263 w 10000"/>
                <a:gd name="connsiteY83" fmla="*/ 7307 h 10441"/>
                <a:gd name="connsiteX84" fmla="*/ 8638 w 10000"/>
                <a:gd name="connsiteY84" fmla="*/ 8053 h 10441"/>
                <a:gd name="connsiteX85" fmla="*/ 9014 w 10000"/>
                <a:gd name="connsiteY85" fmla="*/ 8023 h 10441"/>
                <a:gd name="connsiteX86" fmla="*/ 10000 w 10000"/>
                <a:gd name="connsiteY86" fmla="*/ 8769 h 10441"/>
                <a:gd name="connsiteX87" fmla="*/ 8826 w 10000"/>
                <a:gd name="connsiteY87" fmla="*/ 9575 h 10441"/>
                <a:gd name="connsiteX88" fmla="*/ 9296 w 10000"/>
                <a:gd name="connsiteY88" fmla="*/ 10172 h 10441"/>
                <a:gd name="connsiteX89" fmla="*/ 9108 w 10000"/>
                <a:gd name="connsiteY89" fmla="*/ 10411 h 10441"/>
                <a:gd name="connsiteX90" fmla="*/ 8826 w 10000"/>
                <a:gd name="connsiteY90" fmla="*/ 10172 h 10441"/>
                <a:gd name="connsiteX91" fmla="*/ 6948 w 10000"/>
                <a:gd name="connsiteY91" fmla="*/ 10142 h 10441"/>
                <a:gd name="connsiteX92" fmla="*/ 6620 w 10000"/>
                <a:gd name="connsiteY92" fmla="*/ 10441 h 10441"/>
                <a:gd name="connsiteX93" fmla="*/ 6056 w 10000"/>
                <a:gd name="connsiteY93" fmla="*/ 10411 h 10441"/>
                <a:gd name="connsiteX0" fmla="*/ 6056 w 10000"/>
                <a:gd name="connsiteY0" fmla="*/ 10411 h 10441"/>
                <a:gd name="connsiteX1" fmla="*/ 6150 w 10000"/>
                <a:gd name="connsiteY1" fmla="*/ 9575 h 10441"/>
                <a:gd name="connsiteX2" fmla="*/ 6432 w 10000"/>
                <a:gd name="connsiteY2" fmla="*/ 8769 h 10441"/>
                <a:gd name="connsiteX3" fmla="*/ 5634 w 10000"/>
                <a:gd name="connsiteY3" fmla="*/ 8590 h 10441"/>
                <a:gd name="connsiteX4" fmla="*/ 5399 w 10000"/>
                <a:gd name="connsiteY4" fmla="*/ 8411 h 10441"/>
                <a:gd name="connsiteX5" fmla="*/ 5023 w 10000"/>
                <a:gd name="connsiteY5" fmla="*/ 8501 h 10441"/>
                <a:gd name="connsiteX6" fmla="*/ 4695 w 10000"/>
                <a:gd name="connsiteY6" fmla="*/ 7934 h 10441"/>
                <a:gd name="connsiteX7" fmla="*/ 4131 w 10000"/>
                <a:gd name="connsiteY7" fmla="*/ 7575 h 10441"/>
                <a:gd name="connsiteX8" fmla="*/ 3709 w 10000"/>
                <a:gd name="connsiteY8" fmla="*/ 7605 h 10441"/>
                <a:gd name="connsiteX9" fmla="*/ 3803 w 10000"/>
                <a:gd name="connsiteY9" fmla="*/ 7784 h 10441"/>
                <a:gd name="connsiteX10" fmla="*/ 3333 w 10000"/>
                <a:gd name="connsiteY10" fmla="*/ 7814 h 10441"/>
                <a:gd name="connsiteX11" fmla="*/ 3286 w 10000"/>
                <a:gd name="connsiteY11" fmla="*/ 7128 h 10441"/>
                <a:gd name="connsiteX12" fmla="*/ 2535 w 10000"/>
                <a:gd name="connsiteY12" fmla="*/ 7098 h 10441"/>
                <a:gd name="connsiteX13" fmla="*/ 2629 w 10000"/>
                <a:gd name="connsiteY13" fmla="*/ 6799 h 10441"/>
                <a:gd name="connsiteX14" fmla="*/ 2300 w 10000"/>
                <a:gd name="connsiteY14" fmla="*/ 6710 h 10441"/>
                <a:gd name="connsiteX15" fmla="*/ 2113 w 10000"/>
                <a:gd name="connsiteY15" fmla="*/ 6202 h 10441"/>
                <a:gd name="connsiteX16" fmla="*/ 2441 w 10000"/>
                <a:gd name="connsiteY16" fmla="*/ 6053 h 10441"/>
                <a:gd name="connsiteX17" fmla="*/ 2911 w 10000"/>
                <a:gd name="connsiteY17" fmla="*/ 5665 h 10441"/>
                <a:gd name="connsiteX18" fmla="*/ 2629 w 10000"/>
                <a:gd name="connsiteY18" fmla="*/ 5456 h 10441"/>
                <a:gd name="connsiteX19" fmla="*/ 3192 w 10000"/>
                <a:gd name="connsiteY19" fmla="*/ 5128 h 10441"/>
                <a:gd name="connsiteX20" fmla="*/ 2629 w 10000"/>
                <a:gd name="connsiteY20" fmla="*/ 5128 h 10441"/>
                <a:gd name="connsiteX21" fmla="*/ 2629 w 10000"/>
                <a:gd name="connsiteY21" fmla="*/ 4769 h 10441"/>
                <a:gd name="connsiteX22" fmla="*/ 2817 w 10000"/>
                <a:gd name="connsiteY22" fmla="*/ 4202 h 10441"/>
                <a:gd name="connsiteX23" fmla="*/ 2582 w 10000"/>
                <a:gd name="connsiteY23" fmla="*/ 3725 h 10441"/>
                <a:gd name="connsiteX24" fmla="*/ 2019 w 10000"/>
                <a:gd name="connsiteY24" fmla="*/ 3993 h 10441"/>
                <a:gd name="connsiteX25" fmla="*/ 1643 w 10000"/>
                <a:gd name="connsiteY25" fmla="*/ 3725 h 10441"/>
                <a:gd name="connsiteX26" fmla="*/ 1315 w 10000"/>
                <a:gd name="connsiteY26" fmla="*/ 3725 h 10441"/>
                <a:gd name="connsiteX27" fmla="*/ 1925 w 10000"/>
                <a:gd name="connsiteY27" fmla="*/ 3038 h 10441"/>
                <a:gd name="connsiteX28" fmla="*/ 1831 w 10000"/>
                <a:gd name="connsiteY28" fmla="*/ 2799 h 10441"/>
                <a:gd name="connsiteX29" fmla="*/ 1315 w 10000"/>
                <a:gd name="connsiteY29" fmla="*/ 2799 h 10441"/>
                <a:gd name="connsiteX30" fmla="*/ 939 w 10000"/>
                <a:gd name="connsiteY30" fmla="*/ 2620 h 10441"/>
                <a:gd name="connsiteX31" fmla="*/ 610 w 10000"/>
                <a:gd name="connsiteY31" fmla="*/ 2590 h 10441"/>
                <a:gd name="connsiteX32" fmla="*/ 798 w 10000"/>
                <a:gd name="connsiteY32" fmla="*/ 2292 h 10441"/>
                <a:gd name="connsiteX33" fmla="*/ 188 w 10000"/>
                <a:gd name="connsiteY33" fmla="*/ 2501 h 10441"/>
                <a:gd name="connsiteX34" fmla="*/ 0 w 10000"/>
                <a:gd name="connsiteY34" fmla="*/ 2471 h 10441"/>
                <a:gd name="connsiteX35" fmla="*/ 751 w 10000"/>
                <a:gd name="connsiteY35" fmla="*/ 2142 h 10441"/>
                <a:gd name="connsiteX36" fmla="*/ 986 w 10000"/>
                <a:gd name="connsiteY36" fmla="*/ 2142 h 10441"/>
                <a:gd name="connsiteX37" fmla="*/ 1784 w 10000"/>
                <a:gd name="connsiteY37" fmla="*/ 2142 h 10441"/>
                <a:gd name="connsiteX38" fmla="*/ 1033 w 10000"/>
                <a:gd name="connsiteY38" fmla="*/ 2202 h 10441"/>
                <a:gd name="connsiteX39" fmla="*/ 986 w 10000"/>
                <a:gd name="connsiteY39" fmla="*/ 2292 h 10441"/>
                <a:gd name="connsiteX40" fmla="*/ 1878 w 10000"/>
                <a:gd name="connsiteY40" fmla="*/ 2262 h 10441"/>
                <a:gd name="connsiteX41" fmla="*/ 2066 w 10000"/>
                <a:gd name="connsiteY41" fmla="*/ 2501 h 10441"/>
                <a:gd name="connsiteX42" fmla="*/ 1854 w 10000"/>
                <a:gd name="connsiteY42" fmla="*/ 1859 h 10441"/>
                <a:gd name="connsiteX43" fmla="*/ 2180 w 10000"/>
                <a:gd name="connsiteY43" fmla="*/ 1567 h 10441"/>
                <a:gd name="connsiteX44" fmla="*/ 3146 w 10000"/>
                <a:gd name="connsiteY44" fmla="*/ 1754 h 10441"/>
                <a:gd name="connsiteX45" fmla="*/ 3005 w 10000"/>
                <a:gd name="connsiteY45" fmla="*/ 1486 h 10441"/>
                <a:gd name="connsiteX46" fmla="*/ 2723 w 10000"/>
                <a:gd name="connsiteY46" fmla="*/ 1516 h 10441"/>
                <a:gd name="connsiteX47" fmla="*/ 2535 w 10000"/>
                <a:gd name="connsiteY47" fmla="*/ 1277 h 10441"/>
                <a:gd name="connsiteX48" fmla="*/ 3146 w 10000"/>
                <a:gd name="connsiteY48" fmla="*/ 1187 h 10441"/>
                <a:gd name="connsiteX49" fmla="*/ 2676 w 10000"/>
                <a:gd name="connsiteY49" fmla="*/ 680 h 10441"/>
                <a:gd name="connsiteX50" fmla="*/ 2300 w 10000"/>
                <a:gd name="connsiteY50" fmla="*/ 740 h 10441"/>
                <a:gd name="connsiteX51" fmla="*/ 2254 w 10000"/>
                <a:gd name="connsiteY51" fmla="*/ 560 h 10441"/>
                <a:gd name="connsiteX52" fmla="*/ 2629 w 10000"/>
                <a:gd name="connsiteY52" fmla="*/ 441 h 10441"/>
                <a:gd name="connsiteX53" fmla="*/ 2497 w 10000"/>
                <a:gd name="connsiteY53" fmla="*/ 0 h 10441"/>
                <a:gd name="connsiteX54" fmla="*/ 3876 w 10000"/>
                <a:gd name="connsiteY54" fmla="*/ 100 h 10441"/>
                <a:gd name="connsiteX55" fmla="*/ 4601 w 10000"/>
                <a:gd name="connsiteY55" fmla="*/ 769 h 10441"/>
                <a:gd name="connsiteX56" fmla="*/ 4695 w 10000"/>
                <a:gd name="connsiteY56" fmla="*/ 1068 h 10441"/>
                <a:gd name="connsiteX57" fmla="*/ 4413 w 10000"/>
                <a:gd name="connsiteY57" fmla="*/ 1307 h 10441"/>
                <a:gd name="connsiteX58" fmla="*/ 5143 w 10000"/>
                <a:gd name="connsiteY58" fmla="*/ 981 h 10441"/>
                <a:gd name="connsiteX59" fmla="*/ 5562 w 10000"/>
                <a:gd name="connsiteY59" fmla="*/ 1016 h 10441"/>
                <a:gd name="connsiteX60" fmla="*/ 5634 w 10000"/>
                <a:gd name="connsiteY60" fmla="*/ 1426 h 10441"/>
                <a:gd name="connsiteX61" fmla="*/ 5915 w 10000"/>
                <a:gd name="connsiteY61" fmla="*/ 1277 h 10441"/>
                <a:gd name="connsiteX62" fmla="*/ 6103 w 10000"/>
                <a:gd name="connsiteY62" fmla="*/ 1605 h 10441"/>
                <a:gd name="connsiteX63" fmla="*/ 5681 w 10000"/>
                <a:gd name="connsiteY63" fmla="*/ 1844 h 10441"/>
                <a:gd name="connsiteX64" fmla="*/ 6009 w 10000"/>
                <a:gd name="connsiteY64" fmla="*/ 1963 h 10441"/>
                <a:gd name="connsiteX65" fmla="*/ 5915 w 10000"/>
                <a:gd name="connsiteY65" fmla="*/ 2381 h 10441"/>
                <a:gd name="connsiteX66" fmla="*/ 6553 w 10000"/>
                <a:gd name="connsiteY66" fmla="*/ 2835 h 10441"/>
                <a:gd name="connsiteX67" fmla="*/ 7042 w 10000"/>
                <a:gd name="connsiteY67" fmla="*/ 3247 h 10441"/>
                <a:gd name="connsiteX68" fmla="*/ 6620 w 10000"/>
                <a:gd name="connsiteY68" fmla="*/ 3486 h 10441"/>
                <a:gd name="connsiteX69" fmla="*/ 6103 w 10000"/>
                <a:gd name="connsiteY69" fmla="*/ 3396 h 10441"/>
                <a:gd name="connsiteX70" fmla="*/ 5634 w 10000"/>
                <a:gd name="connsiteY70" fmla="*/ 3486 h 10441"/>
                <a:gd name="connsiteX71" fmla="*/ 5728 w 10000"/>
                <a:gd name="connsiteY71" fmla="*/ 3754 h 10441"/>
                <a:gd name="connsiteX72" fmla="*/ 6056 w 10000"/>
                <a:gd name="connsiteY72" fmla="*/ 3874 h 10441"/>
                <a:gd name="connsiteX73" fmla="*/ 6150 w 10000"/>
                <a:gd name="connsiteY73" fmla="*/ 4590 h 10441"/>
                <a:gd name="connsiteX74" fmla="*/ 5540 w 10000"/>
                <a:gd name="connsiteY74" fmla="*/ 4620 h 10441"/>
                <a:gd name="connsiteX75" fmla="*/ 5540 w 10000"/>
                <a:gd name="connsiteY75" fmla="*/ 5038 h 10441"/>
                <a:gd name="connsiteX76" fmla="*/ 4601 w 10000"/>
                <a:gd name="connsiteY76" fmla="*/ 5456 h 10441"/>
                <a:gd name="connsiteX77" fmla="*/ 4883 w 10000"/>
                <a:gd name="connsiteY77" fmla="*/ 5844 h 10441"/>
                <a:gd name="connsiteX78" fmla="*/ 4648 w 10000"/>
                <a:gd name="connsiteY78" fmla="*/ 6202 h 10441"/>
                <a:gd name="connsiteX79" fmla="*/ 5446 w 10000"/>
                <a:gd name="connsiteY79" fmla="*/ 6889 h 10441"/>
                <a:gd name="connsiteX80" fmla="*/ 6573 w 10000"/>
                <a:gd name="connsiteY80" fmla="*/ 6889 h 10441"/>
                <a:gd name="connsiteX81" fmla="*/ 7230 w 10000"/>
                <a:gd name="connsiteY81" fmla="*/ 6769 h 10441"/>
                <a:gd name="connsiteX82" fmla="*/ 7793 w 10000"/>
                <a:gd name="connsiteY82" fmla="*/ 6919 h 10441"/>
                <a:gd name="connsiteX83" fmla="*/ 8263 w 10000"/>
                <a:gd name="connsiteY83" fmla="*/ 7307 h 10441"/>
                <a:gd name="connsiteX84" fmla="*/ 8638 w 10000"/>
                <a:gd name="connsiteY84" fmla="*/ 8053 h 10441"/>
                <a:gd name="connsiteX85" fmla="*/ 9014 w 10000"/>
                <a:gd name="connsiteY85" fmla="*/ 8023 h 10441"/>
                <a:gd name="connsiteX86" fmla="*/ 10000 w 10000"/>
                <a:gd name="connsiteY86" fmla="*/ 8769 h 10441"/>
                <a:gd name="connsiteX87" fmla="*/ 8826 w 10000"/>
                <a:gd name="connsiteY87" fmla="*/ 9575 h 10441"/>
                <a:gd name="connsiteX88" fmla="*/ 9296 w 10000"/>
                <a:gd name="connsiteY88" fmla="*/ 10172 h 10441"/>
                <a:gd name="connsiteX89" fmla="*/ 9108 w 10000"/>
                <a:gd name="connsiteY89" fmla="*/ 10411 h 10441"/>
                <a:gd name="connsiteX90" fmla="*/ 8826 w 10000"/>
                <a:gd name="connsiteY90" fmla="*/ 10172 h 10441"/>
                <a:gd name="connsiteX91" fmla="*/ 6948 w 10000"/>
                <a:gd name="connsiteY91" fmla="*/ 10142 h 10441"/>
                <a:gd name="connsiteX92" fmla="*/ 6620 w 10000"/>
                <a:gd name="connsiteY92" fmla="*/ 10441 h 10441"/>
                <a:gd name="connsiteX93" fmla="*/ 6056 w 10000"/>
                <a:gd name="connsiteY93" fmla="*/ 10411 h 10441"/>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3146 w 10000"/>
                <a:gd name="connsiteY48" fmla="*/ 1506 h 10760"/>
                <a:gd name="connsiteX49" fmla="*/ 2676 w 10000"/>
                <a:gd name="connsiteY49" fmla="*/ 999 h 10760"/>
                <a:gd name="connsiteX50" fmla="*/ 2300 w 10000"/>
                <a:gd name="connsiteY50" fmla="*/ 1059 h 10760"/>
                <a:gd name="connsiteX51" fmla="*/ 2254 w 10000"/>
                <a:gd name="connsiteY51" fmla="*/ 879 h 10760"/>
                <a:gd name="connsiteX52" fmla="*/ 2629 w 10000"/>
                <a:gd name="connsiteY52" fmla="*/ 760 h 10760"/>
                <a:gd name="connsiteX53" fmla="*/ 2267 w 10000"/>
                <a:gd name="connsiteY53" fmla="*/ 0 h 10760"/>
                <a:gd name="connsiteX54" fmla="*/ 3876 w 10000"/>
                <a:gd name="connsiteY54" fmla="*/ 419 h 10760"/>
                <a:gd name="connsiteX55" fmla="*/ 4601 w 10000"/>
                <a:gd name="connsiteY55" fmla="*/ 1088 h 10760"/>
                <a:gd name="connsiteX56" fmla="*/ 4695 w 10000"/>
                <a:gd name="connsiteY56" fmla="*/ 1387 h 10760"/>
                <a:gd name="connsiteX57" fmla="*/ 4413 w 10000"/>
                <a:gd name="connsiteY57" fmla="*/ 1626 h 10760"/>
                <a:gd name="connsiteX58" fmla="*/ 5143 w 10000"/>
                <a:gd name="connsiteY58" fmla="*/ 1300 h 10760"/>
                <a:gd name="connsiteX59" fmla="*/ 5562 w 10000"/>
                <a:gd name="connsiteY59" fmla="*/ 1335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3146 w 10000"/>
                <a:gd name="connsiteY48" fmla="*/ 1506 h 10760"/>
                <a:gd name="connsiteX49" fmla="*/ 2676 w 10000"/>
                <a:gd name="connsiteY49" fmla="*/ 999 h 10760"/>
                <a:gd name="connsiteX50" fmla="*/ 2300 w 10000"/>
                <a:gd name="connsiteY50" fmla="*/ 1059 h 10760"/>
                <a:gd name="connsiteX51" fmla="*/ 2254 w 10000"/>
                <a:gd name="connsiteY51" fmla="*/ 879 h 10760"/>
                <a:gd name="connsiteX52" fmla="*/ 2629 w 10000"/>
                <a:gd name="connsiteY52" fmla="*/ 760 h 10760"/>
                <a:gd name="connsiteX53" fmla="*/ 2267 w 10000"/>
                <a:gd name="connsiteY53" fmla="*/ 0 h 10760"/>
                <a:gd name="connsiteX54" fmla="*/ 3423 w 10000"/>
                <a:gd name="connsiteY54" fmla="*/ 234 h 10760"/>
                <a:gd name="connsiteX55" fmla="*/ 4601 w 10000"/>
                <a:gd name="connsiteY55" fmla="*/ 1088 h 10760"/>
                <a:gd name="connsiteX56" fmla="*/ 4695 w 10000"/>
                <a:gd name="connsiteY56" fmla="*/ 1387 h 10760"/>
                <a:gd name="connsiteX57" fmla="*/ 4413 w 10000"/>
                <a:gd name="connsiteY57" fmla="*/ 1626 h 10760"/>
                <a:gd name="connsiteX58" fmla="*/ 5143 w 10000"/>
                <a:gd name="connsiteY58" fmla="*/ 1300 h 10760"/>
                <a:gd name="connsiteX59" fmla="*/ 5562 w 10000"/>
                <a:gd name="connsiteY59" fmla="*/ 1335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676 w 10000"/>
                <a:gd name="connsiteY49" fmla="*/ 999 h 10760"/>
                <a:gd name="connsiteX50" fmla="*/ 2300 w 10000"/>
                <a:gd name="connsiteY50" fmla="*/ 1059 h 10760"/>
                <a:gd name="connsiteX51" fmla="*/ 2254 w 10000"/>
                <a:gd name="connsiteY51" fmla="*/ 879 h 10760"/>
                <a:gd name="connsiteX52" fmla="*/ 2629 w 10000"/>
                <a:gd name="connsiteY52" fmla="*/ 760 h 10760"/>
                <a:gd name="connsiteX53" fmla="*/ 2267 w 10000"/>
                <a:gd name="connsiteY53" fmla="*/ 0 h 10760"/>
                <a:gd name="connsiteX54" fmla="*/ 3423 w 10000"/>
                <a:gd name="connsiteY54" fmla="*/ 234 h 10760"/>
                <a:gd name="connsiteX55" fmla="*/ 4601 w 10000"/>
                <a:gd name="connsiteY55" fmla="*/ 1088 h 10760"/>
                <a:gd name="connsiteX56" fmla="*/ 4695 w 10000"/>
                <a:gd name="connsiteY56" fmla="*/ 1387 h 10760"/>
                <a:gd name="connsiteX57" fmla="*/ 4413 w 10000"/>
                <a:gd name="connsiteY57" fmla="*/ 1626 h 10760"/>
                <a:gd name="connsiteX58" fmla="*/ 5143 w 10000"/>
                <a:gd name="connsiteY58" fmla="*/ 1300 h 10760"/>
                <a:gd name="connsiteX59" fmla="*/ 5562 w 10000"/>
                <a:gd name="connsiteY59" fmla="*/ 1335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629 w 10000"/>
                <a:gd name="connsiteY52" fmla="*/ 760 h 10760"/>
                <a:gd name="connsiteX53" fmla="*/ 2267 w 10000"/>
                <a:gd name="connsiteY53" fmla="*/ 0 h 10760"/>
                <a:gd name="connsiteX54" fmla="*/ 3423 w 10000"/>
                <a:gd name="connsiteY54" fmla="*/ 234 h 10760"/>
                <a:gd name="connsiteX55" fmla="*/ 4601 w 10000"/>
                <a:gd name="connsiteY55" fmla="*/ 1088 h 10760"/>
                <a:gd name="connsiteX56" fmla="*/ 4695 w 10000"/>
                <a:gd name="connsiteY56" fmla="*/ 1387 h 10760"/>
                <a:gd name="connsiteX57" fmla="*/ 4413 w 10000"/>
                <a:gd name="connsiteY57" fmla="*/ 1626 h 10760"/>
                <a:gd name="connsiteX58" fmla="*/ 5143 w 10000"/>
                <a:gd name="connsiteY58" fmla="*/ 1300 h 10760"/>
                <a:gd name="connsiteX59" fmla="*/ 5562 w 10000"/>
                <a:gd name="connsiteY59" fmla="*/ 1335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423 w 10000"/>
                <a:gd name="connsiteY54" fmla="*/ 234 h 10760"/>
                <a:gd name="connsiteX55" fmla="*/ 4601 w 10000"/>
                <a:gd name="connsiteY55" fmla="*/ 1088 h 10760"/>
                <a:gd name="connsiteX56" fmla="*/ 4695 w 10000"/>
                <a:gd name="connsiteY56" fmla="*/ 1387 h 10760"/>
                <a:gd name="connsiteX57" fmla="*/ 4413 w 10000"/>
                <a:gd name="connsiteY57" fmla="*/ 1626 h 10760"/>
                <a:gd name="connsiteX58" fmla="*/ 5143 w 10000"/>
                <a:gd name="connsiteY58" fmla="*/ 1300 h 10760"/>
                <a:gd name="connsiteX59" fmla="*/ 5562 w 10000"/>
                <a:gd name="connsiteY59" fmla="*/ 1335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695 w 10000"/>
                <a:gd name="connsiteY56" fmla="*/ 1387 h 10760"/>
                <a:gd name="connsiteX57" fmla="*/ 4413 w 10000"/>
                <a:gd name="connsiteY57" fmla="*/ 1626 h 10760"/>
                <a:gd name="connsiteX58" fmla="*/ 5143 w 10000"/>
                <a:gd name="connsiteY58" fmla="*/ 1300 h 10760"/>
                <a:gd name="connsiteX59" fmla="*/ 5562 w 10000"/>
                <a:gd name="connsiteY59" fmla="*/ 1335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695 w 10000"/>
                <a:gd name="connsiteY56" fmla="*/ 1387 h 10760"/>
                <a:gd name="connsiteX57" fmla="*/ 4927 w 10000"/>
                <a:gd name="connsiteY57" fmla="*/ 1196 h 10760"/>
                <a:gd name="connsiteX58" fmla="*/ 5143 w 10000"/>
                <a:gd name="connsiteY58" fmla="*/ 1300 h 10760"/>
                <a:gd name="connsiteX59" fmla="*/ 5562 w 10000"/>
                <a:gd name="connsiteY59" fmla="*/ 1335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695 w 10000"/>
                <a:gd name="connsiteY56" fmla="*/ 1387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728 w 10000"/>
                <a:gd name="connsiteY71" fmla="*/ 4073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135 w 10000"/>
                <a:gd name="connsiteY32" fmla="*/ 2289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135 w 10000"/>
                <a:gd name="connsiteY32" fmla="*/ 2289 h 10760"/>
                <a:gd name="connsiteX33" fmla="*/ 188 w 10000"/>
                <a:gd name="connsiteY33" fmla="*/ 2820 h 10760"/>
                <a:gd name="connsiteX34" fmla="*/ 0 w 10000"/>
                <a:gd name="connsiteY34" fmla="*/ 2790 h 10760"/>
                <a:gd name="connsiteX35" fmla="*/ 358 w 10000"/>
                <a:gd name="connsiteY35" fmla="*/ 1986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135 w 10000"/>
                <a:gd name="connsiteY32" fmla="*/ 2289 h 10760"/>
                <a:gd name="connsiteX33" fmla="*/ 188 w 10000"/>
                <a:gd name="connsiteY33" fmla="*/ 2820 h 10760"/>
                <a:gd name="connsiteX34" fmla="*/ 0 w 10000"/>
                <a:gd name="connsiteY34" fmla="*/ 2790 h 10760"/>
                <a:gd name="connsiteX35" fmla="*/ 358 w 10000"/>
                <a:gd name="connsiteY35" fmla="*/ 1986 h 10760"/>
                <a:gd name="connsiteX36" fmla="*/ 986 w 10000"/>
                <a:gd name="connsiteY36" fmla="*/ 2461 h 10760"/>
                <a:gd name="connsiteX37" fmla="*/ 1784 w 10000"/>
                <a:gd name="connsiteY37" fmla="*/ 2461 h 10760"/>
                <a:gd name="connsiteX38" fmla="*/ 1033 w 10000"/>
                <a:gd name="connsiteY38" fmla="*/ 2521 h 10760"/>
                <a:gd name="connsiteX39" fmla="*/ 1019 w 10000"/>
                <a:gd name="connsiteY39" fmla="*/ 202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135 w 10000"/>
                <a:gd name="connsiteY32" fmla="*/ 2289 h 10760"/>
                <a:gd name="connsiteX33" fmla="*/ 188 w 10000"/>
                <a:gd name="connsiteY33" fmla="*/ 2820 h 10760"/>
                <a:gd name="connsiteX34" fmla="*/ 0 w 10000"/>
                <a:gd name="connsiteY34" fmla="*/ 2790 h 10760"/>
                <a:gd name="connsiteX35" fmla="*/ 358 w 10000"/>
                <a:gd name="connsiteY35" fmla="*/ 1986 h 10760"/>
                <a:gd name="connsiteX36" fmla="*/ 986 w 10000"/>
                <a:gd name="connsiteY36" fmla="*/ 2461 h 10760"/>
                <a:gd name="connsiteX37" fmla="*/ 1784 w 10000"/>
                <a:gd name="connsiteY37" fmla="*/ 2461 h 10760"/>
                <a:gd name="connsiteX38" fmla="*/ 708 w 10000"/>
                <a:gd name="connsiteY38" fmla="*/ 2015 h 10760"/>
                <a:gd name="connsiteX39" fmla="*/ 1019 w 10000"/>
                <a:gd name="connsiteY39" fmla="*/ 202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135 w 10000"/>
                <a:gd name="connsiteY32" fmla="*/ 2289 h 10760"/>
                <a:gd name="connsiteX33" fmla="*/ 188 w 10000"/>
                <a:gd name="connsiteY33" fmla="*/ 2820 h 10760"/>
                <a:gd name="connsiteX34" fmla="*/ 0 w 10000"/>
                <a:gd name="connsiteY34" fmla="*/ 2790 h 10760"/>
                <a:gd name="connsiteX35" fmla="*/ 358 w 10000"/>
                <a:gd name="connsiteY35" fmla="*/ 1986 h 10760"/>
                <a:gd name="connsiteX36" fmla="*/ 1007 w 10000"/>
                <a:gd name="connsiteY36" fmla="*/ 1999 h 10760"/>
                <a:gd name="connsiteX37" fmla="*/ 1784 w 10000"/>
                <a:gd name="connsiteY37" fmla="*/ 2461 h 10760"/>
                <a:gd name="connsiteX38" fmla="*/ 708 w 10000"/>
                <a:gd name="connsiteY38" fmla="*/ 2015 h 10760"/>
                <a:gd name="connsiteX39" fmla="*/ 1019 w 10000"/>
                <a:gd name="connsiteY39" fmla="*/ 202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135 w 10000"/>
                <a:gd name="connsiteY32" fmla="*/ 2289 h 10760"/>
                <a:gd name="connsiteX33" fmla="*/ 188 w 10000"/>
                <a:gd name="connsiteY33" fmla="*/ 2820 h 10760"/>
                <a:gd name="connsiteX34" fmla="*/ 0 w 10000"/>
                <a:gd name="connsiteY34" fmla="*/ 2790 h 10760"/>
                <a:gd name="connsiteX35" fmla="*/ 358 w 10000"/>
                <a:gd name="connsiteY35" fmla="*/ 1986 h 10760"/>
                <a:gd name="connsiteX36" fmla="*/ 1007 w 10000"/>
                <a:gd name="connsiteY36" fmla="*/ 1999 h 10760"/>
                <a:gd name="connsiteX37" fmla="*/ 1784 w 10000"/>
                <a:gd name="connsiteY37" fmla="*/ 2461 h 10760"/>
                <a:gd name="connsiteX38" fmla="*/ 708 w 10000"/>
                <a:gd name="connsiteY38" fmla="*/ 2015 h 10760"/>
                <a:gd name="connsiteX39" fmla="*/ 1019 w 10000"/>
                <a:gd name="connsiteY39" fmla="*/ 202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135 w 10000"/>
                <a:gd name="connsiteY32" fmla="*/ 2289 h 10760"/>
                <a:gd name="connsiteX33" fmla="*/ 188 w 10000"/>
                <a:gd name="connsiteY33" fmla="*/ 2820 h 10760"/>
                <a:gd name="connsiteX34" fmla="*/ 0 w 10000"/>
                <a:gd name="connsiteY34" fmla="*/ 2790 h 10760"/>
                <a:gd name="connsiteX35" fmla="*/ 358 w 10000"/>
                <a:gd name="connsiteY35" fmla="*/ 1986 h 10760"/>
                <a:gd name="connsiteX36" fmla="*/ 1007 w 10000"/>
                <a:gd name="connsiteY36" fmla="*/ 1999 h 10760"/>
                <a:gd name="connsiteX37" fmla="*/ 1784 w 10000"/>
                <a:gd name="connsiteY37" fmla="*/ 2461 h 10760"/>
                <a:gd name="connsiteX38" fmla="*/ 708 w 10000"/>
                <a:gd name="connsiteY38" fmla="*/ 2015 h 10760"/>
                <a:gd name="connsiteX39" fmla="*/ 1019 w 10000"/>
                <a:gd name="connsiteY39" fmla="*/ 202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2305 w 10000"/>
                <a:gd name="connsiteY44" fmla="*/ 179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135 w 10000"/>
                <a:gd name="connsiteY32" fmla="*/ 2289 h 10760"/>
                <a:gd name="connsiteX33" fmla="*/ 188 w 10000"/>
                <a:gd name="connsiteY33" fmla="*/ 2820 h 10760"/>
                <a:gd name="connsiteX34" fmla="*/ 0 w 10000"/>
                <a:gd name="connsiteY34" fmla="*/ 2790 h 10760"/>
                <a:gd name="connsiteX35" fmla="*/ 358 w 10000"/>
                <a:gd name="connsiteY35" fmla="*/ 1986 h 10760"/>
                <a:gd name="connsiteX36" fmla="*/ 1007 w 10000"/>
                <a:gd name="connsiteY36" fmla="*/ 1999 h 10760"/>
                <a:gd name="connsiteX37" fmla="*/ 1784 w 10000"/>
                <a:gd name="connsiteY37" fmla="*/ 2461 h 10760"/>
                <a:gd name="connsiteX38" fmla="*/ 708 w 10000"/>
                <a:gd name="connsiteY38" fmla="*/ 2015 h 10760"/>
                <a:gd name="connsiteX39" fmla="*/ 1019 w 10000"/>
                <a:gd name="connsiteY39" fmla="*/ 2021 h 10760"/>
                <a:gd name="connsiteX40" fmla="*/ 1181 w 10000"/>
                <a:gd name="connsiteY40" fmla="*/ 2083 h 10760"/>
                <a:gd name="connsiteX41" fmla="*/ 2066 w 10000"/>
                <a:gd name="connsiteY41" fmla="*/ 2820 h 10760"/>
                <a:gd name="connsiteX42" fmla="*/ 1854 w 10000"/>
                <a:gd name="connsiteY42" fmla="*/ 2178 h 10760"/>
                <a:gd name="connsiteX43" fmla="*/ 2180 w 10000"/>
                <a:gd name="connsiteY43" fmla="*/ 1886 h 10760"/>
                <a:gd name="connsiteX44" fmla="*/ 2305 w 10000"/>
                <a:gd name="connsiteY44" fmla="*/ 179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112 w 10056"/>
                <a:gd name="connsiteY0" fmla="*/ 10730 h 10760"/>
                <a:gd name="connsiteX1" fmla="*/ 6206 w 10056"/>
                <a:gd name="connsiteY1" fmla="*/ 9894 h 10760"/>
                <a:gd name="connsiteX2" fmla="*/ 6488 w 10056"/>
                <a:gd name="connsiteY2" fmla="*/ 9088 h 10760"/>
                <a:gd name="connsiteX3" fmla="*/ 5690 w 10056"/>
                <a:gd name="connsiteY3" fmla="*/ 8909 h 10760"/>
                <a:gd name="connsiteX4" fmla="*/ 5455 w 10056"/>
                <a:gd name="connsiteY4" fmla="*/ 8730 h 10760"/>
                <a:gd name="connsiteX5" fmla="*/ 5079 w 10056"/>
                <a:gd name="connsiteY5" fmla="*/ 8820 h 10760"/>
                <a:gd name="connsiteX6" fmla="*/ 4751 w 10056"/>
                <a:gd name="connsiteY6" fmla="*/ 8253 h 10760"/>
                <a:gd name="connsiteX7" fmla="*/ 4187 w 10056"/>
                <a:gd name="connsiteY7" fmla="*/ 7894 h 10760"/>
                <a:gd name="connsiteX8" fmla="*/ 3765 w 10056"/>
                <a:gd name="connsiteY8" fmla="*/ 7924 h 10760"/>
                <a:gd name="connsiteX9" fmla="*/ 3859 w 10056"/>
                <a:gd name="connsiteY9" fmla="*/ 8103 h 10760"/>
                <a:gd name="connsiteX10" fmla="*/ 3389 w 10056"/>
                <a:gd name="connsiteY10" fmla="*/ 8133 h 10760"/>
                <a:gd name="connsiteX11" fmla="*/ 3342 w 10056"/>
                <a:gd name="connsiteY11" fmla="*/ 7447 h 10760"/>
                <a:gd name="connsiteX12" fmla="*/ 2591 w 10056"/>
                <a:gd name="connsiteY12" fmla="*/ 7417 h 10760"/>
                <a:gd name="connsiteX13" fmla="*/ 2685 w 10056"/>
                <a:gd name="connsiteY13" fmla="*/ 7118 h 10760"/>
                <a:gd name="connsiteX14" fmla="*/ 2356 w 10056"/>
                <a:gd name="connsiteY14" fmla="*/ 7029 h 10760"/>
                <a:gd name="connsiteX15" fmla="*/ 2169 w 10056"/>
                <a:gd name="connsiteY15" fmla="*/ 6521 h 10760"/>
                <a:gd name="connsiteX16" fmla="*/ 2497 w 10056"/>
                <a:gd name="connsiteY16" fmla="*/ 6372 h 10760"/>
                <a:gd name="connsiteX17" fmla="*/ 2967 w 10056"/>
                <a:gd name="connsiteY17" fmla="*/ 5984 h 10760"/>
                <a:gd name="connsiteX18" fmla="*/ 2685 w 10056"/>
                <a:gd name="connsiteY18" fmla="*/ 5775 h 10760"/>
                <a:gd name="connsiteX19" fmla="*/ 3248 w 10056"/>
                <a:gd name="connsiteY19" fmla="*/ 5447 h 10760"/>
                <a:gd name="connsiteX20" fmla="*/ 2685 w 10056"/>
                <a:gd name="connsiteY20" fmla="*/ 5447 h 10760"/>
                <a:gd name="connsiteX21" fmla="*/ 2685 w 10056"/>
                <a:gd name="connsiteY21" fmla="*/ 5088 h 10760"/>
                <a:gd name="connsiteX22" fmla="*/ 2873 w 10056"/>
                <a:gd name="connsiteY22" fmla="*/ 4521 h 10760"/>
                <a:gd name="connsiteX23" fmla="*/ 2638 w 10056"/>
                <a:gd name="connsiteY23" fmla="*/ 4044 h 10760"/>
                <a:gd name="connsiteX24" fmla="*/ 3344 w 10056"/>
                <a:gd name="connsiteY24" fmla="*/ 3532 h 10760"/>
                <a:gd name="connsiteX25" fmla="*/ 2946 w 10056"/>
                <a:gd name="connsiteY25" fmla="*/ 3342 h 10760"/>
                <a:gd name="connsiteX26" fmla="*/ 2676 w 10056"/>
                <a:gd name="connsiteY26" fmla="*/ 3260 h 10760"/>
                <a:gd name="connsiteX27" fmla="*/ 1981 w 10056"/>
                <a:gd name="connsiteY27" fmla="*/ 3357 h 10760"/>
                <a:gd name="connsiteX28" fmla="*/ 1743 w 10056"/>
                <a:gd name="connsiteY28" fmla="*/ 3336 h 10760"/>
                <a:gd name="connsiteX29" fmla="*/ 1371 w 10056"/>
                <a:gd name="connsiteY29" fmla="*/ 3118 h 10760"/>
                <a:gd name="connsiteX30" fmla="*/ 995 w 10056"/>
                <a:gd name="connsiteY30" fmla="*/ 2939 h 10760"/>
                <a:gd name="connsiteX31" fmla="*/ 225 w 10056"/>
                <a:gd name="connsiteY31" fmla="*/ 2950 h 10760"/>
                <a:gd name="connsiteX32" fmla="*/ 7 w 10056"/>
                <a:gd name="connsiteY32" fmla="*/ 2306 h 10760"/>
                <a:gd name="connsiteX33" fmla="*/ 244 w 10056"/>
                <a:gd name="connsiteY33" fmla="*/ 2820 h 10760"/>
                <a:gd name="connsiteX34" fmla="*/ 56 w 10056"/>
                <a:gd name="connsiteY34" fmla="*/ 2790 h 10760"/>
                <a:gd name="connsiteX35" fmla="*/ 414 w 10056"/>
                <a:gd name="connsiteY35" fmla="*/ 1986 h 10760"/>
                <a:gd name="connsiteX36" fmla="*/ 1063 w 10056"/>
                <a:gd name="connsiteY36" fmla="*/ 1999 h 10760"/>
                <a:gd name="connsiteX37" fmla="*/ 1840 w 10056"/>
                <a:gd name="connsiteY37" fmla="*/ 2461 h 10760"/>
                <a:gd name="connsiteX38" fmla="*/ 764 w 10056"/>
                <a:gd name="connsiteY38" fmla="*/ 2015 h 10760"/>
                <a:gd name="connsiteX39" fmla="*/ 1075 w 10056"/>
                <a:gd name="connsiteY39" fmla="*/ 2021 h 10760"/>
                <a:gd name="connsiteX40" fmla="*/ 1237 w 10056"/>
                <a:gd name="connsiteY40" fmla="*/ 2083 h 10760"/>
                <a:gd name="connsiteX41" fmla="*/ 2122 w 10056"/>
                <a:gd name="connsiteY41" fmla="*/ 2820 h 10760"/>
                <a:gd name="connsiteX42" fmla="*/ 1910 w 10056"/>
                <a:gd name="connsiteY42" fmla="*/ 2178 h 10760"/>
                <a:gd name="connsiteX43" fmla="*/ 2236 w 10056"/>
                <a:gd name="connsiteY43" fmla="*/ 1886 h 10760"/>
                <a:gd name="connsiteX44" fmla="*/ 2361 w 10056"/>
                <a:gd name="connsiteY44" fmla="*/ 1793 h 10760"/>
                <a:gd name="connsiteX45" fmla="*/ 3061 w 10056"/>
                <a:gd name="connsiteY45" fmla="*/ 1805 h 10760"/>
                <a:gd name="connsiteX46" fmla="*/ 2779 w 10056"/>
                <a:gd name="connsiteY46" fmla="*/ 1835 h 10760"/>
                <a:gd name="connsiteX47" fmla="*/ 2591 w 10056"/>
                <a:gd name="connsiteY47" fmla="*/ 1596 h 10760"/>
                <a:gd name="connsiteX48" fmla="*/ 2574 w 10056"/>
                <a:gd name="connsiteY48" fmla="*/ 1359 h 10760"/>
                <a:gd name="connsiteX49" fmla="*/ 2622 w 10056"/>
                <a:gd name="connsiteY49" fmla="*/ 1009 h 10760"/>
                <a:gd name="connsiteX50" fmla="*/ 2356 w 10056"/>
                <a:gd name="connsiteY50" fmla="*/ 1059 h 10760"/>
                <a:gd name="connsiteX51" fmla="*/ 2310 w 10056"/>
                <a:gd name="connsiteY51" fmla="*/ 879 h 10760"/>
                <a:gd name="connsiteX52" fmla="*/ 2425 w 10056"/>
                <a:gd name="connsiteY52" fmla="*/ 580 h 10760"/>
                <a:gd name="connsiteX53" fmla="*/ 2323 w 10056"/>
                <a:gd name="connsiteY53" fmla="*/ 0 h 10760"/>
                <a:gd name="connsiteX54" fmla="*/ 3621 w 10056"/>
                <a:gd name="connsiteY54" fmla="*/ 195 h 10760"/>
                <a:gd name="connsiteX55" fmla="*/ 4657 w 10056"/>
                <a:gd name="connsiteY55" fmla="*/ 1088 h 10760"/>
                <a:gd name="connsiteX56" fmla="*/ 4917 w 10056"/>
                <a:gd name="connsiteY56" fmla="*/ 1091 h 10760"/>
                <a:gd name="connsiteX57" fmla="*/ 4983 w 10056"/>
                <a:gd name="connsiteY57" fmla="*/ 1196 h 10760"/>
                <a:gd name="connsiteX58" fmla="*/ 5199 w 10056"/>
                <a:gd name="connsiteY58" fmla="*/ 1300 h 10760"/>
                <a:gd name="connsiteX59" fmla="*/ 5640 w 10056"/>
                <a:gd name="connsiteY59" fmla="*/ 1256 h 10760"/>
                <a:gd name="connsiteX60" fmla="*/ 5690 w 10056"/>
                <a:gd name="connsiteY60" fmla="*/ 1745 h 10760"/>
                <a:gd name="connsiteX61" fmla="*/ 5971 w 10056"/>
                <a:gd name="connsiteY61" fmla="*/ 1596 h 10760"/>
                <a:gd name="connsiteX62" fmla="*/ 6159 w 10056"/>
                <a:gd name="connsiteY62" fmla="*/ 1924 h 10760"/>
                <a:gd name="connsiteX63" fmla="*/ 5737 w 10056"/>
                <a:gd name="connsiteY63" fmla="*/ 2163 h 10760"/>
                <a:gd name="connsiteX64" fmla="*/ 6065 w 10056"/>
                <a:gd name="connsiteY64" fmla="*/ 2282 h 10760"/>
                <a:gd name="connsiteX65" fmla="*/ 5971 w 10056"/>
                <a:gd name="connsiteY65" fmla="*/ 2700 h 10760"/>
                <a:gd name="connsiteX66" fmla="*/ 6866 w 10056"/>
                <a:gd name="connsiteY66" fmla="*/ 3130 h 10760"/>
                <a:gd name="connsiteX67" fmla="*/ 5479 w 10056"/>
                <a:gd name="connsiteY67" fmla="*/ 3332 h 10760"/>
                <a:gd name="connsiteX68" fmla="*/ 5732 w 10056"/>
                <a:gd name="connsiteY68" fmla="*/ 3764 h 10760"/>
                <a:gd name="connsiteX69" fmla="*/ 6159 w 10056"/>
                <a:gd name="connsiteY69" fmla="*/ 3715 h 10760"/>
                <a:gd name="connsiteX70" fmla="*/ 5690 w 10056"/>
                <a:gd name="connsiteY70" fmla="*/ 3805 h 10760"/>
                <a:gd name="connsiteX71" fmla="*/ 6022 w 10056"/>
                <a:gd name="connsiteY71" fmla="*/ 3949 h 10760"/>
                <a:gd name="connsiteX72" fmla="*/ 5923 w 10056"/>
                <a:gd name="connsiteY72" fmla="*/ 4185 h 10760"/>
                <a:gd name="connsiteX73" fmla="*/ 6206 w 10056"/>
                <a:gd name="connsiteY73" fmla="*/ 4909 h 10760"/>
                <a:gd name="connsiteX74" fmla="*/ 5596 w 10056"/>
                <a:gd name="connsiteY74" fmla="*/ 4939 h 10760"/>
                <a:gd name="connsiteX75" fmla="*/ 5596 w 10056"/>
                <a:gd name="connsiteY75" fmla="*/ 5357 h 10760"/>
                <a:gd name="connsiteX76" fmla="*/ 4657 w 10056"/>
                <a:gd name="connsiteY76" fmla="*/ 5775 h 10760"/>
                <a:gd name="connsiteX77" fmla="*/ 4939 w 10056"/>
                <a:gd name="connsiteY77" fmla="*/ 6163 h 10760"/>
                <a:gd name="connsiteX78" fmla="*/ 4704 w 10056"/>
                <a:gd name="connsiteY78" fmla="*/ 6521 h 10760"/>
                <a:gd name="connsiteX79" fmla="*/ 5502 w 10056"/>
                <a:gd name="connsiteY79" fmla="*/ 7208 h 10760"/>
                <a:gd name="connsiteX80" fmla="*/ 6629 w 10056"/>
                <a:gd name="connsiteY80" fmla="*/ 7208 h 10760"/>
                <a:gd name="connsiteX81" fmla="*/ 7286 w 10056"/>
                <a:gd name="connsiteY81" fmla="*/ 7088 h 10760"/>
                <a:gd name="connsiteX82" fmla="*/ 7849 w 10056"/>
                <a:gd name="connsiteY82" fmla="*/ 7238 h 10760"/>
                <a:gd name="connsiteX83" fmla="*/ 8319 w 10056"/>
                <a:gd name="connsiteY83" fmla="*/ 7626 h 10760"/>
                <a:gd name="connsiteX84" fmla="*/ 8694 w 10056"/>
                <a:gd name="connsiteY84" fmla="*/ 8372 h 10760"/>
                <a:gd name="connsiteX85" fmla="*/ 9070 w 10056"/>
                <a:gd name="connsiteY85" fmla="*/ 8342 h 10760"/>
                <a:gd name="connsiteX86" fmla="*/ 10056 w 10056"/>
                <a:gd name="connsiteY86" fmla="*/ 9088 h 10760"/>
                <a:gd name="connsiteX87" fmla="*/ 8882 w 10056"/>
                <a:gd name="connsiteY87" fmla="*/ 9894 h 10760"/>
                <a:gd name="connsiteX88" fmla="*/ 9352 w 10056"/>
                <a:gd name="connsiteY88" fmla="*/ 10491 h 10760"/>
                <a:gd name="connsiteX89" fmla="*/ 9164 w 10056"/>
                <a:gd name="connsiteY89" fmla="*/ 10730 h 10760"/>
                <a:gd name="connsiteX90" fmla="*/ 8882 w 10056"/>
                <a:gd name="connsiteY90" fmla="*/ 10491 h 10760"/>
                <a:gd name="connsiteX91" fmla="*/ 7004 w 10056"/>
                <a:gd name="connsiteY91" fmla="*/ 10461 h 10760"/>
                <a:gd name="connsiteX92" fmla="*/ 6676 w 10056"/>
                <a:gd name="connsiteY92" fmla="*/ 10760 h 10760"/>
                <a:gd name="connsiteX93" fmla="*/ 6112 w 10056"/>
                <a:gd name="connsiteY93" fmla="*/ 10730 h 10760"/>
                <a:gd name="connsiteX0" fmla="*/ 6221 w 10165"/>
                <a:gd name="connsiteY0" fmla="*/ 10730 h 10760"/>
                <a:gd name="connsiteX1" fmla="*/ 6315 w 10165"/>
                <a:gd name="connsiteY1" fmla="*/ 9894 h 10760"/>
                <a:gd name="connsiteX2" fmla="*/ 6597 w 10165"/>
                <a:gd name="connsiteY2" fmla="*/ 9088 h 10760"/>
                <a:gd name="connsiteX3" fmla="*/ 5799 w 10165"/>
                <a:gd name="connsiteY3" fmla="*/ 8909 h 10760"/>
                <a:gd name="connsiteX4" fmla="*/ 5564 w 10165"/>
                <a:gd name="connsiteY4" fmla="*/ 8730 h 10760"/>
                <a:gd name="connsiteX5" fmla="*/ 5188 w 10165"/>
                <a:gd name="connsiteY5" fmla="*/ 8820 h 10760"/>
                <a:gd name="connsiteX6" fmla="*/ 4860 w 10165"/>
                <a:gd name="connsiteY6" fmla="*/ 8253 h 10760"/>
                <a:gd name="connsiteX7" fmla="*/ 4296 w 10165"/>
                <a:gd name="connsiteY7" fmla="*/ 7894 h 10760"/>
                <a:gd name="connsiteX8" fmla="*/ 3874 w 10165"/>
                <a:gd name="connsiteY8" fmla="*/ 7924 h 10760"/>
                <a:gd name="connsiteX9" fmla="*/ 3968 w 10165"/>
                <a:gd name="connsiteY9" fmla="*/ 8103 h 10760"/>
                <a:gd name="connsiteX10" fmla="*/ 3498 w 10165"/>
                <a:gd name="connsiteY10" fmla="*/ 8133 h 10760"/>
                <a:gd name="connsiteX11" fmla="*/ 3451 w 10165"/>
                <a:gd name="connsiteY11" fmla="*/ 7447 h 10760"/>
                <a:gd name="connsiteX12" fmla="*/ 2700 w 10165"/>
                <a:gd name="connsiteY12" fmla="*/ 7417 h 10760"/>
                <a:gd name="connsiteX13" fmla="*/ 2794 w 10165"/>
                <a:gd name="connsiteY13" fmla="*/ 7118 h 10760"/>
                <a:gd name="connsiteX14" fmla="*/ 2465 w 10165"/>
                <a:gd name="connsiteY14" fmla="*/ 7029 h 10760"/>
                <a:gd name="connsiteX15" fmla="*/ 2278 w 10165"/>
                <a:gd name="connsiteY15" fmla="*/ 6521 h 10760"/>
                <a:gd name="connsiteX16" fmla="*/ 2606 w 10165"/>
                <a:gd name="connsiteY16" fmla="*/ 6372 h 10760"/>
                <a:gd name="connsiteX17" fmla="*/ 3076 w 10165"/>
                <a:gd name="connsiteY17" fmla="*/ 5984 h 10760"/>
                <a:gd name="connsiteX18" fmla="*/ 2794 w 10165"/>
                <a:gd name="connsiteY18" fmla="*/ 5775 h 10760"/>
                <a:gd name="connsiteX19" fmla="*/ 3357 w 10165"/>
                <a:gd name="connsiteY19" fmla="*/ 5447 h 10760"/>
                <a:gd name="connsiteX20" fmla="*/ 2794 w 10165"/>
                <a:gd name="connsiteY20" fmla="*/ 5447 h 10760"/>
                <a:gd name="connsiteX21" fmla="*/ 2794 w 10165"/>
                <a:gd name="connsiteY21" fmla="*/ 5088 h 10760"/>
                <a:gd name="connsiteX22" fmla="*/ 2982 w 10165"/>
                <a:gd name="connsiteY22" fmla="*/ 4521 h 10760"/>
                <a:gd name="connsiteX23" fmla="*/ 2747 w 10165"/>
                <a:gd name="connsiteY23" fmla="*/ 4044 h 10760"/>
                <a:gd name="connsiteX24" fmla="*/ 3453 w 10165"/>
                <a:gd name="connsiteY24" fmla="*/ 3532 h 10760"/>
                <a:gd name="connsiteX25" fmla="*/ 3055 w 10165"/>
                <a:gd name="connsiteY25" fmla="*/ 3342 h 10760"/>
                <a:gd name="connsiteX26" fmla="*/ 2785 w 10165"/>
                <a:gd name="connsiteY26" fmla="*/ 3260 h 10760"/>
                <a:gd name="connsiteX27" fmla="*/ 2090 w 10165"/>
                <a:gd name="connsiteY27" fmla="*/ 3357 h 10760"/>
                <a:gd name="connsiteX28" fmla="*/ 1852 w 10165"/>
                <a:gd name="connsiteY28" fmla="*/ 3336 h 10760"/>
                <a:gd name="connsiteX29" fmla="*/ 1480 w 10165"/>
                <a:gd name="connsiteY29" fmla="*/ 3118 h 10760"/>
                <a:gd name="connsiteX30" fmla="*/ 1104 w 10165"/>
                <a:gd name="connsiteY30" fmla="*/ 2939 h 10760"/>
                <a:gd name="connsiteX31" fmla="*/ 334 w 10165"/>
                <a:gd name="connsiteY31" fmla="*/ 2950 h 10760"/>
                <a:gd name="connsiteX32" fmla="*/ 6 w 10165"/>
                <a:gd name="connsiteY32" fmla="*/ 2316 h 10760"/>
                <a:gd name="connsiteX33" fmla="*/ 353 w 10165"/>
                <a:gd name="connsiteY33" fmla="*/ 2820 h 10760"/>
                <a:gd name="connsiteX34" fmla="*/ 165 w 10165"/>
                <a:gd name="connsiteY34" fmla="*/ 2790 h 10760"/>
                <a:gd name="connsiteX35" fmla="*/ 523 w 10165"/>
                <a:gd name="connsiteY35" fmla="*/ 1986 h 10760"/>
                <a:gd name="connsiteX36" fmla="*/ 1172 w 10165"/>
                <a:gd name="connsiteY36" fmla="*/ 1999 h 10760"/>
                <a:gd name="connsiteX37" fmla="*/ 1949 w 10165"/>
                <a:gd name="connsiteY37" fmla="*/ 2461 h 10760"/>
                <a:gd name="connsiteX38" fmla="*/ 873 w 10165"/>
                <a:gd name="connsiteY38" fmla="*/ 2015 h 10760"/>
                <a:gd name="connsiteX39" fmla="*/ 1184 w 10165"/>
                <a:gd name="connsiteY39" fmla="*/ 2021 h 10760"/>
                <a:gd name="connsiteX40" fmla="*/ 1346 w 10165"/>
                <a:gd name="connsiteY40" fmla="*/ 2083 h 10760"/>
                <a:gd name="connsiteX41" fmla="*/ 2231 w 10165"/>
                <a:gd name="connsiteY41" fmla="*/ 2820 h 10760"/>
                <a:gd name="connsiteX42" fmla="*/ 2019 w 10165"/>
                <a:gd name="connsiteY42" fmla="*/ 2178 h 10760"/>
                <a:gd name="connsiteX43" fmla="*/ 2345 w 10165"/>
                <a:gd name="connsiteY43" fmla="*/ 1886 h 10760"/>
                <a:gd name="connsiteX44" fmla="*/ 2470 w 10165"/>
                <a:gd name="connsiteY44" fmla="*/ 1793 h 10760"/>
                <a:gd name="connsiteX45" fmla="*/ 3170 w 10165"/>
                <a:gd name="connsiteY45" fmla="*/ 1805 h 10760"/>
                <a:gd name="connsiteX46" fmla="*/ 2888 w 10165"/>
                <a:gd name="connsiteY46" fmla="*/ 1835 h 10760"/>
                <a:gd name="connsiteX47" fmla="*/ 2700 w 10165"/>
                <a:gd name="connsiteY47" fmla="*/ 1596 h 10760"/>
                <a:gd name="connsiteX48" fmla="*/ 2683 w 10165"/>
                <a:gd name="connsiteY48" fmla="*/ 1359 h 10760"/>
                <a:gd name="connsiteX49" fmla="*/ 2731 w 10165"/>
                <a:gd name="connsiteY49" fmla="*/ 1009 h 10760"/>
                <a:gd name="connsiteX50" fmla="*/ 2465 w 10165"/>
                <a:gd name="connsiteY50" fmla="*/ 1059 h 10760"/>
                <a:gd name="connsiteX51" fmla="*/ 2419 w 10165"/>
                <a:gd name="connsiteY51" fmla="*/ 879 h 10760"/>
                <a:gd name="connsiteX52" fmla="*/ 2534 w 10165"/>
                <a:gd name="connsiteY52" fmla="*/ 580 h 10760"/>
                <a:gd name="connsiteX53" fmla="*/ 2432 w 10165"/>
                <a:gd name="connsiteY53" fmla="*/ 0 h 10760"/>
                <a:gd name="connsiteX54" fmla="*/ 3730 w 10165"/>
                <a:gd name="connsiteY54" fmla="*/ 195 h 10760"/>
                <a:gd name="connsiteX55" fmla="*/ 4766 w 10165"/>
                <a:gd name="connsiteY55" fmla="*/ 1088 h 10760"/>
                <a:gd name="connsiteX56" fmla="*/ 5026 w 10165"/>
                <a:gd name="connsiteY56" fmla="*/ 1091 h 10760"/>
                <a:gd name="connsiteX57" fmla="*/ 5092 w 10165"/>
                <a:gd name="connsiteY57" fmla="*/ 1196 h 10760"/>
                <a:gd name="connsiteX58" fmla="*/ 5308 w 10165"/>
                <a:gd name="connsiteY58" fmla="*/ 1300 h 10760"/>
                <a:gd name="connsiteX59" fmla="*/ 5749 w 10165"/>
                <a:gd name="connsiteY59" fmla="*/ 1256 h 10760"/>
                <a:gd name="connsiteX60" fmla="*/ 5799 w 10165"/>
                <a:gd name="connsiteY60" fmla="*/ 1745 h 10760"/>
                <a:gd name="connsiteX61" fmla="*/ 6080 w 10165"/>
                <a:gd name="connsiteY61" fmla="*/ 1596 h 10760"/>
                <a:gd name="connsiteX62" fmla="*/ 6268 w 10165"/>
                <a:gd name="connsiteY62" fmla="*/ 1924 h 10760"/>
                <a:gd name="connsiteX63" fmla="*/ 5846 w 10165"/>
                <a:gd name="connsiteY63" fmla="*/ 2163 h 10760"/>
                <a:gd name="connsiteX64" fmla="*/ 6174 w 10165"/>
                <a:gd name="connsiteY64" fmla="*/ 2282 h 10760"/>
                <a:gd name="connsiteX65" fmla="*/ 6080 w 10165"/>
                <a:gd name="connsiteY65" fmla="*/ 2700 h 10760"/>
                <a:gd name="connsiteX66" fmla="*/ 6975 w 10165"/>
                <a:gd name="connsiteY66" fmla="*/ 3130 h 10760"/>
                <a:gd name="connsiteX67" fmla="*/ 5588 w 10165"/>
                <a:gd name="connsiteY67" fmla="*/ 3332 h 10760"/>
                <a:gd name="connsiteX68" fmla="*/ 5841 w 10165"/>
                <a:gd name="connsiteY68" fmla="*/ 3764 h 10760"/>
                <a:gd name="connsiteX69" fmla="*/ 6268 w 10165"/>
                <a:gd name="connsiteY69" fmla="*/ 3715 h 10760"/>
                <a:gd name="connsiteX70" fmla="*/ 5799 w 10165"/>
                <a:gd name="connsiteY70" fmla="*/ 3805 h 10760"/>
                <a:gd name="connsiteX71" fmla="*/ 6131 w 10165"/>
                <a:gd name="connsiteY71" fmla="*/ 3949 h 10760"/>
                <a:gd name="connsiteX72" fmla="*/ 6032 w 10165"/>
                <a:gd name="connsiteY72" fmla="*/ 4185 h 10760"/>
                <a:gd name="connsiteX73" fmla="*/ 6315 w 10165"/>
                <a:gd name="connsiteY73" fmla="*/ 4909 h 10760"/>
                <a:gd name="connsiteX74" fmla="*/ 5705 w 10165"/>
                <a:gd name="connsiteY74" fmla="*/ 4939 h 10760"/>
                <a:gd name="connsiteX75" fmla="*/ 5705 w 10165"/>
                <a:gd name="connsiteY75" fmla="*/ 5357 h 10760"/>
                <a:gd name="connsiteX76" fmla="*/ 4766 w 10165"/>
                <a:gd name="connsiteY76" fmla="*/ 5775 h 10760"/>
                <a:gd name="connsiteX77" fmla="*/ 5048 w 10165"/>
                <a:gd name="connsiteY77" fmla="*/ 6163 h 10760"/>
                <a:gd name="connsiteX78" fmla="*/ 4813 w 10165"/>
                <a:gd name="connsiteY78" fmla="*/ 6521 h 10760"/>
                <a:gd name="connsiteX79" fmla="*/ 5611 w 10165"/>
                <a:gd name="connsiteY79" fmla="*/ 7208 h 10760"/>
                <a:gd name="connsiteX80" fmla="*/ 6738 w 10165"/>
                <a:gd name="connsiteY80" fmla="*/ 7208 h 10760"/>
                <a:gd name="connsiteX81" fmla="*/ 7395 w 10165"/>
                <a:gd name="connsiteY81" fmla="*/ 7088 h 10760"/>
                <a:gd name="connsiteX82" fmla="*/ 7958 w 10165"/>
                <a:gd name="connsiteY82" fmla="*/ 7238 h 10760"/>
                <a:gd name="connsiteX83" fmla="*/ 8428 w 10165"/>
                <a:gd name="connsiteY83" fmla="*/ 7626 h 10760"/>
                <a:gd name="connsiteX84" fmla="*/ 8803 w 10165"/>
                <a:gd name="connsiteY84" fmla="*/ 8372 h 10760"/>
                <a:gd name="connsiteX85" fmla="*/ 9179 w 10165"/>
                <a:gd name="connsiteY85" fmla="*/ 8342 h 10760"/>
                <a:gd name="connsiteX86" fmla="*/ 10165 w 10165"/>
                <a:gd name="connsiteY86" fmla="*/ 9088 h 10760"/>
                <a:gd name="connsiteX87" fmla="*/ 8991 w 10165"/>
                <a:gd name="connsiteY87" fmla="*/ 9894 h 10760"/>
                <a:gd name="connsiteX88" fmla="*/ 9461 w 10165"/>
                <a:gd name="connsiteY88" fmla="*/ 10491 h 10760"/>
                <a:gd name="connsiteX89" fmla="*/ 9273 w 10165"/>
                <a:gd name="connsiteY89" fmla="*/ 10730 h 10760"/>
                <a:gd name="connsiteX90" fmla="*/ 8991 w 10165"/>
                <a:gd name="connsiteY90" fmla="*/ 10491 h 10760"/>
                <a:gd name="connsiteX91" fmla="*/ 7113 w 10165"/>
                <a:gd name="connsiteY91" fmla="*/ 10461 h 10760"/>
                <a:gd name="connsiteX92" fmla="*/ 6785 w 10165"/>
                <a:gd name="connsiteY92" fmla="*/ 10760 h 10760"/>
                <a:gd name="connsiteX93" fmla="*/ 6221 w 10165"/>
                <a:gd name="connsiteY93" fmla="*/ 10730 h 10760"/>
                <a:gd name="connsiteX0" fmla="*/ 6221 w 10165"/>
                <a:gd name="connsiteY0" fmla="*/ 10730 h 10760"/>
                <a:gd name="connsiteX1" fmla="*/ 6315 w 10165"/>
                <a:gd name="connsiteY1" fmla="*/ 9894 h 10760"/>
                <a:gd name="connsiteX2" fmla="*/ 6597 w 10165"/>
                <a:gd name="connsiteY2" fmla="*/ 9088 h 10760"/>
                <a:gd name="connsiteX3" fmla="*/ 5799 w 10165"/>
                <a:gd name="connsiteY3" fmla="*/ 8909 h 10760"/>
                <a:gd name="connsiteX4" fmla="*/ 5564 w 10165"/>
                <a:gd name="connsiteY4" fmla="*/ 8730 h 10760"/>
                <a:gd name="connsiteX5" fmla="*/ 5188 w 10165"/>
                <a:gd name="connsiteY5" fmla="*/ 8820 h 10760"/>
                <a:gd name="connsiteX6" fmla="*/ 4860 w 10165"/>
                <a:gd name="connsiteY6" fmla="*/ 8253 h 10760"/>
                <a:gd name="connsiteX7" fmla="*/ 4296 w 10165"/>
                <a:gd name="connsiteY7" fmla="*/ 7894 h 10760"/>
                <a:gd name="connsiteX8" fmla="*/ 3874 w 10165"/>
                <a:gd name="connsiteY8" fmla="*/ 7924 h 10760"/>
                <a:gd name="connsiteX9" fmla="*/ 3968 w 10165"/>
                <a:gd name="connsiteY9" fmla="*/ 8103 h 10760"/>
                <a:gd name="connsiteX10" fmla="*/ 3498 w 10165"/>
                <a:gd name="connsiteY10" fmla="*/ 8133 h 10760"/>
                <a:gd name="connsiteX11" fmla="*/ 3451 w 10165"/>
                <a:gd name="connsiteY11" fmla="*/ 7447 h 10760"/>
                <a:gd name="connsiteX12" fmla="*/ 2700 w 10165"/>
                <a:gd name="connsiteY12" fmla="*/ 7417 h 10760"/>
                <a:gd name="connsiteX13" fmla="*/ 2794 w 10165"/>
                <a:gd name="connsiteY13" fmla="*/ 7118 h 10760"/>
                <a:gd name="connsiteX14" fmla="*/ 2465 w 10165"/>
                <a:gd name="connsiteY14" fmla="*/ 7029 h 10760"/>
                <a:gd name="connsiteX15" fmla="*/ 2278 w 10165"/>
                <a:gd name="connsiteY15" fmla="*/ 6521 h 10760"/>
                <a:gd name="connsiteX16" fmla="*/ 2606 w 10165"/>
                <a:gd name="connsiteY16" fmla="*/ 6372 h 10760"/>
                <a:gd name="connsiteX17" fmla="*/ 3076 w 10165"/>
                <a:gd name="connsiteY17" fmla="*/ 5984 h 10760"/>
                <a:gd name="connsiteX18" fmla="*/ 2794 w 10165"/>
                <a:gd name="connsiteY18" fmla="*/ 5775 h 10760"/>
                <a:gd name="connsiteX19" fmla="*/ 3357 w 10165"/>
                <a:gd name="connsiteY19" fmla="*/ 5447 h 10760"/>
                <a:gd name="connsiteX20" fmla="*/ 2794 w 10165"/>
                <a:gd name="connsiteY20" fmla="*/ 5447 h 10760"/>
                <a:gd name="connsiteX21" fmla="*/ 2794 w 10165"/>
                <a:gd name="connsiteY21" fmla="*/ 5088 h 10760"/>
                <a:gd name="connsiteX22" fmla="*/ 2982 w 10165"/>
                <a:gd name="connsiteY22" fmla="*/ 4521 h 10760"/>
                <a:gd name="connsiteX23" fmla="*/ 2747 w 10165"/>
                <a:gd name="connsiteY23" fmla="*/ 4044 h 10760"/>
                <a:gd name="connsiteX24" fmla="*/ 3453 w 10165"/>
                <a:gd name="connsiteY24" fmla="*/ 3532 h 10760"/>
                <a:gd name="connsiteX25" fmla="*/ 3055 w 10165"/>
                <a:gd name="connsiteY25" fmla="*/ 3342 h 10760"/>
                <a:gd name="connsiteX26" fmla="*/ 2785 w 10165"/>
                <a:gd name="connsiteY26" fmla="*/ 3260 h 10760"/>
                <a:gd name="connsiteX27" fmla="*/ 2090 w 10165"/>
                <a:gd name="connsiteY27" fmla="*/ 3357 h 10760"/>
                <a:gd name="connsiteX28" fmla="*/ 1852 w 10165"/>
                <a:gd name="connsiteY28" fmla="*/ 3336 h 10760"/>
                <a:gd name="connsiteX29" fmla="*/ 1480 w 10165"/>
                <a:gd name="connsiteY29" fmla="*/ 3118 h 10760"/>
                <a:gd name="connsiteX30" fmla="*/ 1104 w 10165"/>
                <a:gd name="connsiteY30" fmla="*/ 2939 h 10760"/>
                <a:gd name="connsiteX31" fmla="*/ 334 w 10165"/>
                <a:gd name="connsiteY31" fmla="*/ 2950 h 10760"/>
                <a:gd name="connsiteX32" fmla="*/ 6 w 10165"/>
                <a:gd name="connsiteY32" fmla="*/ 2316 h 10760"/>
                <a:gd name="connsiteX33" fmla="*/ 353 w 10165"/>
                <a:gd name="connsiteY33" fmla="*/ 2820 h 10760"/>
                <a:gd name="connsiteX34" fmla="*/ 165 w 10165"/>
                <a:gd name="connsiteY34" fmla="*/ 2790 h 10760"/>
                <a:gd name="connsiteX35" fmla="*/ 523 w 10165"/>
                <a:gd name="connsiteY35" fmla="*/ 1986 h 10760"/>
                <a:gd name="connsiteX36" fmla="*/ 1172 w 10165"/>
                <a:gd name="connsiteY36" fmla="*/ 1999 h 10760"/>
                <a:gd name="connsiteX37" fmla="*/ 1949 w 10165"/>
                <a:gd name="connsiteY37" fmla="*/ 2461 h 10760"/>
                <a:gd name="connsiteX38" fmla="*/ 873 w 10165"/>
                <a:gd name="connsiteY38" fmla="*/ 2015 h 10760"/>
                <a:gd name="connsiteX39" fmla="*/ 1184 w 10165"/>
                <a:gd name="connsiteY39" fmla="*/ 2021 h 10760"/>
                <a:gd name="connsiteX40" fmla="*/ 1346 w 10165"/>
                <a:gd name="connsiteY40" fmla="*/ 2083 h 10760"/>
                <a:gd name="connsiteX41" fmla="*/ 1821 w 10165"/>
                <a:gd name="connsiteY41" fmla="*/ 2449 h 10760"/>
                <a:gd name="connsiteX42" fmla="*/ 2019 w 10165"/>
                <a:gd name="connsiteY42" fmla="*/ 2178 h 10760"/>
                <a:gd name="connsiteX43" fmla="*/ 2345 w 10165"/>
                <a:gd name="connsiteY43" fmla="*/ 1886 h 10760"/>
                <a:gd name="connsiteX44" fmla="*/ 2470 w 10165"/>
                <a:gd name="connsiteY44" fmla="*/ 1793 h 10760"/>
                <a:gd name="connsiteX45" fmla="*/ 3170 w 10165"/>
                <a:gd name="connsiteY45" fmla="*/ 1805 h 10760"/>
                <a:gd name="connsiteX46" fmla="*/ 2888 w 10165"/>
                <a:gd name="connsiteY46" fmla="*/ 1835 h 10760"/>
                <a:gd name="connsiteX47" fmla="*/ 2700 w 10165"/>
                <a:gd name="connsiteY47" fmla="*/ 1596 h 10760"/>
                <a:gd name="connsiteX48" fmla="*/ 2683 w 10165"/>
                <a:gd name="connsiteY48" fmla="*/ 1359 h 10760"/>
                <a:gd name="connsiteX49" fmla="*/ 2731 w 10165"/>
                <a:gd name="connsiteY49" fmla="*/ 1009 h 10760"/>
                <a:gd name="connsiteX50" fmla="*/ 2465 w 10165"/>
                <a:gd name="connsiteY50" fmla="*/ 1059 h 10760"/>
                <a:gd name="connsiteX51" fmla="*/ 2419 w 10165"/>
                <a:gd name="connsiteY51" fmla="*/ 879 h 10760"/>
                <a:gd name="connsiteX52" fmla="*/ 2534 w 10165"/>
                <a:gd name="connsiteY52" fmla="*/ 580 h 10760"/>
                <a:gd name="connsiteX53" fmla="*/ 2432 w 10165"/>
                <a:gd name="connsiteY53" fmla="*/ 0 h 10760"/>
                <a:gd name="connsiteX54" fmla="*/ 3730 w 10165"/>
                <a:gd name="connsiteY54" fmla="*/ 195 h 10760"/>
                <a:gd name="connsiteX55" fmla="*/ 4766 w 10165"/>
                <a:gd name="connsiteY55" fmla="*/ 1088 h 10760"/>
                <a:gd name="connsiteX56" fmla="*/ 5026 w 10165"/>
                <a:gd name="connsiteY56" fmla="*/ 1091 h 10760"/>
                <a:gd name="connsiteX57" fmla="*/ 5092 w 10165"/>
                <a:gd name="connsiteY57" fmla="*/ 1196 h 10760"/>
                <a:gd name="connsiteX58" fmla="*/ 5308 w 10165"/>
                <a:gd name="connsiteY58" fmla="*/ 1300 h 10760"/>
                <a:gd name="connsiteX59" fmla="*/ 5749 w 10165"/>
                <a:gd name="connsiteY59" fmla="*/ 1256 h 10760"/>
                <a:gd name="connsiteX60" fmla="*/ 5799 w 10165"/>
                <a:gd name="connsiteY60" fmla="*/ 1745 h 10760"/>
                <a:gd name="connsiteX61" fmla="*/ 6080 w 10165"/>
                <a:gd name="connsiteY61" fmla="*/ 1596 h 10760"/>
                <a:gd name="connsiteX62" fmla="*/ 6268 w 10165"/>
                <a:gd name="connsiteY62" fmla="*/ 1924 h 10760"/>
                <a:gd name="connsiteX63" fmla="*/ 5846 w 10165"/>
                <a:gd name="connsiteY63" fmla="*/ 2163 h 10760"/>
                <a:gd name="connsiteX64" fmla="*/ 6174 w 10165"/>
                <a:gd name="connsiteY64" fmla="*/ 2282 h 10760"/>
                <a:gd name="connsiteX65" fmla="*/ 6080 w 10165"/>
                <a:gd name="connsiteY65" fmla="*/ 2700 h 10760"/>
                <a:gd name="connsiteX66" fmla="*/ 6975 w 10165"/>
                <a:gd name="connsiteY66" fmla="*/ 3130 h 10760"/>
                <a:gd name="connsiteX67" fmla="*/ 5588 w 10165"/>
                <a:gd name="connsiteY67" fmla="*/ 3332 h 10760"/>
                <a:gd name="connsiteX68" fmla="*/ 5841 w 10165"/>
                <a:gd name="connsiteY68" fmla="*/ 3764 h 10760"/>
                <a:gd name="connsiteX69" fmla="*/ 6268 w 10165"/>
                <a:gd name="connsiteY69" fmla="*/ 3715 h 10760"/>
                <a:gd name="connsiteX70" fmla="*/ 5799 w 10165"/>
                <a:gd name="connsiteY70" fmla="*/ 3805 h 10760"/>
                <a:gd name="connsiteX71" fmla="*/ 6131 w 10165"/>
                <a:gd name="connsiteY71" fmla="*/ 3949 h 10760"/>
                <a:gd name="connsiteX72" fmla="*/ 6032 w 10165"/>
                <a:gd name="connsiteY72" fmla="*/ 4185 h 10760"/>
                <a:gd name="connsiteX73" fmla="*/ 6315 w 10165"/>
                <a:gd name="connsiteY73" fmla="*/ 4909 h 10760"/>
                <a:gd name="connsiteX74" fmla="*/ 5705 w 10165"/>
                <a:gd name="connsiteY74" fmla="*/ 4939 h 10760"/>
                <a:gd name="connsiteX75" fmla="*/ 5705 w 10165"/>
                <a:gd name="connsiteY75" fmla="*/ 5357 h 10760"/>
                <a:gd name="connsiteX76" fmla="*/ 4766 w 10165"/>
                <a:gd name="connsiteY76" fmla="*/ 5775 h 10760"/>
                <a:gd name="connsiteX77" fmla="*/ 5048 w 10165"/>
                <a:gd name="connsiteY77" fmla="*/ 6163 h 10760"/>
                <a:gd name="connsiteX78" fmla="*/ 4813 w 10165"/>
                <a:gd name="connsiteY78" fmla="*/ 6521 h 10760"/>
                <a:gd name="connsiteX79" fmla="*/ 5611 w 10165"/>
                <a:gd name="connsiteY79" fmla="*/ 7208 h 10760"/>
                <a:gd name="connsiteX80" fmla="*/ 6738 w 10165"/>
                <a:gd name="connsiteY80" fmla="*/ 7208 h 10760"/>
                <a:gd name="connsiteX81" fmla="*/ 7395 w 10165"/>
                <a:gd name="connsiteY81" fmla="*/ 7088 h 10760"/>
                <a:gd name="connsiteX82" fmla="*/ 7958 w 10165"/>
                <a:gd name="connsiteY82" fmla="*/ 7238 h 10760"/>
                <a:gd name="connsiteX83" fmla="*/ 8428 w 10165"/>
                <a:gd name="connsiteY83" fmla="*/ 7626 h 10760"/>
                <a:gd name="connsiteX84" fmla="*/ 8803 w 10165"/>
                <a:gd name="connsiteY84" fmla="*/ 8372 h 10760"/>
                <a:gd name="connsiteX85" fmla="*/ 9179 w 10165"/>
                <a:gd name="connsiteY85" fmla="*/ 8342 h 10760"/>
                <a:gd name="connsiteX86" fmla="*/ 10165 w 10165"/>
                <a:gd name="connsiteY86" fmla="*/ 9088 h 10760"/>
                <a:gd name="connsiteX87" fmla="*/ 8991 w 10165"/>
                <a:gd name="connsiteY87" fmla="*/ 9894 h 10760"/>
                <a:gd name="connsiteX88" fmla="*/ 9461 w 10165"/>
                <a:gd name="connsiteY88" fmla="*/ 10491 h 10760"/>
                <a:gd name="connsiteX89" fmla="*/ 9273 w 10165"/>
                <a:gd name="connsiteY89" fmla="*/ 10730 h 10760"/>
                <a:gd name="connsiteX90" fmla="*/ 8991 w 10165"/>
                <a:gd name="connsiteY90" fmla="*/ 10491 h 10760"/>
                <a:gd name="connsiteX91" fmla="*/ 7113 w 10165"/>
                <a:gd name="connsiteY91" fmla="*/ 10461 h 10760"/>
                <a:gd name="connsiteX92" fmla="*/ 6785 w 10165"/>
                <a:gd name="connsiteY92" fmla="*/ 10760 h 10760"/>
                <a:gd name="connsiteX93" fmla="*/ 6221 w 10165"/>
                <a:gd name="connsiteY93" fmla="*/ 10730 h 10760"/>
                <a:gd name="connsiteX0" fmla="*/ 6221 w 10165"/>
                <a:gd name="connsiteY0" fmla="*/ 10730 h 10760"/>
                <a:gd name="connsiteX1" fmla="*/ 6315 w 10165"/>
                <a:gd name="connsiteY1" fmla="*/ 9894 h 10760"/>
                <a:gd name="connsiteX2" fmla="*/ 6597 w 10165"/>
                <a:gd name="connsiteY2" fmla="*/ 9088 h 10760"/>
                <a:gd name="connsiteX3" fmla="*/ 5799 w 10165"/>
                <a:gd name="connsiteY3" fmla="*/ 8909 h 10760"/>
                <a:gd name="connsiteX4" fmla="*/ 5564 w 10165"/>
                <a:gd name="connsiteY4" fmla="*/ 8730 h 10760"/>
                <a:gd name="connsiteX5" fmla="*/ 5188 w 10165"/>
                <a:gd name="connsiteY5" fmla="*/ 8820 h 10760"/>
                <a:gd name="connsiteX6" fmla="*/ 4860 w 10165"/>
                <a:gd name="connsiteY6" fmla="*/ 8253 h 10760"/>
                <a:gd name="connsiteX7" fmla="*/ 4296 w 10165"/>
                <a:gd name="connsiteY7" fmla="*/ 7894 h 10760"/>
                <a:gd name="connsiteX8" fmla="*/ 3874 w 10165"/>
                <a:gd name="connsiteY8" fmla="*/ 7924 h 10760"/>
                <a:gd name="connsiteX9" fmla="*/ 3968 w 10165"/>
                <a:gd name="connsiteY9" fmla="*/ 8103 h 10760"/>
                <a:gd name="connsiteX10" fmla="*/ 3498 w 10165"/>
                <a:gd name="connsiteY10" fmla="*/ 8133 h 10760"/>
                <a:gd name="connsiteX11" fmla="*/ 3451 w 10165"/>
                <a:gd name="connsiteY11" fmla="*/ 7447 h 10760"/>
                <a:gd name="connsiteX12" fmla="*/ 2700 w 10165"/>
                <a:gd name="connsiteY12" fmla="*/ 7417 h 10760"/>
                <a:gd name="connsiteX13" fmla="*/ 2794 w 10165"/>
                <a:gd name="connsiteY13" fmla="*/ 7118 h 10760"/>
                <a:gd name="connsiteX14" fmla="*/ 2465 w 10165"/>
                <a:gd name="connsiteY14" fmla="*/ 7029 h 10760"/>
                <a:gd name="connsiteX15" fmla="*/ 2278 w 10165"/>
                <a:gd name="connsiteY15" fmla="*/ 6521 h 10760"/>
                <a:gd name="connsiteX16" fmla="*/ 2606 w 10165"/>
                <a:gd name="connsiteY16" fmla="*/ 6372 h 10760"/>
                <a:gd name="connsiteX17" fmla="*/ 3076 w 10165"/>
                <a:gd name="connsiteY17" fmla="*/ 5984 h 10760"/>
                <a:gd name="connsiteX18" fmla="*/ 2794 w 10165"/>
                <a:gd name="connsiteY18" fmla="*/ 5775 h 10760"/>
                <a:gd name="connsiteX19" fmla="*/ 3357 w 10165"/>
                <a:gd name="connsiteY19" fmla="*/ 5447 h 10760"/>
                <a:gd name="connsiteX20" fmla="*/ 2794 w 10165"/>
                <a:gd name="connsiteY20" fmla="*/ 5447 h 10760"/>
                <a:gd name="connsiteX21" fmla="*/ 2794 w 10165"/>
                <a:gd name="connsiteY21" fmla="*/ 5088 h 10760"/>
                <a:gd name="connsiteX22" fmla="*/ 2982 w 10165"/>
                <a:gd name="connsiteY22" fmla="*/ 4521 h 10760"/>
                <a:gd name="connsiteX23" fmla="*/ 2747 w 10165"/>
                <a:gd name="connsiteY23" fmla="*/ 4044 h 10760"/>
                <a:gd name="connsiteX24" fmla="*/ 3453 w 10165"/>
                <a:gd name="connsiteY24" fmla="*/ 3532 h 10760"/>
                <a:gd name="connsiteX25" fmla="*/ 3055 w 10165"/>
                <a:gd name="connsiteY25" fmla="*/ 3342 h 10760"/>
                <a:gd name="connsiteX26" fmla="*/ 2785 w 10165"/>
                <a:gd name="connsiteY26" fmla="*/ 3260 h 10760"/>
                <a:gd name="connsiteX27" fmla="*/ 2090 w 10165"/>
                <a:gd name="connsiteY27" fmla="*/ 3357 h 10760"/>
                <a:gd name="connsiteX28" fmla="*/ 1852 w 10165"/>
                <a:gd name="connsiteY28" fmla="*/ 3336 h 10760"/>
                <a:gd name="connsiteX29" fmla="*/ 1480 w 10165"/>
                <a:gd name="connsiteY29" fmla="*/ 3118 h 10760"/>
                <a:gd name="connsiteX30" fmla="*/ 1104 w 10165"/>
                <a:gd name="connsiteY30" fmla="*/ 2939 h 10760"/>
                <a:gd name="connsiteX31" fmla="*/ 334 w 10165"/>
                <a:gd name="connsiteY31" fmla="*/ 2950 h 10760"/>
                <a:gd name="connsiteX32" fmla="*/ 6 w 10165"/>
                <a:gd name="connsiteY32" fmla="*/ 2316 h 10760"/>
                <a:gd name="connsiteX33" fmla="*/ 353 w 10165"/>
                <a:gd name="connsiteY33" fmla="*/ 2820 h 10760"/>
                <a:gd name="connsiteX34" fmla="*/ 165 w 10165"/>
                <a:gd name="connsiteY34" fmla="*/ 2790 h 10760"/>
                <a:gd name="connsiteX35" fmla="*/ 523 w 10165"/>
                <a:gd name="connsiteY35" fmla="*/ 1986 h 10760"/>
                <a:gd name="connsiteX36" fmla="*/ 1172 w 10165"/>
                <a:gd name="connsiteY36" fmla="*/ 1999 h 10760"/>
                <a:gd name="connsiteX37" fmla="*/ 1949 w 10165"/>
                <a:gd name="connsiteY37" fmla="*/ 2461 h 10760"/>
                <a:gd name="connsiteX38" fmla="*/ 873 w 10165"/>
                <a:gd name="connsiteY38" fmla="*/ 2015 h 10760"/>
                <a:gd name="connsiteX39" fmla="*/ 1184 w 10165"/>
                <a:gd name="connsiteY39" fmla="*/ 2021 h 10760"/>
                <a:gd name="connsiteX40" fmla="*/ 1346 w 10165"/>
                <a:gd name="connsiteY40" fmla="*/ 2083 h 10760"/>
                <a:gd name="connsiteX41" fmla="*/ 1821 w 10165"/>
                <a:gd name="connsiteY41" fmla="*/ 2449 h 10760"/>
                <a:gd name="connsiteX42" fmla="*/ 2019 w 10165"/>
                <a:gd name="connsiteY42" fmla="*/ 2178 h 10760"/>
                <a:gd name="connsiteX43" fmla="*/ 2345 w 10165"/>
                <a:gd name="connsiteY43" fmla="*/ 1886 h 10760"/>
                <a:gd name="connsiteX44" fmla="*/ 2470 w 10165"/>
                <a:gd name="connsiteY44" fmla="*/ 1793 h 10760"/>
                <a:gd name="connsiteX45" fmla="*/ 3170 w 10165"/>
                <a:gd name="connsiteY45" fmla="*/ 1805 h 10760"/>
                <a:gd name="connsiteX46" fmla="*/ 2888 w 10165"/>
                <a:gd name="connsiteY46" fmla="*/ 1835 h 10760"/>
                <a:gd name="connsiteX47" fmla="*/ 2700 w 10165"/>
                <a:gd name="connsiteY47" fmla="*/ 1596 h 10760"/>
                <a:gd name="connsiteX48" fmla="*/ 2683 w 10165"/>
                <a:gd name="connsiteY48" fmla="*/ 1359 h 10760"/>
                <a:gd name="connsiteX49" fmla="*/ 2731 w 10165"/>
                <a:gd name="connsiteY49" fmla="*/ 1009 h 10760"/>
                <a:gd name="connsiteX50" fmla="*/ 2465 w 10165"/>
                <a:gd name="connsiteY50" fmla="*/ 1059 h 10760"/>
                <a:gd name="connsiteX51" fmla="*/ 2419 w 10165"/>
                <a:gd name="connsiteY51" fmla="*/ 879 h 10760"/>
                <a:gd name="connsiteX52" fmla="*/ 2534 w 10165"/>
                <a:gd name="connsiteY52" fmla="*/ 580 h 10760"/>
                <a:gd name="connsiteX53" fmla="*/ 2432 w 10165"/>
                <a:gd name="connsiteY53" fmla="*/ 0 h 10760"/>
                <a:gd name="connsiteX54" fmla="*/ 3730 w 10165"/>
                <a:gd name="connsiteY54" fmla="*/ 195 h 10760"/>
                <a:gd name="connsiteX55" fmla="*/ 4766 w 10165"/>
                <a:gd name="connsiteY55" fmla="*/ 1088 h 10760"/>
                <a:gd name="connsiteX56" fmla="*/ 5026 w 10165"/>
                <a:gd name="connsiteY56" fmla="*/ 1091 h 10760"/>
                <a:gd name="connsiteX57" fmla="*/ 5092 w 10165"/>
                <a:gd name="connsiteY57" fmla="*/ 1196 h 10760"/>
                <a:gd name="connsiteX58" fmla="*/ 5308 w 10165"/>
                <a:gd name="connsiteY58" fmla="*/ 1300 h 10760"/>
                <a:gd name="connsiteX59" fmla="*/ 5749 w 10165"/>
                <a:gd name="connsiteY59" fmla="*/ 1256 h 10760"/>
                <a:gd name="connsiteX60" fmla="*/ 5799 w 10165"/>
                <a:gd name="connsiteY60" fmla="*/ 1745 h 10760"/>
                <a:gd name="connsiteX61" fmla="*/ 6080 w 10165"/>
                <a:gd name="connsiteY61" fmla="*/ 1596 h 10760"/>
                <a:gd name="connsiteX62" fmla="*/ 6268 w 10165"/>
                <a:gd name="connsiteY62" fmla="*/ 1924 h 10760"/>
                <a:gd name="connsiteX63" fmla="*/ 5846 w 10165"/>
                <a:gd name="connsiteY63" fmla="*/ 2163 h 10760"/>
                <a:gd name="connsiteX64" fmla="*/ 6174 w 10165"/>
                <a:gd name="connsiteY64" fmla="*/ 2282 h 10760"/>
                <a:gd name="connsiteX65" fmla="*/ 6080 w 10165"/>
                <a:gd name="connsiteY65" fmla="*/ 2700 h 10760"/>
                <a:gd name="connsiteX66" fmla="*/ 6975 w 10165"/>
                <a:gd name="connsiteY66" fmla="*/ 3130 h 10760"/>
                <a:gd name="connsiteX67" fmla="*/ 5588 w 10165"/>
                <a:gd name="connsiteY67" fmla="*/ 3332 h 10760"/>
                <a:gd name="connsiteX68" fmla="*/ 5841 w 10165"/>
                <a:gd name="connsiteY68" fmla="*/ 3764 h 10760"/>
                <a:gd name="connsiteX69" fmla="*/ 6268 w 10165"/>
                <a:gd name="connsiteY69" fmla="*/ 3715 h 10760"/>
                <a:gd name="connsiteX70" fmla="*/ 5799 w 10165"/>
                <a:gd name="connsiteY70" fmla="*/ 3805 h 10760"/>
                <a:gd name="connsiteX71" fmla="*/ 6131 w 10165"/>
                <a:gd name="connsiteY71" fmla="*/ 3949 h 10760"/>
                <a:gd name="connsiteX72" fmla="*/ 6032 w 10165"/>
                <a:gd name="connsiteY72" fmla="*/ 4185 h 10760"/>
                <a:gd name="connsiteX73" fmla="*/ 6315 w 10165"/>
                <a:gd name="connsiteY73" fmla="*/ 4909 h 10760"/>
                <a:gd name="connsiteX74" fmla="*/ 5705 w 10165"/>
                <a:gd name="connsiteY74" fmla="*/ 4939 h 10760"/>
                <a:gd name="connsiteX75" fmla="*/ 5705 w 10165"/>
                <a:gd name="connsiteY75" fmla="*/ 5357 h 10760"/>
                <a:gd name="connsiteX76" fmla="*/ 4766 w 10165"/>
                <a:gd name="connsiteY76" fmla="*/ 5775 h 10760"/>
                <a:gd name="connsiteX77" fmla="*/ 5048 w 10165"/>
                <a:gd name="connsiteY77" fmla="*/ 6163 h 10760"/>
                <a:gd name="connsiteX78" fmla="*/ 4813 w 10165"/>
                <a:gd name="connsiteY78" fmla="*/ 6521 h 10760"/>
                <a:gd name="connsiteX79" fmla="*/ 5611 w 10165"/>
                <a:gd name="connsiteY79" fmla="*/ 7208 h 10760"/>
                <a:gd name="connsiteX80" fmla="*/ 6738 w 10165"/>
                <a:gd name="connsiteY80" fmla="*/ 7208 h 10760"/>
                <a:gd name="connsiteX81" fmla="*/ 7395 w 10165"/>
                <a:gd name="connsiteY81" fmla="*/ 7088 h 10760"/>
                <a:gd name="connsiteX82" fmla="*/ 7958 w 10165"/>
                <a:gd name="connsiteY82" fmla="*/ 7238 h 10760"/>
                <a:gd name="connsiteX83" fmla="*/ 8428 w 10165"/>
                <a:gd name="connsiteY83" fmla="*/ 7626 h 10760"/>
                <a:gd name="connsiteX84" fmla="*/ 8803 w 10165"/>
                <a:gd name="connsiteY84" fmla="*/ 8372 h 10760"/>
                <a:gd name="connsiteX85" fmla="*/ 9179 w 10165"/>
                <a:gd name="connsiteY85" fmla="*/ 8342 h 10760"/>
                <a:gd name="connsiteX86" fmla="*/ 10165 w 10165"/>
                <a:gd name="connsiteY86" fmla="*/ 9088 h 10760"/>
                <a:gd name="connsiteX87" fmla="*/ 8991 w 10165"/>
                <a:gd name="connsiteY87" fmla="*/ 9894 h 10760"/>
                <a:gd name="connsiteX88" fmla="*/ 9461 w 10165"/>
                <a:gd name="connsiteY88" fmla="*/ 10491 h 10760"/>
                <a:gd name="connsiteX89" fmla="*/ 9273 w 10165"/>
                <a:gd name="connsiteY89" fmla="*/ 10730 h 10760"/>
                <a:gd name="connsiteX90" fmla="*/ 8991 w 10165"/>
                <a:gd name="connsiteY90" fmla="*/ 10491 h 10760"/>
                <a:gd name="connsiteX91" fmla="*/ 7113 w 10165"/>
                <a:gd name="connsiteY91" fmla="*/ 10461 h 10760"/>
                <a:gd name="connsiteX92" fmla="*/ 6785 w 10165"/>
                <a:gd name="connsiteY92" fmla="*/ 10760 h 10760"/>
                <a:gd name="connsiteX93" fmla="*/ 6221 w 10165"/>
                <a:gd name="connsiteY93" fmla="*/ 10730 h 10760"/>
                <a:gd name="connsiteX0" fmla="*/ 6221 w 10165"/>
                <a:gd name="connsiteY0" fmla="*/ 10730 h 10760"/>
                <a:gd name="connsiteX1" fmla="*/ 6315 w 10165"/>
                <a:gd name="connsiteY1" fmla="*/ 9894 h 10760"/>
                <a:gd name="connsiteX2" fmla="*/ 6597 w 10165"/>
                <a:gd name="connsiteY2" fmla="*/ 9088 h 10760"/>
                <a:gd name="connsiteX3" fmla="*/ 5799 w 10165"/>
                <a:gd name="connsiteY3" fmla="*/ 8909 h 10760"/>
                <a:gd name="connsiteX4" fmla="*/ 5564 w 10165"/>
                <a:gd name="connsiteY4" fmla="*/ 8730 h 10760"/>
                <a:gd name="connsiteX5" fmla="*/ 5188 w 10165"/>
                <a:gd name="connsiteY5" fmla="*/ 8820 h 10760"/>
                <a:gd name="connsiteX6" fmla="*/ 4860 w 10165"/>
                <a:gd name="connsiteY6" fmla="*/ 8253 h 10760"/>
                <a:gd name="connsiteX7" fmla="*/ 4296 w 10165"/>
                <a:gd name="connsiteY7" fmla="*/ 7894 h 10760"/>
                <a:gd name="connsiteX8" fmla="*/ 3874 w 10165"/>
                <a:gd name="connsiteY8" fmla="*/ 7924 h 10760"/>
                <a:gd name="connsiteX9" fmla="*/ 3968 w 10165"/>
                <a:gd name="connsiteY9" fmla="*/ 8103 h 10760"/>
                <a:gd name="connsiteX10" fmla="*/ 3498 w 10165"/>
                <a:gd name="connsiteY10" fmla="*/ 8133 h 10760"/>
                <a:gd name="connsiteX11" fmla="*/ 3451 w 10165"/>
                <a:gd name="connsiteY11" fmla="*/ 7447 h 10760"/>
                <a:gd name="connsiteX12" fmla="*/ 2700 w 10165"/>
                <a:gd name="connsiteY12" fmla="*/ 7417 h 10760"/>
                <a:gd name="connsiteX13" fmla="*/ 2794 w 10165"/>
                <a:gd name="connsiteY13" fmla="*/ 7118 h 10760"/>
                <a:gd name="connsiteX14" fmla="*/ 2465 w 10165"/>
                <a:gd name="connsiteY14" fmla="*/ 7029 h 10760"/>
                <a:gd name="connsiteX15" fmla="*/ 2278 w 10165"/>
                <a:gd name="connsiteY15" fmla="*/ 6521 h 10760"/>
                <a:gd name="connsiteX16" fmla="*/ 2606 w 10165"/>
                <a:gd name="connsiteY16" fmla="*/ 6372 h 10760"/>
                <a:gd name="connsiteX17" fmla="*/ 3076 w 10165"/>
                <a:gd name="connsiteY17" fmla="*/ 5984 h 10760"/>
                <a:gd name="connsiteX18" fmla="*/ 2794 w 10165"/>
                <a:gd name="connsiteY18" fmla="*/ 5775 h 10760"/>
                <a:gd name="connsiteX19" fmla="*/ 3357 w 10165"/>
                <a:gd name="connsiteY19" fmla="*/ 5447 h 10760"/>
                <a:gd name="connsiteX20" fmla="*/ 2794 w 10165"/>
                <a:gd name="connsiteY20" fmla="*/ 5447 h 10760"/>
                <a:gd name="connsiteX21" fmla="*/ 2794 w 10165"/>
                <a:gd name="connsiteY21" fmla="*/ 5088 h 10760"/>
                <a:gd name="connsiteX22" fmla="*/ 2982 w 10165"/>
                <a:gd name="connsiteY22" fmla="*/ 4521 h 10760"/>
                <a:gd name="connsiteX23" fmla="*/ 2747 w 10165"/>
                <a:gd name="connsiteY23" fmla="*/ 4044 h 10760"/>
                <a:gd name="connsiteX24" fmla="*/ 3453 w 10165"/>
                <a:gd name="connsiteY24" fmla="*/ 3532 h 10760"/>
                <a:gd name="connsiteX25" fmla="*/ 3055 w 10165"/>
                <a:gd name="connsiteY25" fmla="*/ 3342 h 10760"/>
                <a:gd name="connsiteX26" fmla="*/ 2785 w 10165"/>
                <a:gd name="connsiteY26" fmla="*/ 3260 h 10760"/>
                <a:gd name="connsiteX27" fmla="*/ 2078 w 10165"/>
                <a:gd name="connsiteY27" fmla="*/ 3486 h 10760"/>
                <a:gd name="connsiteX28" fmla="*/ 1852 w 10165"/>
                <a:gd name="connsiteY28" fmla="*/ 3336 h 10760"/>
                <a:gd name="connsiteX29" fmla="*/ 1480 w 10165"/>
                <a:gd name="connsiteY29" fmla="*/ 3118 h 10760"/>
                <a:gd name="connsiteX30" fmla="*/ 1104 w 10165"/>
                <a:gd name="connsiteY30" fmla="*/ 2939 h 10760"/>
                <a:gd name="connsiteX31" fmla="*/ 334 w 10165"/>
                <a:gd name="connsiteY31" fmla="*/ 2950 h 10760"/>
                <a:gd name="connsiteX32" fmla="*/ 6 w 10165"/>
                <a:gd name="connsiteY32" fmla="*/ 2316 h 10760"/>
                <a:gd name="connsiteX33" fmla="*/ 353 w 10165"/>
                <a:gd name="connsiteY33" fmla="*/ 2820 h 10760"/>
                <a:gd name="connsiteX34" fmla="*/ 165 w 10165"/>
                <a:gd name="connsiteY34" fmla="*/ 2790 h 10760"/>
                <a:gd name="connsiteX35" fmla="*/ 523 w 10165"/>
                <a:gd name="connsiteY35" fmla="*/ 1986 h 10760"/>
                <a:gd name="connsiteX36" fmla="*/ 1172 w 10165"/>
                <a:gd name="connsiteY36" fmla="*/ 1999 h 10760"/>
                <a:gd name="connsiteX37" fmla="*/ 1949 w 10165"/>
                <a:gd name="connsiteY37" fmla="*/ 2461 h 10760"/>
                <a:gd name="connsiteX38" fmla="*/ 873 w 10165"/>
                <a:gd name="connsiteY38" fmla="*/ 2015 h 10760"/>
                <a:gd name="connsiteX39" fmla="*/ 1184 w 10165"/>
                <a:gd name="connsiteY39" fmla="*/ 2021 h 10760"/>
                <a:gd name="connsiteX40" fmla="*/ 1346 w 10165"/>
                <a:gd name="connsiteY40" fmla="*/ 2083 h 10760"/>
                <a:gd name="connsiteX41" fmla="*/ 1821 w 10165"/>
                <a:gd name="connsiteY41" fmla="*/ 2449 h 10760"/>
                <a:gd name="connsiteX42" fmla="*/ 2019 w 10165"/>
                <a:gd name="connsiteY42" fmla="*/ 2178 h 10760"/>
                <a:gd name="connsiteX43" fmla="*/ 2345 w 10165"/>
                <a:gd name="connsiteY43" fmla="*/ 1886 h 10760"/>
                <a:gd name="connsiteX44" fmla="*/ 2470 w 10165"/>
                <a:gd name="connsiteY44" fmla="*/ 1793 h 10760"/>
                <a:gd name="connsiteX45" fmla="*/ 3170 w 10165"/>
                <a:gd name="connsiteY45" fmla="*/ 1805 h 10760"/>
                <a:gd name="connsiteX46" fmla="*/ 2888 w 10165"/>
                <a:gd name="connsiteY46" fmla="*/ 1835 h 10760"/>
                <a:gd name="connsiteX47" fmla="*/ 2700 w 10165"/>
                <a:gd name="connsiteY47" fmla="*/ 1596 h 10760"/>
                <a:gd name="connsiteX48" fmla="*/ 2683 w 10165"/>
                <a:gd name="connsiteY48" fmla="*/ 1359 h 10760"/>
                <a:gd name="connsiteX49" fmla="*/ 2731 w 10165"/>
                <a:gd name="connsiteY49" fmla="*/ 1009 h 10760"/>
                <a:gd name="connsiteX50" fmla="*/ 2465 w 10165"/>
                <a:gd name="connsiteY50" fmla="*/ 1059 h 10760"/>
                <a:gd name="connsiteX51" fmla="*/ 2419 w 10165"/>
                <a:gd name="connsiteY51" fmla="*/ 879 h 10760"/>
                <a:gd name="connsiteX52" fmla="*/ 2534 w 10165"/>
                <a:gd name="connsiteY52" fmla="*/ 580 h 10760"/>
                <a:gd name="connsiteX53" fmla="*/ 2432 w 10165"/>
                <a:gd name="connsiteY53" fmla="*/ 0 h 10760"/>
                <a:gd name="connsiteX54" fmla="*/ 3730 w 10165"/>
                <a:gd name="connsiteY54" fmla="*/ 195 h 10760"/>
                <a:gd name="connsiteX55" fmla="*/ 4766 w 10165"/>
                <a:gd name="connsiteY55" fmla="*/ 1088 h 10760"/>
                <a:gd name="connsiteX56" fmla="*/ 5026 w 10165"/>
                <a:gd name="connsiteY56" fmla="*/ 1091 h 10760"/>
                <a:gd name="connsiteX57" fmla="*/ 5092 w 10165"/>
                <a:gd name="connsiteY57" fmla="*/ 1196 h 10760"/>
                <a:gd name="connsiteX58" fmla="*/ 5308 w 10165"/>
                <a:gd name="connsiteY58" fmla="*/ 1300 h 10760"/>
                <a:gd name="connsiteX59" fmla="*/ 5749 w 10165"/>
                <a:gd name="connsiteY59" fmla="*/ 1256 h 10760"/>
                <a:gd name="connsiteX60" fmla="*/ 5799 w 10165"/>
                <a:gd name="connsiteY60" fmla="*/ 1745 h 10760"/>
                <a:gd name="connsiteX61" fmla="*/ 6080 w 10165"/>
                <a:gd name="connsiteY61" fmla="*/ 1596 h 10760"/>
                <a:gd name="connsiteX62" fmla="*/ 6268 w 10165"/>
                <a:gd name="connsiteY62" fmla="*/ 1924 h 10760"/>
                <a:gd name="connsiteX63" fmla="*/ 5846 w 10165"/>
                <a:gd name="connsiteY63" fmla="*/ 2163 h 10760"/>
                <a:gd name="connsiteX64" fmla="*/ 6174 w 10165"/>
                <a:gd name="connsiteY64" fmla="*/ 2282 h 10760"/>
                <a:gd name="connsiteX65" fmla="*/ 6080 w 10165"/>
                <a:gd name="connsiteY65" fmla="*/ 2700 h 10760"/>
                <a:gd name="connsiteX66" fmla="*/ 6975 w 10165"/>
                <a:gd name="connsiteY66" fmla="*/ 3130 h 10760"/>
                <a:gd name="connsiteX67" fmla="*/ 5588 w 10165"/>
                <a:gd name="connsiteY67" fmla="*/ 3332 h 10760"/>
                <a:gd name="connsiteX68" fmla="*/ 5841 w 10165"/>
                <a:gd name="connsiteY68" fmla="*/ 3764 h 10760"/>
                <a:gd name="connsiteX69" fmla="*/ 6268 w 10165"/>
                <a:gd name="connsiteY69" fmla="*/ 3715 h 10760"/>
                <a:gd name="connsiteX70" fmla="*/ 5799 w 10165"/>
                <a:gd name="connsiteY70" fmla="*/ 3805 h 10760"/>
                <a:gd name="connsiteX71" fmla="*/ 6131 w 10165"/>
                <a:gd name="connsiteY71" fmla="*/ 3949 h 10760"/>
                <a:gd name="connsiteX72" fmla="*/ 6032 w 10165"/>
                <a:gd name="connsiteY72" fmla="*/ 4185 h 10760"/>
                <a:gd name="connsiteX73" fmla="*/ 6315 w 10165"/>
                <a:gd name="connsiteY73" fmla="*/ 4909 h 10760"/>
                <a:gd name="connsiteX74" fmla="*/ 5705 w 10165"/>
                <a:gd name="connsiteY74" fmla="*/ 4939 h 10760"/>
                <a:gd name="connsiteX75" fmla="*/ 5705 w 10165"/>
                <a:gd name="connsiteY75" fmla="*/ 5357 h 10760"/>
                <a:gd name="connsiteX76" fmla="*/ 4766 w 10165"/>
                <a:gd name="connsiteY76" fmla="*/ 5775 h 10760"/>
                <a:gd name="connsiteX77" fmla="*/ 5048 w 10165"/>
                <a:gd name="connsiteY77" fmla="*/ 6163 h 10760"/>
                <a:gd name="connsiteX78" fmla="*/ 4813 w 10165"/>
                <a:gd name="connsiteY78" fmla="*/ 6521 h 10760"/>
                <a:gd name="connsiteX79" fmla="*/ 5611 w 10165"/>
                <a:gd name="connsiteY79" fmla="*/ 7208 h 10760"/>
                <a:gd name="connsiteX80" fmla="*/ 6738 w 10165"/>
                <a:gd name="connsiteY80" fmla="*/ 7208 h 10760"/>
                <a:gd name="connsiteX81" fmla="*/ 7395 w 10165"/>
                <a:gd name="connsiteY81" fmla="*/ 7088 h 10760"/>
                <a:gd name="connsiteX82" fmla="*/ 7958 w 10165"/>
                <a:gd name="connsiteY82" fmla="*/ 7238 h 10760"/>
                <a:gd name="connsiteX83" fmla="*/ 8428 w 10165"/>
                <a:gd name="connsiteY83" fmla="*/ 7626 h 10760"/>
                <a:gd name="connsiteX84" fmla="*/ 8803 w 10165"/>
                <a:gd name="connsiteY84" fmla="*/ 8372 h 10760"/>
                <a:gd name="connsiteX85" fmla="*/ 9179 w 10165"/>
                <a:gd name="connsiteY85" fmla="*/ 8342 h 10760"/>
                <a:gd name="connsiteX86" fmla="*/ 10165 w 10165"/>
                <a:gd name="connsiteY86" fmla="*/ 9088 h 10760"/>
                <a:gd name="connsiteX87" fmla="*/ 8991 w 10165"/>
                <a:gd name="connsiteY87" fmla="*/ 9894 h 10760"/>
                <a:gd name="connsiteX88" fmla="*/ 9461 w 10165"/>
                <a:gd name="connsiteY88" fmla="*/ 10491 h 10760"/>
                <a:gd name="connsiteX89" fmla="*/ 9273 w 10165"/>
                <a:gd name="connsiteY89" fmla="*/ 10730 h 10760"/>
                <a:gd name="connsiteX90" fmla="*/ 8991 w 10165"/>
                <a:gd name="connsiteY90" fmla="*/ 10491 h 10760"/>
                <a:gd name="connsiteX91" fmla="*/ 7113 w 10165"/>
                <a:gd name="connsiteY91" fmla="*/ 10461 h 10760"/>
                <a:gd name="connsiteX92" fmla="*/ 6785 w 10165"/>
                <a:gd name="connsiteY92" fmla="*/ 10760 h 10760"/>
                <a:gd name="connsiteX93" fmla="*/ 6221 w 10165"/>
                <a:gd name="connsiteY93" fmla="*/ 10730 h 10760"/>
                <a:gd name="connsiteX0" fmla="*/ 6221 w 10165"/>
                <a:gd name="connsiteY0" fmla="*/ 10730 h 10760"/>
                <a:gd name="connsiteX1" fmla="*/ 6315 w 10165"/>
                <a:gd name="connsiteY1" fmla="*/ 9894 h 10760"/>
                <a:gd name="connsiteX2" fmla="*/ 6597 w 10165"/>
                <a:gd name="connsiteY2" fmla="*/ 9088 h 10760"/>
                <a:gd name="connsiteX3" fmla="*/ 5799 w 10165"/>
                <a:gd name="connsiteY3" fmla="*/ 8909 h 10760"/>
                <a:gd name="connsiteX4" fmla="*/ 5564 w 10165"/>
                <a:gd name="connsiteY4" fmla="*/ 8730 h 10760"/>
                <a:gd name="connsiteX5" fmla="*/ 5188 w 10165"/>
                <a:gd name="connsiteY5" fmla="*/ 8820 h 10760"/>
                <a:gd name="connsiteX6" fmla="*/ 4860 w 10165"/>
                <a:gd name="connsiteY6" fmla="*/ 8253 h 10760"/>
                <a:gd name="connsiteX7" fmla="*/ 4296 w 10165"/>
                <a:gd name="connsiteY7" fmla="*/ 7894 h 10760"/>
                <a:gd name="connsiteX8" fmla="*/ 3874 w 10165"/>
                <a:gd name="connsiteY8" fmla="*/ 7924 h 10760"/>
                <a:gd name="connsiteX9" fmla="*/ 3968 w 10165"/>
                <a:gd name="connsiteY9" fmla="*/ 8103 h 10760"/>
                <a:gd name="connsiteX10" fmla="*/ 3498 w 10165"/>
                <a:gd name="connsiteY10" fmla="*/ 8133 h 10760"/>
                <a:gd name="connsiteX11" fmla="*/ 3451 w 10165"/>
                <a:gd name="connsiteY11" fmla="*/ 7447 h 10760"/>
                <a:gd name="connsiteX12" fmla="*/ 2700 w 10165"/>
                <a:gd name="connsiteY12" fmla="*/ 7417 h 10760"/>
                <a:gd name="connsiteX13" fmla="*/ 2794 w 10165"/>
                <a:gd name="connsiteY13" fmla="*/ 7118 h 10760"/>
                <a:gd name="connsiteX14" fmla="*/ 2465 w 10165"/>
                <a:gd name="connsiteY14" fmla="*/ 7029 h 10760"/>
                <a:gd name="connsiteX15" fmla="*/ 2278 w 10165"/>
                <a:gd name="connsiteY15" fmla="*/ 6521 h 10760"/>
                <a:gd name="connsiteX16" fmla="*/ 2606 w 10165"/>
                <a:gd name="connsiteY16" fmla="*/ 6372 h 10760"/>
                <a:gd name="connsiteX17" fmla="*/ 3076 w 10165"/>
                <a:gd name="connsiteY17" fmla="*/ 5984 h 10760"/>
                <a:gd name="connsiteX18" fmla="*/ 2794 w 10165"/>
                <a:gd name="connsiteY18" fmla="*/ 5775 h 10760"/>
                <a:gd name="connsiteX19" fmla="*/ 3357 w 10165"/>
                <a:gd name="connsiteY19" fmla="*/ 5447 h 10760"/>
                <a:gd name="connsiteX20" fmla="*/ 2794 w 10165"/>
                <a:gd name="connsiteY20" fmla="*/ 5447 h 10760"/>
                <a:gd name="connsiteX21" fmla="*/ 2794 w 10165"/>
                <a:gd name="connsiteY21" fmla="*/ 5088 h 10760"/>
                <a:gd name="connsiteX22" fmla="*/ 2982 w 10165"/>
                <a:gd name="connsiteY22" fmla="*/ 4521 h 10760"/>
                <a:gd name="connsiteX23" fmla="*/ 2747 w 10165"/>
                <a:gd name="connsiteY23" fmla="*/ 4044 h 10760"/>
                <a:gd name="connsiteX24" fmla="*/ 3453 w 10165"/>
                <a:gd name="connsiteY24" fmla="*/ 3532 h 10760"/>
                <a:gd name="connsiteX25" fmla="*/ 3055 w 10165"/>
                <a:gd name="connsiteY25" fmla="*/ 3342 h 10760"/>
                <a:gd name="connsiteX26" fmla="*/ 2785 w 10165"/>
                <a:gd name="connsiteY26" fmla="*/ 3260 h 10760"/>
                <a:gd name="connsiteX27" fmla="*/ 2078 w 10165"/>
                <a:gd name="connsiteY27" fmla="*/ 3486 h 10760"/>
                <a:gd name="connsiteX28" fmla="*/ 1852 w 10165"/>
                <a:gd name="connsiteY28" fmla="*/ 3336 h 10760"/>
                <a:gd name="connsiteX29" fmla="*/ 1480 w 10165"/>
                <a:gd name="connsiteY29" fmla="*/ 3118 h 10760"/>
                <a:gd name="connsiteX30" fmla="*/ 793 w 10165"/>
                <a:gd name="connsiteY30" fmla="*/ 3070 h 10760"/>
                <a:gd name="connsiteX31" fmla="*/ 334 w 10165"/>
                <a:gd name="connsiteY31" fmla="*/ 2950 h 10760"/>
                <a:gd name="connsiteX32" fmla="*/ 6 w 10165"/>
                <a:gd name="connsiteY32" fmla="*/ 2316 h 10760"/>
                <a:gd name="connsiteX33" fmla="*/ 353 w 10165"/>
                <a:gd name="connsiteY33" fmla="*/ 2820 h 10760"/>
                <a:gd name="connsiteX34" fmla="*/ 165 w 10165"/>
                <a:gd name="connsiteY34" fmla="*/ 2790 h 10760"/>
                <a:gd name="connsiteX35" fmla="*/ 523 w 10165"/>
                <a:gd name="connsiteY35" fmla="*/ 1986 h 10760"/>
                <a:gd name="connsiteX36" fmla="*/ 1172 w 10165"/>
                <a:gd name="connsiteY36" fmla="*/ 1999 h 10760"/>
                <a:gd name="connsiteX37" fmla="*/ 1949 w 10165"/>
                <a:gd name="connsiteY37" fmla="*/ 2461 h 10760"/>
                <a:gd name="connsiteX38" fmla="*/ 873 w 10165"/>
                <a:gd name="connsiteY38" fmla="*/ 2015 h 10760"/>
                <a:gd name="connsiteX39" fmla="*/ 1184 w 10165"/>
                <a:gd name="connsiteY39" fmla="*/ 2021 h 10760"/>
                <a:gd name="connsiteX40" fmla="*/ 1346 w 10165"/>
                <a:gd name="connsiteY40" fmla="*/ 2083 h 10760"/>
                <a:gd name="connsiteX41" fmla="*/ 1821 w 10165"/>
                <a:gd name="connsiteY41" fmla="*/ 2449 h 10760"/>
                <a:gd name="connsiteX42" fmla="*/ 2019 w 10165"/>
                <a:gd name="connsiteY42" fmla="*/ 2178 h 10760"/>
                <a:gd name="connsiteX43" fmla="*/ 2345 w 10165"/>
                <a:gd name="connsiteY43" fmla="*/ 1886 h 10760"/>
                <a:gd name="connsiteX44" fmla="*/ 2470 w 10165"/>
                <a:gd name="connsiteY44" fmla="*/ 1793 h 10760"/>
                <a:gd name="connsiteX45" fmla="*/ 3170 w 10165"/>
                <a:gd name="connsiteY45" fmla="*/ 1805 h 10760"/>
                <a:gd name="connsiteX46" fmla="*/ 2888 w 10165"/>
                <a:gd name="connsiteY46" fmla="*/ 1835 h 10760"/>
                <a:gd name="connsiteX47" fmla="*/ 2700 w 10165"/>
                <a:gd name="connsiteY47" fmla="*/ 1596 h 10760"/>
                <a:gd name="connsiteX48" fmla="*/ 2683 w 10165"/>
                <a:gd name="connsiteY48" fmla="*/ 1359 h 10760"/>
                <a:gd name="connsiteX49" fmla="*/ 2731 w 10165"/>
                <a:gd name="connsiteY49" fmla="*/ 1009 h 10760"/>
                <a:gd name="connsiteX50" fmla="*/ 2465 w 10165"/>
                <a:gd name="connsiteY50" fmla="*/ 1059 h 10760"/>
                <a:gd name="connsiteX51" fmla="*/ 2419 w 10165"/>
                <a:gd name="connsiteY51" fmla="*/ 879 h 10760"/>
                <a:gd name="connsiteX52" fmla="*/ 2534 w 10165"/>
                <a:gd name="connsiteY52" fmla="*/ 580 h 10760"/>
                <a:gd name="connsiteX53" fmla="*/ 2432 w 10165"/>
                <a:gd name="connsiteY53" fmla="*/ 0 h 10760"/>
                <a:gd name="connsiteX54" fmla="*/ 3730 w 10165"/>
                <a:gd name="connsiteY54" fmla="*/ 195 h 10760"/>
                <a:gd name="connsiteX55" fmla="*/ 4766 w 10165"/>
                <a:gd name="connsiteY55" fmla="*/ 1088 h 10760"/>
                <a:gd name="connsiteX56" fmla="*/ 5026 w 10165"/>
                <a:gd name="connsiteY56" fmla="*/ 1091 h 10760"/>
                <a:gd name="connsiteX57" fmla="*/ 5092 w 10165"/>
                <a:gd name="connsiteY57" fmla="*/ 1196 h 10760"/>
                <a:gd name="connsiteX58" fmla="*/ 5308 w 10165"/>
                <a:gd name="connsiteY58" fmla="*/ 1300 h 10760"/>
                <a:gd name="connsiteX59" fmla="*/ 5749 w 10165"/>
                <a:gd name="connsiteY59" fmla="*/ 1256 h 10760"/>
                <a:gd name="connsiteX60" fmla="*/ 5799 w 10165"/>
                <a:gd name="connsiteY60" fmla="*/ 1745 h 10760"/>
                <a:gd name="connsiteX61" fmla="*/ 6080 w 10165"/>
                <a:gd name="connsiteY61" fmla="*/ 1596 h 10760"/>
                <a:gd name="connsiteX62" fmla="*/ 6268 w 10165"/>
                <a:gd name="connsiteY62" fmla="*/ 1924 h 10760"/>
                <a:gd name="connsiteX63" fmla="*/ 5846 w 10165"/>
                <a:gd name="connsiteY63" fmla="*/ 2163 h 10760"/>
                <a:gd name="connsiteX64" fmla="*/ 6174 w 10165"/>
                <a:gd name="connsiteY64" fmla="*/ 2282 h 10760"/>
                <a:gd name="connsiteX65" fmla="*/ 6080 w 10165"/>
                <a:gd name="connsiteY65" fmla="*/ 2700 h 10760"/>
                <a:gd name="connsiteX66" fmla="*/ 6975 w 10165"/>
                <a:gd name="connsiteY66" fmla="*/ 3130 h 10760"/>
                <a:gd name="connsiteX67" fmla="*/ 5588 w 10165"/>
                <a:gd name="connsiteY67" fmla="*/ 3332 h 10760"/>
                <a:gd name="connsiteX68" fmla="*/ 5841 w 10165"/>
                <a:gd name="connsiteY68" fmla="*/ 3764 h 10760"/>
                <a:gd name="connsiteX69" fmla="*/ 6268 w 10165"/>
                <a:gd name="connsiteY69" fmla="*/ 3715 h 10760"/>
                <a:gd name="connsiteX70" fmla="*/ 5799 w 10165"/>
                <a:gd name="connsiteY70" fmla="*/ 3805 h 10760"/>
                <a:gd name="connsiteX71" fmla="*/ 6131 w 10165"/>
                <a:gd name="connsiteY71" fmla="*/ 3949 h 10760"/>
                <a:gd name="connsiteX72" fmla="*/ 6032 w 10165"/>
                <a:gd name="connsiteY72" fmla="*/ 4185 h 10760"/>
                <a:gd name="connsiteX73" fmla="*/ 6315 w 10165"/>
                <a:gd name="connsiteY73" fmla="*/ 4909 h 10760"/>
                <a:gd name="connsiteX74" fmla="*/ 5705 w 10165"/>
                <a:gd name="connsiteY74" fmla="*/ 4939 h 10760"/>
                <a:gd name="connsiteX75" fmla="*/ 5705 w 10165"/>
                <a:gd name="connsiteY75" fmla="*/ 5357 h 10760"/>
                <a:gd name="connsiteX76" fmla="*/ 4766 w 10165"/>
                <a:gd name="connsiteY76" fmla="*/ 5775 h 10760"/>
                <a:gd name="connsiteX77" fmla="*/ 5048 w 10165"/>
                <a:gd name="connsiteY77" fmla="*/ 6163 h 10760"/>
                <a:gd name="connsiteX78" fmla="*/ 4813 w 10165"/>
                <a:gd name="connsiteY78" fmla="*/ 6521 h 10760"/>
                <a:gd name="connsiteX79" fmla="*/ 5611 w 10165"/>
                <a:gd name="connsiteY79" fmla="*/ 7208 h 10760"/>
                <a:gd name="connsiteX80" fmla="*/ 6738 w 10165"/>
                <a:gd name="connsiteY80" fmla="*/ 7208 h 10760"/>
                <a:gd name="connsiteX81" fmla="*/ 7395 w 10165"/>
                <a:gd name="connsiteY81" fmla="*/ 7088 h 10760"/>
                <a:gd name="connsiteX82" fmla="*/ 7958 w 10165"/>
                <a:gd name="connsiteY82" fmla="*/ 7238 h 10760"/>
                <a:gd name="connsiteX83" fmla="*/ 8428 w 10165"/>
                <a:gd name="connsiteY83" fmla="*/ 7626 h 10760"/>
                <a:gd name="connsiteX84" fmla="*/ 8803 w 10165"/>
                <a:gd name="connsiteY84" fmla="*/ 8372 h 10760"/>
                <a:gd name="connsiteX85" fmla="*/ 9179 w 10165"/>
                <a:gd name="connsiteY85" fmla="*/ 8342 h 10760"/>
                <a:gd name="connsiteX86" fmla="*/ 10165 w 10165"/>
                <a:gd name="connsiteY86" fmla="*/ 9088 h 10760"/>
                <a:gd name="connsiteX87" fmla="*/ 8991 w 10165"/>
                <a:gd name="connsiteY87" fmla="*/ 9894 h 10760"/>
                <a:gd name="connsiteX88" fmla="*/ 9461 w 10165"/>
                <a:gd name="connsiteY88" fmla="*/ 10491 h 10760"/>
                <a:gd name="connsiteX89" fmla="*/ 9273 w 10165"/>
                <a:gd name="connsiteY89" fmla="*/ 10730 h 10760"/>
                <a:gd name="connsiteX90" fmla="*/ 8991 w 10165"/>
                <a:gd name="connsiteY90" fmla="*/ 10491 h 10760"/>
                <a:gd name="connsiteX91" fmla="*/ 7113 w 10165"/>
                <a:gd name="connsiteY91" fmla="*/ 10461 h 10760"/>
                <a:gd name="connsiteX92" fmla="*/ 6785 w 10165"/>
                <a:gd name="connsiteY92" fmla="*/ 10760 h 10760"/>
                <a:gd name="connsiteX93" fmla="*/ 6221 w 10165"/>
                <a:gd name="connsiteY93" fmla="*/ 10730 h 1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10165" h="10760">
                  <a:moveTo>
                    <a:pt x="6221" y="10730"/>
                  </a:moveTo>
                  <a:cubicBezTo>
                    <a:pt x="6252" y="10451"/>
                    <a:pt x="6284" y="10173"/>
                    <a:pt x="6315" y="9894"/>
                  </a:cubicBezTo>
                  <a:lnTo>
                    <a:pt x="6597" y="9088"/>
                  </a:lnTo>
                  <a:lnTo>
                    <a:pt x="5799" y="8909"/>
                  </a:lnTo>
                  <a:lnTo>
                    <a:pt x="5564" y="8730"/>
                  </a:lnTo>
                  <a:lnTo>
                    <a:pt x="5188" y="8820"/>
                  </a:lnTo>
                  <a:lnTo>
                    <a:pt x="4860" y="8253"/>
                  </a:lnTo>
                  <a:lnTo>
                    <a:pt x="4296" y="7894"/>
                  </a:lnTo>
                  <a:lnTo>
                    <a:pt x="3874" y="7924"/>
                  </a:lnTo>
                  <a:cubicBezTo>
                    <a:pt x="3905" y="7984"/>
                    <a:pt x="3937" y="8043"/>
                    <a:pt x="3968" y="8103"/>
                  </a:cubicBezTo>
                  <a:lnTo>
                    <a:pt x="3498" y="8133"/>
                  </a:lnTo>
                  <a:cubicBezTo>
                    <a:pt x="3482" y="7904"/>
                    <a:pt x="3467" y="7676"/>
                    <a:pt x="3451" y="7447"/>
                  </a:cubicBezTo>
                  <a:lnTo>
                    <a:pt x="2700" y="7417"/>
                  </a:lnTo>
                  <a:cubicBezTo>
                    <a:pt x="2731" y="7317"/>
                    <a:pt x="2763" y="7218"/>
                    <a:pt x="2794" y="7118"/>
                  </a:cubicBezTo>
                  <a:lnTo>
                    <a:pt x="2465" y="7029"/>
                  </a:lnTo>
                  <a:lnTo>
                    <a:pt x="2278" y="6521"/>
                  </a:lnTo>
                  <a:lnTo>
                    <a:pt x="2606" y="6372"/>
                  </a:lnTo>
                  <a:lnTo>
                    <a:pt x="3076" y="5984"/>
                  </a:lnTo>
                  <a:lnTo>
                    <a:pt x="2794" y="5775"/>
                  </a:lnTo>
                  <a:lnTo>
                    <a:pt x="3357" y="5447"/>
                  </a:lnTo>
                  <a:lnTo>
                    <a:pt x="2794" y="5447"/>
                  </a:lnTo>
                  <a:lnTo>
                    <a:pt x="2794" y="5088"/>
                  </a:lnTo>
                  <a:cubicBezTo>
                    <a:pt x="2857" y="4899"/>
                    <a:pt x="2919" y="4710"/>
                    <a:pt x="2982" y="4521"/>
                  </a:cubicBezTo>
                  <a:lnTo>
                    <a:pt x="2747" y="4044"/>
                  </a:lnTo>
                  <a:lnTo>
                    <a:pt x="3453" y="3532"/>
                  </a:lnTo>
                  <a:lnTo>
                    <a:pt x="3055" y="3342"/>
                  </a:lnTo>
                  <a:lnTo>
                    <a:pt x="2785" y="3260"/>
                  </a:lnTo>
                  <a:lnTo>
                    <a:pt x="2078" y="3486"/>
                  </a:lnTo>
                  <a:cubicBezTo>
                    <a:pt x="2047" y="3406"/>
                    <a:pt x="1883" y="3416"/>
                    <a:pt x="1852" y="3336"/>
                  </a:cubicBezTo>
                  <a:lnTo>
                    <a:pt x="1480" y="3118"/>
                  </a:lnTo>
                  <a:lnTo>
                    <a:pt x="793" y="3070"/>
                  </a:lnTo>
                  <a:lnTo>
                    <a:pt x="334" y="2950"/>
                  </a:lnTo>
                  <a:cubicBezTo>
                    <a:pt x="397" y="2851"/>
                    <a:pt x="-57" y="2415"/>
                    <a:pt x="6" y="2316"/>
                  </a:cubicBezTo>
                  <a:cubicBezTo>
                    <a:pt x="24" y="2493"/>
                    <a:pt x="335" y="2643"/>
                    <a:pt x="353" y="2820"/>
                  </a:cubicBezTo>
                  <a:lnTo>
                    <a:pt x="165" y="2790"/>
                  </a:lnTo>
                  <a:lnTo>
                    <a:pt x="523" y="1986"/>
                  </a:lnTo>
                  <a:lnTo>
                    <a:pt x="1172" y="1999"/>
                  </a:lnTo>
                  <a:cubicBezTo>
                    <a:pt x="1541" y="2143"/>
                    <a:pt x="1690" y="2307"/>
                    <a:pt x="1949" y="2461"/>
                  </a:cubicBezTo>
                  <a:lnTo>
                    <a:pt x="873" y="2015"/>
                  </a:lnTo>
                  <a:cubicBezTo>
                    <a:pt x="857" y="2045"/>
                    <a:pt x="1200" y="1991"/>
                    <a:pt x="1184" y="2021"/>
                  </a:cubicBezTo>
                  <a:lnTo>
                    <a:pt x="1346" y="2083"/>
                  </a:lnTo>
                  <a:cubicBezTo>
                    <a:pt x="1504" y="2205"/>
                    <a:pt x="1508" y="2111"/>
                    <a:pt x="1821" y="2449"/>
                  </a:cubicBezTo>
                  <a:cubicBezTo>
                    <a:pt x="1750" y="2235"/>
                    <a:pt x="2090" y="2392"/>
                    <a:pt x="2019" y="2178"/>
                  </a:cubicBezTo>
                  <a:lnTo>
                    <a:pt x="2345" y="1886"/>
                  </a:lnTo>
                  <a:lnTo>
                    <a:pt x="2470" y="1793"/>
                  </a:lnTo>
                  <a:lnTo>
                    <a:pt x="3170" y="1805"/>
                  </a:lnTo>
                  <a:lnTo>
                    <a:pt x="2888" y="1835"/>
                  </a:lnTo>
                  <a:lnTo>
                    <a:pt x="2700" y="1596"/>
                  </a:lnTo>
                  <a:cubicBezTo>
                    <a:pt x="2694" y="1517"/>
                    <a:pt x="2689" y="1438"/>
                    <a:pt x="2683" y="1359"/>
                  </a:cubicBezTo>
                  <a:cubicBezTo>
                    <a:pt x="2736" y="1239"/>
                    <a:pt x="2678" y="1129"/>
                    <a:pt x="2731" y="1009"/>
                  </a:cubicBezTo>
                  <a:lnTo>
                    <a:pt x="2465" y="1059"/>
                  </a:lnTo>
                  <a:cubicBezTo>
                    <a:pt x="2450" y="999"/>
                    <a:pt x="2434" y="939"/>
                    <a:pt x="2419" y="879"/>
                  </a:cubicBezTo>
                  <a:cubicBezTo>
                    <a:pt x="2457" y="779"/>
                    <a:pt x="2496" y="680"/>
                    <a:pt x="2534" y="580"/>
                  </a:cubicBezTo>
                  <a:lnTo>
                    <a:pt x="2432" y="0"/>
                  </a:lnTo>
                  <a:lnTo>
                    <a:pt x="3730" y="195"/>
                  </a:lnTo>
                  <a:lnTo>
                    <a:pt x="4766" y="1088"/>
                  </a:lnTo>
                  <a:cubicBezTo>
                    <a:pt x="4797" y="1188"/>
                    <a:pt x="4995" y="991"/>
                    <a:pt x="5026" y="1091"/>
                  </a:cubicBezTo>
                  <a:lnTo>
                    <a:pt x="5092" y="1196"/>
                  </a:lnTo>
                  <a:cubicBezTo>
                    <a:pt x="5186" y="1176"/>
                    <a:pt x="5214" y="1320"/>
                    <a:pt x="5308" y="1300"/>
                  </a:cubicBezTo>
                  <a:lnTo>
                    <a:pt x="5749" y="1256"/>
                  </a:lnTo>
                  <a:cubicBezTo>
                    <a:pt x="5773" y="1393"/>
                    <a:pt x="5775" y="1608"/>
                    <a:pt x="5799" y="1745"/>
                  </a:cubicBezTo>
                  <a:lnTo>
                    <a:pt x="6080" y="1596"/>
                  </a:lnTo>
                  <a:cubicBezTo>
                    <a:pt x="6143" y="1705"/>
                    <a:pt x="6205" y="1815"/>
                    <a:pt x="6268" y="1924"/>
                  </a:cubicBezTo>
                  <a:lnTo>
                    <a:pt x="5846" y="2163"/>
                  </a:lnTo>
                  <a:lnTo>
                    <a:pt x="6174" y="2282"/>
                  </a:lnTo>
                  <a:cubicBezTo>
                    <a:pt x="6143" y="2421"/>
                    <a:pt x="6111" y="2561"/>
                    <a:pt x="6080" y="2700"/>
                  </a:cubicBezTo>
                  <a:lnTo>
                    <a:pt x="6975" y="3130"/>
                  </a:lnTo>
                  <a:lnTo>
                    <a:pt x="5588" y="3332"/>
                  </a:lnTo>
                  <a:lnTo>
                    <a:pt x="5841" y="3764"/>
                  </a:lnTo>
                  <a:lnTo>
                    <a:pt x="6268" y="3715"/>
                  </a:lnTo>
                  <a:lnTo>
                    <a:pt x="5799" y="3805"/>
                  </a:lnTo>
                  <a:cubicBezTo>
                    <a:pt x="5830" y="3894"/>
                    <a:pt x="6100" y="3860"/>
                    <a:pt x="6131" y="3949"/>
                  </a:cubicBezTo>
                  <a:cubicBezTo>
                    <a:pt x="6098" y="4028"/>
                    <a:pt x="6065" y="4106"/>
                    <a:pt x="6032" y="4185"/>
                  </a:cubicBezTo>
                  <a:cubicBezTo>
                    <a:pt x="6063" y="4424"/>
                    <a:pt x="6284" y="4670"/>
                    <a:pt x="6315" y="4909"/>
                  </a:cubicBezTo>
                  <a:lnTo>
                    <a:pt x="5705" y="4939"/>
                  </a:lnTo>
                  <a:lnTo>
                    <a:pt x="5705" y="5357"/>
                  </a:lnTo>
                  <a:lnTo>
                    <a:pt x="4766" y="5775"/>
                  </a:lnTo>
                  <a:lnTo>
                    <a:pt x="5048" y="6163"/>
                  </a:lnTo>
                  <a:lnTo>
                    <a:pt x="4813" y="6521"/>
                  </a:lnTo>
                  <a:lnTo>
                    <a:pt x="5611" y="7208"/>
                  </a:lnTo>
                  <a:lnTo>
                    <a:pt x="6738" y="7208"/>
                  </a:lnTo>
                  <a:lnTo>
                    <a:pt x="7395" y="7088"/>
                  </a:lnTo>
                  <a:lnTo>
                    <a:pt x="7958" y="7238"/>
                  </a:lnTo>
                  <a:lnTo>
                    <a:pt x="8428" y="7626"/>
                  </a:lnTo>
                  <a:lnTo>
                    <a:pt x="8803" y="8372"/>
                  </a:lnTo>
                  <a:lnTo>
                    <a:pt x="9179" y="8342"/>
                  </a:lnTo>
                  <a:lnTo>
                    <a:pt x="10165" y="9088"/>
                  </a:lnTo>
                  <a:lnTo>
                    <a:pt x="8991" y="9894"/>
                  </a:lnTo>
                  <a:lnTo>
                    <a:pt x="9461" y="10491"/>
                  </a:lnTo>
                  <a:lnTo>
                    <a:pt x="9273" y="10730"/>
                  </a:lnTo>
                  <a:lnTo>
                    <a:pt x="8991" y="10491"/>
                  </a:lnTo>
                  <a:lnTo>
                    <a:pt x="7113" y="10461"/>
                  </a:lnTo>
                  <a:lnTo>
                    <a:pt x="6785" y="10760"/>
                  </a:lnTo>
                  <a:lnTo>
                    <a:pt x="6221" y="10730"/>
                  </a:lnTo>
                  <a:close/>
                </a:path>
              </a:pathLst>
            </a:custGeom>
            <a:solidFill>
              <a:schemeClr val="bg1">
                <a:lumMod val="95000"/>
              </a:schemeClr>
            </a:solidFill>
            <a:ln w="3175">
              <a:solidFill>
                <a:schemeClr val="bg1"/>
              </a:solidFill>
              <a:headEnd/>
              <a:tailEnd/>
            </a:ln>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defRPr/>
              </a:pPr>
              <a:endParaRPr lang="en-GB" dirty="0"/>
            </a:p>
          </p:txBody>
        </p:sp>
        <p:sp>
          <p:nvSpPr>
            <p:cNvPr id="47" name="He"/>
            <p:cNvSpPr>
              <a:spLocks/>
            </p:cNvSpPr>
            <p:nvPr/>
          </p:nvSpPr>
          <p:spPr bwMode="auto">
            <a:xfrm rot="460133">
              <a:off x="5854700" y="3278188"/>
              <a:ext cx="508000" cy="701675"/>
            </a:xfrm>
            <a:custGeom>
              <a:avLst/>
              <a:gdLst>
                <a:gd name="T0" fmla="*/ 2147483647 w 139"/>
                <a:gd name="T1" fmla="*/ 2147483647 h 201"/>
                <a:gd name="T2" fmla="*/ 2147483647 w 139"/>
                <a:gd name="T3" fmla="*/ 2147483647 h 201"/>
                <a:gd name="T4" fmla="*/ 2147483647 w 139"/>
                <a:gd name="T5" fmla="*/ 2147483647 h 201"/>
                <a:gd name="T6" fmla="*/ 2147483647 w 139"/>
                <a:gd name="T7" fmla="*/ 2147483647 h 201"/>
                <a:gd name="T8" fmla="*/ 0 w 139"/>
                <a:gd name="T9" fmla="*/ 2147483647 h 201"/>
                <a:gd name="T10" fmla="*/ 2147483647 w 139"/>
                <a:gd name="T11" fmla="*/ 2147483647 h 201"/>
                <a:gd name="T12" fmla="*/ 0 w 139"/>
                <a:gd name="T13" fmla="*/ 2147483647 h 201"/>
                <a:gd name="T14" fmla="*/ 2147483647 w 139"/>
                <a:gd name="T15" fmla="*/ 2147483647 h 201"/>
                <a:gd name="T16" fmla="*/ 2147483647 w 139"/>
                <a:gd name="T17" fmla="*/ 2147483647 h 201"/>
                <a:gd name="T18" fmla="*/ 2147483647 w 139"/>
                <a:gd name="T19" fmla="*/ 2147483647 h 201"/>
                <a:gd name="T20" fmla="*/ 2147483647 w 139"/>
                <a:gd name="T21" fmla="*/ 2147483647 h 201"/>
                <a:gd name="T22" fmla="*/ 2147483647 w 139"/>
                <a:gd name="T23" fmla="*/ 2147483647 h 201"/>
                <a:gd name="T24" fmla="*/ 2147483647 w 139"/>
                <a:gd name="T25" fmla="*/ 2147483647 h 201"/>
                <a:gd name="T26" fmla="*/ 2147483647 w 139"/>
                <a:gd name="T27" fmla="*/ 2147483647 h 201"/>
                <a:gd name="T28" fmla="*/ 2147483647 w 139"/>
                <a:gd name="T29" fmla="*/ 2147483647 h 201"/>
                <a:gd name="T30" fmla="*/ 2147483647 w 139"/>
                <a:gd name="T31" fmla="*/ 2147483647 h 201"/>
                <a:gd name="T32" fmla="*/ 2147483647 w 139"/>
                <a:gd name="T33" fmla="*/ 2147483647 h 201"/>
                <a:gd name="T34" fmla="*/ 2147483647 w 139"/>
                <a:gd name="T35" fmla="*/ 2147483647 h 201"/>
                <a:gd name="T36" fmla="*/ 2147483647 w 139"/>
                <a:gd name="T37" fmla="*/ 2147483647 h 201"/>
                <a:gd name="T38" fmla="*/ 2147483647 w 139"/>
                <a:gd name="T39" fmla="*/ 2147483647 h 201"/>
                <a:gd name="T40" fmla="*/ 2147483647 w 139"/>
                <a:gd name="T41" fmla="*/ 2147483647 h 201"/>
                <a:gd name="T42" fmla="*/ 2147483647 w 139"/>
                <a:gd name="T43" fmla="*/ 2147483647 h 201"/>
                <a:gd name="T44" fmla="*/ 2147483647 w 139"/>
                <a:gd name="T45" fmla="*/ 2147483647 h 201"/>
                <a:gd name="T46" fmla="*/ 2147483647 w 139"/>
                <a:gd name="T47" fmla="*/ 2147483647 h 201"/>
                <a:gd name="T48" fmla="*/ 2147483647 w 139"/>
                <a:gd name="T49" fmla="*/ 2147483647 h 201"/>
                <a:gd name="T50" fmla="*/ 2147483647 w 139"/>
                <a:gd name="T51" fmla="*/ 2147483647 h 201"/>
                <a:gd name="T52" fmla="*/ 2147483647 w 139"/>
                <a:gd name="T53" fmla="*/ 2147483647 h 201"/>
                <a:gd name="T54" fmla="*/ 2147483647 w 139"/>
                <a:gd name="T55" fmla="*/ 2147483647 h 201"/>
                <a:gd name="T56" fmla="*/ 2147483647 w 139"/>
                <a:gd name="T57" fmla="*/ 2147483647 h 201"/>
                <a:gd name="T58" fmla="*/ 2147483647 w 139"/>
                <a:gd name="T59" fmla="*/ 0 h 201"/>
                <a:gd name="T60" fmla="*/ 2147483647 w 139"/>
                <a:gd name="T61" fmla="*/ 2147483647 h 201"/>
                <a:gd name="T62" fmla="*/ 2147483647 w 139"/>
                <a:gd name="T63" fmla="*/ 2147483647 h 201"/>
                <a:gd name="T64" fmla="*/ 2147483647 w 139"/>
                <a:gd name="T65" fmla="*/ 2147483647 h 201"/>
                <a:gd name="T66" fmla="*/ 2147483647 w 139"/>
                <a:gd name="T67" fmla="*/ 2147483647 h 201"/>
                <a:gd name="T68" fmla="*/ 2147483647 w 139"/>
                <a:gd name="T69" fmla="*/ 2147483647 h 201"/>
                <a:gd name="T70" fmla="*/ 2147483647 w 139"/>
                <a:gd name="T71" fmla="*/ 2147483647 h 201"/>
                <a:gd name="T72" fmla="*/ 2147483647 w 139"/>
                <a:gd name="T73" fmla="*/ 2147483647 h 201"/>
                <a:gd name="T74" fmla="*/ 2147483647 w 139"/>
                <a:gd name="T75" fmla="*/ 2147483647 h 201"/>
                <a:gd name="T76" fmla="*/ 2147483647 w 139"/>
                <a:gd name="T77" fmla="*/ 2147483647 h 201"/>
                <a:gd name="T78" fmla="*/ 2147483647 w 139"/>
                <a:gd name="T79" fmla="*/ 2147483647 h 201"/>
                <a:gd name="T80" fmla="*/ 2147483647 w 139"/>
                <a:gd name="T81" fmla="*/ 2147483647 h 201"/>
                <a:gd name="T82" fmla="*/ 2147483647 w 139"/>
                <a:gd name="T83" fmla="*/ 2147483647 h 201"/>
                <a:gd name="T84" fmla="*/ 2147483647 w 139"/>
                <a:gd name="T85" fmla="*/ 2147483647 h 201"/>
                <a:gd name="T86" fmla="*/ 2147483647 w 139"/>
                <a:gd name="T87" fmla="*/ 2147483647 h 201"/>
                <a:gd name="T88" fmla="*/ 2147483647 w 139"/>
                <a:gd name="T89" fmla="*/ 2147483647 h 201"/>
                <a:gd name="T90" fmla="*/ 2147483647 w 139"/>
                <a:gd name="T91" fmla="*/ 2147483647 h 201"/>
                <a:gd name="T92" fmla="*/ 2147483647 w 139"/>
                <a:gd name="T93" fmla="*/ 2147483647 h 201"/>
                <a:gd name="T94" fmla="*/ 2147483647 w 139"/>
                <a:gd name="T95" fmla="*/ 2147483647 h 20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39"/>
                <a:gd name="T145" fmla="*/ 0 h 201"/>
                <a:gd name="T146" fmla="*/ 139 w 139"/>
                <a:gd name="T147" fmla="*/ 201 h 201"/>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2374 w 10000"/>
                <a:gd name="connsiteY9" fmla="*/ 6119 h 10000"/>
                <a:gd name="connsiteX10" fmla="*/ 2158 w 10000"/>
                <a:gd name="connsiteY10" fmla="*/ 4876 h 10000"/>
                <a:gd name="connsiteX11" fmla="*/ 1727 w 10000"/>
                <a:gd name="connsiteY11" fmla="*/ 4726 h 10000"/>
                <a:gd name="connsiteX12" fmla="*/ 1583 w 10000"/>
                <a:gd name="connsiteY12" fmla="*/ 4279 h 10000"/>
                <a:gd name="connsiteX13" fmla="*/ 2374 w 10000"/>
                <a:gd name="connsiteY13" fmla="*/ 4080 h 10000"/>
                <a:gd name="connsiteX14" fmla="*/ 3094 w 10000"/>
                <a:gd name="connsiteY14" fmla="*/ 4279 h 10000"/>
                <a:gd name="connsiteX15" fmla="*/ 3741 w 10000"/>
                <a:gd name="connsiteY15" fmla="*/ 3881 h 10000"/>
                <a:gd name="connsiteX16" fmla="*/ 1295 w 10000"/>
                <a:gd name="connsiteY16" fmla="*/ 2985 h 10000"/>
                <a:gd name="connsiteX17" fmla="*/ 2014 w 10000"/>
                <a:gd name="connsiteY17" fmla="*/ 2388 h 10000"/>
                <a:gd name="connsiteX18" fmla="*/ 2086 w 10000"/>
                <a:gd name="connsiteY18" fmla="*/ 1741 h 10000"/>
                <a:gd name="connsiteX19" fmla="*/ 2446 w 10000"/>
                <a:gd name="connsiteY19" fmla="*/ 1542 h 10000"/>
                <a:gd name="connsiteX20" fmla="*/ 2734 w 10000"/>
                <a:gd name="connsiteY20" fmla="*/ 1542 h 10000"/>
                <a:gd name="connsiteX21" fmla="*/ 2878 w 10000"/>
                <a:gd name="connsiteY21" fmla="*/ 1741 h 10000"/>
                <a:gd name="connsiteX22" fmla="*/ 3525 w 10000"/>
                <a:gd name="connsiteY22" fmla="*/ 1642 h 10000"/>
                <a:gd name="connsiteX23" fmla="*/ 3957 w 10000"/>
                <a:gd name="connsiteY23" fmla="*/ 1294 h 10000"/>
                <a:gd name="connsiteX24" fmla="*/ 4427 w 10000"/>
                <a:gd name="connsiteY24" fmla="*/ 656 h 10000"/>
                <a:gd name="connsiteX25" fmla="*/ 5540 w 10000"/>
                <a:gd name="connsiteY25" fmla="*/ 547 h 10000"/>
                <a:gd name="connsiteX26" fmla="*/ 6475 w 10000"/>
                <a:gd name="connsiteY26" fmla="*/ 597 h 10000"/>
                <a:gd name="connsiteX27" fmla="*/ 6763 w 10000"/>
                <a:gd name="connsiteY27" fmla="*/ 746 h 10000"/>
                <a:gd name="connsiteX28" fmla="*/ 6978 w 10000"/>
                <a:gd name="connsiteY28" fmla="*/ 348 h 10000"/>
                <a:gd name="connsiteX29" fmla="*/ 7410 w 10000"/>
                <a:gd name="connsiteY29" fmla="*/ 0 h 10000"/>
                <a:gd name="connsiteX30" fmla="*/ 7554 w 10000"/>
                <a:gd name="connsiteY30" fmla="*/ 249 h 10000"/>
                <a:gd name="connsiteX31" fmla="*/ 7986 w 10000"/>
                <a:gd name="connsiteY31" fmla="*/ 299 h 10000"/>
                <a:gd name="connsiteX32" fmla="*/ 8129 w 10000"/>
                <a:gd name="connsiteY32" fmla="*/ 746 h 10000"/>
                <a:gd name="connsiteX33" fmla="*/ 7626 w 10000"/>
                <a:gd name="connsiteY33" fmla="*/ 896 h 10000"/>
                <a:gd name="connsiteX34" fmla="*/ 7338 w 10000"/>
                <a:gd name="connsiteY34" fmla="*/ 1194 h 10000"/>
                <a:gd name="connsiteX35" fmla="*/ 7482 w 10000"/>
                <a:gd name="connsiteY35" fmla="*/ 1393 h 10000"/>
                <a:gd name="connsiteX36" fmla="*/ 8273 w 10000"/>
                <a:gd name="connsiteY36" fmla="*/ 1194 h 10000"/>
                <a:gd name="connsiteX37" fmla="*/ 9209 w 10000"/>
                <a:gd name="connsiteY37" fmla="*/ 1791 h 10000"/>
                <a:gd name="connsiteX38" fmla="*/ 9209 w 10000"/>
                <a:gd name="connsiteY38" fmla="*/ 2139 h 10000"/>
                <a:gd name="connsiteX39" fmla="*/ 9353 w 10000"/>
                <a:gd name="connsiteY39" fmla="*/ 3980 h 10000"/>
                <a:gd name="connsiteX40" fmla="*/ 8921 w 10000"/>
                <a:gd name="connsiteY40" fmla="*/ 4229 h 10000"/>
                <a:gd name="connsiteX41" fmla="*/ 9856 w 10000"/>
                <a:gd name="connsiteY41" fmla="*/ 4975 h 10000"/>
                <a:gd name="connsiteX42" fmla="*/ 9496 w 10000"/>
                <a:gd name="connsiteY42" fmla="*/ 5423 h 10000"/>
                <a:gd name="connsiteX43" fmla="*/ 10000 w 10000"/>
                <a:gd name="connsiteY43" fmla="*/ 8557 h 10000"/>
                <a:gd name="connsiteX44" fmla="*/ 8705 w 10000"/>
                <a:gd name="connsiteY44" fmla="*/ 8259 h 10000"/>
                <a:gd name="connsiteX45" fmla="*/ 7770 w 10000"/>
                <a:gd name="connsiteY45" fmla="*/ 8955 h 10000"/>
                <a:gd name="connsiteX46" fmla="*/ 5252 w 10000"/>
                <a:gd name="connsiteY46" fmla="*/ 9552 h 10000"/>
                <a:gd name="connsiteX47" fmla="*/ 4748 w 10000"/>
                <a:gd name="connsiteY47"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2374 w 10000"/>
                <a:gd name="connsiteY9" fmla="*/ 6119 h 10000"/>
                <a:gd name="connsiteX10" fmla="*/ 2158 w 10000"/>
                <a:gd name="connsiteY10" fmla="*/ 4876 h 10000"/>
                <a:gd name="connsiteX11" fmla="*/ 1727 w 10000"/>
                <a:gd name="connsiteY11" fmla="*/ 4726 h 10000"/>
                <a:gd name="connsiteX12" fmla="*/ 1583 w 10000"/>
                <a:gd name="connsiteY12" fmla="*/ 4279 h 10000"/>
                <a:gd name="connsiteX13" fmla="*/ 2374 w 10000"/>
                <a:gd name="connsiteY13" fmla="*/ 4080 h 10000"/>
                <a:gd name="connsiteX14" fmla="*/ 3094 w 10000"/>
                <a:gd name="connsiteY14" fmla="*/ 4279 h 10000"/>
                <a:gd name="connsiteX15" fmla="*/ 3741 w 10000"/>
                <a:gd name="connsiteY15" fmla="*/ 3881 h 10000"/>
                <a:gd name="connsiteX16" fmla="*/ 1295 w 10000"/>
                <a:gd name="connsiteY16" fmla="*/ 2985 h 10000"/>
                <a:gd name="connsiteX17" fmla="*/ 2014 w 10000"/>
                <a:gd name="connsiteY17" fmla="*/ 2388 h 10000"/>
                <a:gd name="connsiteX18" fmla="*/ 2086 w 10000"/>
                <a:gd name="connsiteY18" fmla="*/ 1741 h 10000"/>
                <a:gd name="connsiteX19" fmla="*/ 2446 w 10000"/>
                <a:gd name="connsiteY19" fmla="*/ 1542 h 10000"/>
                <a:gd name="connsiteX20" fmla="*/ 2734 w 10000"/>
                <a:gd name="connsiteY20" fmla="*/ 1542 h 10000"/>
                <a:gd name="connsiteX21" fmla="*/ 2878 w 10000"/>
                <a:gd name="connsiteY21" fmla="*/ 1741 h 10000"/>
                <a:gd name="connsiteX22" fmla="*/ 3525 w 10000"/>
                <a:gd name="connsiteY22" fmla="*/ 1642 h 10000"/>
                <a:gd name="connsiteX23" fmla="*/ 3618 w 10000"/>
                <a:gd name="connsiteY23" fmla="*/ 1038 h 10000"/>
                <a:gd name="connsiteX24" fmla="*/ 4427 w 10000"/>
                <a:gd name="connsiteY24" fmla="*/ 656 h 10000"/>
                <a:gd name="connsiteX25" fmla="*/ 5540 w 10000"/>
                <a:gd name="connsiteY25" fmla="*/ 547 h 10000"/>
                <a:gd name="connsiteX26" fmla="*/ 6475 w 10000"/>
                <a:gd name="connsiteY26" fmla="*/ 597 h 10000"/>
                <a:gd name="connsiteX27" fmla="*/ 6763 w 10000"/>
                <a:gd name="connsiteY27" fmla="*/ 746 h 10000"/>
                <a:gd name="connsiteX28" fmla="*/ 6978 w 10000"/>
                <a:gd name="connsiteY28" fmla="*/ 348 h 10000"/>
                <a:gd name="connsiteX29" fmla="*/ 7410 w 10000"/>
                <a:gd name="connsiteY29" fmla="*/ 0 h 10000"/>
                <a:gd name="connsiteX30" fmla="*/ 7554 w 10000"/>
                <a:gd name="connsiteY30" fmla="*/ 249 h 10000"/>
                <a:gd name="connsiteX31" fmla="*/ 7986 w 10000"/>
                <a:gd name="connsiteY31" fmla="*/ 299 h 10000"/>
                <a:gd name="connsiteX32" fmla="*/ 8129 w 10000"/>
                <a:gd name="connsiteY32" fmla="*/ 746 h 10000"/>
                <a:gd name="connsiteX33" fmla="*/ 7626 w 10000"/>
                <a:gd name="connsiteY33" fmla="*/ 896 h 10000"/>
                <a:gd name="connsiteX34" fmla="*/ 7338 w 10000"/>
                <a:gd name="connsiteY34" fmla="*/ 1194 h 10000"/>
                <a:gd name="connsiteX35" fmla="*/ 7482 w 10000"/>
                <a:gd name="connsiteY35" fmla="*/ 1393 h 10000"/>
                <a:gd name="connsiteX36" fmla="*/ 8273 w 10000"/>
                <a:gd name="connsiteY36" fmla="*/ 1194 h 10000"/>
                <a:gd name="connsiteX37" fmla="*/ 9209 w 10000"/>
                <a:gd name="connsiteY37" fmla="*/ 1791 h 10000"/>
                <a:gd name="connsiteX38" fmla="*/ 9209 w 10000"/>
                <a:gd name="connsiteY38" fmla="*/ 2139 h 10000"/>
                <a:gd name="connsiteX39" fmla="*/ 9353 w 10000"/>
                <a:gd name="connsiteY39" fmla="*/ 3980 h 10000"/>
                <a:gd name="connsiteX40" fmla="*/ 8921 w 10000"/>
                <a:gd name="connsiteY40" fmla="*/ 4229 h 10000"/>
                <a:gd name="connsiteX41" fmla="*/ 9856 w 10000"/>
                <a:gd name="connsiteY41" fmla="*/ 4975 h 10000"/>
                <a:gd name="connsiteX42" fmla="*/ 9496 w 10000"/>
                <a:gd name="connsiteY42" fmla="*/ 5423 h 10000"/>
                <a:gd name="connsiteX43" fmla="*/ 10000 w 10000"/>
                <a:gd name="connsiteY43" fmla="*/ 8557 h 10000"/>
                <a:gd name="connsiteX44" fmla="*/ 8705 w 10000"/>
                <a:gd name="connsiteY44" fmla="*/ 8259 h 10000"/>
                <a:gd name="connsiteX45" fmla="*/ 7770 w 10000"/>
                <a:gd name="connsiteY45" fmla="*/ 8955 h 10000"/>
                <a:gd name="connsiteX46" fmla="*/ 5252 w 10000"/>
                <a:gd name="connsiteY46" fmla="*/ 9552 h 10000"/>
                <a:gd name="connsiteX47" fmla="*/ 4748 w 10000"/>
                <a:gd name="connsiteY47"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2374 w 10000"/>
                <a:gd name="connsiteY9" fmla="*/ 6119 h 10000"/>
                <a:gd name="connsiteX10" fmla="*/ 2158 w 10000"/>
                <a:gd name="connsiteY10" fmla="*/ 4876 h 10000"/>
                <a:gd name="connsiteX11" fmla="*/ 1727 w 10000"/>
                <a:gd name="connsiteY11" fmla="*/ 4726 h 10000"/>
                <a:gd name="connsiteX12" fmla="*/ 1583 w 10000"/>
                <a:gd name="connsiteY12" fmla="*/ 4279 h 10000"/>
                <a:gd name="connsiteX13" fmla="*/ 2374 w 10000"/>
                <a:gd name="connsiteY13" fmla="*/ 4080 h 10000"/>
                <a:gd name="connsiteX14" fmla="*/ 3094 w 10000"/>
                <a:gd name="connsiteY14" fmla="*/ 4279 h 10000"/>
                <a:gd name="connsiteX15" fmla="*/ 3741 w 10000"/>
                <a:gd name="connsiteY15" fmla="*/ 3881 h 10000"/>
                <a:gd name="connsiteX16" fmla="*/ 1295 w 10000"/>
                <a:gd name="connsiteY16" fmla="*/ 2985 h 10000"/>
                <a:gd name="connsiteX17" fmla="*/ 2014 w 10000"/>
                <a:gd name="connsiteY17" fmla="*/ 2388 h 10000"/>
                <a:gd name="connsiteX18" fmla="*/ 2086 w 10000"/>
                <a:gd name="connsiteY18" fmla="*/ 1741 h 10000"/>
                <a:gd name="connsiteX19" fmla="*/ 2446 w 10000"/>
                <a:gd name="connsiteY19" fmla="*/ 1542 h 10000"/>
                <a:gd name="connsiteX20" fmla="*/ 2734 w 10000"/>
                <a:gd name="connsiteY20" fmla="*/ 1542 h 10000"/>
                <a:gd name="connsiteX21" fmla="*/ 2878 w 10000"/>
                <a:gd name="connsiteY21" fmla="*/ 1741 h 10000"/>
                <a:gd name="connsiteX22" fmla="*/ 3201 w 10000"/>
                <a:gd name="connsiteY22" fmla="*/ 1467 h 10000"/>
                <a:gd name="connsiteX23" fmla="*/ 3618 w 10000"/>
                <a:gd name="connsiteY23" fmla="*/ 1038 h 10000"/>
                <a:gd name="connsiteX24" fmla="*/ 4427 w 10000"/>
                <a:gd name="connsiteY24" fmla="*/ 656 h 10000"/>
                <a:gd name="connsiteX25" fmla="*/ 5540 w 10000"/>
                <a:gd name="connsiteY25" fmla="*/ 547 h 10000"/>
                <a:gd name="connsiteX26" fmla="*/ 6475 w 10000"/>
                <a:gd name="connsiteY26" fmla="*/ 597 h 10000"/>
                <a:gd name="connsiteX27" fmla="*/ 6763 w 10000"/>
                <a:gd name="connsiteY27" fmla="*/ 746 h 10000"/>
                <a:gd name="connsiteX28" fmla="*/ 6978 w 10000"/>
                <a:gd name="connsiteY28" fmla="*/ 348 h 10000"/>
                <a:gd name="connsiteX29" fmla="*/ 7410 w 10000"/>
                <a:gd name="connsiteY29" fmla="*/ 0 h 10000"/>
                <a:gd name="connsiteX30" fmla="*/ 7554 w 10000"/>
                <a:gd name="connsiteY30" fmla="*/ 249 h 10000"/>
                <a:gd name="connsiteX31" fmla="*/ 7986 w 10000"/>
                <a:gd name="connsiteY31" fmla="*/ 299 h 10000"/>
                <a:gd name="connsiteX32" fmla="*/ 8129 w 10000"/>
                <a:gd name="connsiteY32" fmla="*/ 746 h 10000"/>
                <a:gd name="connsiteX33" fmla="*/ 7626 w 10000"/>
                <a:gd name="connsiteY33" fmla="*/ 896 h 10000"/>
                <a:gd name="connsiteX34" fmla="*/ 7338 w 10000"/>
                <a:gd name="connsiteY34" fmla="*/ 1194 h 10000"/>
                <a:gd name="connsiteX35" fmla="*/ 7482 w 10000"/>
                <a:gd name="connsiteY35" fmla="*/ 1393 h 10000"/>
                <a:gd name="connsiteX36" fmla="*/ 8273 w 10000"/>
                <a:gd name="connsiteY36" fmla="*/ 1194 h 10000"/>
                <a:gd name="connsiteX37" fmla="*/ 9209 w 10000"/>
                <a:gd name="connsiteY37" fmla="*/ 1791 h 10000"/>
                <a:gd name="connsiteX38" fmla="*/ 9209 w 10000"/>
                <a:gd name="connsiteY38" fmla="*/ 2139 h 10000"/>
                <a:gd name="connsiteX39" fmla="*/ 9353 w 10000"/>
                <a:gd name="connsiteY39" fmla="*/ 3980 h 10000"/>
                <a:gd name="connsiteX40" fmla="*/ 8921 w 10000"/>
                <a:gd name="connsiteY40" fmla="*/ 4229 h 10000"/>
                <a:gd name="connsiteX41" fmla="*/ 9856 w 10000"/>
                <a:gd name="connsiteY41" fmla="*/ 4975 h 10000"/>
                <a:gd name="connsiteX42" fmla="*/ 9496 w 10000"/>
                <a:gd name="connsiteY42" fmla="*/ 5423 h 10000"/>
                <a:gd name="connsiteX43" fmla="*/ 10000 w 10000"/>
                <a:gd name="connsiteY43" fmla="*/ 8557 h 10000"/>
                <a:gd name="connsiteX44" fmla="*/ 8705 w 10000"/>
                <a:gd name="connsiteY44" fmla="*/ 8259 h 10000"/>
                <a:gd name="connsiteX45" fmla="*/ 7770 w 10000"/>
                <a:gd name="connsiteY45" fmla="*/ 8955 h 10000"/>
                <a:gd name="connsiteX46" fmla="*/ 5252 w 10000"/>
                <a:gd name="connsiteY46" fmla="*/ 9552 h 10000"/>
                <a:gd name="connsiteX47" fmla="*/ 4748 w 10000"/>
                <a:gd name="connsiteY47"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2374 w 10000"/>
                <a:gd name="connsiteY9" fmla="*/ 6119 h 10000"/>
                <a:gd name="connsiteX10" fmla="*/ 2158 w 10000"/>
                <a:gd name="connsiteY10" fmla="*/ 4876 h 10000"/>
                <a:gd name="connsiteX11" fmla="*/ 1727 w 10000"/>
                <a:gd name="connsiteY11" fmla="*/ 4726 h 10000"/>
                <a:gd name="connsiteX12" fmla="*/ 1583 w 10000"/>
                <a:gd name="connsiteY12" fmla="*/ 4279 h 10000"/>
                <a:gd name="connsiteX13" fmla="*/ 2374 w 10000"/>
                <a:gd name="connsiteY13" fmla="*/ 4080 h 10000"/>
                <a:gd name="connsiteX14" fmla="*/ 3094 w 10000"/>
                <a:gd name="connsiteY14" fmla="*/ 4279 h 10000"/>
                <a:gd name="connsiteX15" fmla="*/ 3741 w 10000"/>
                <a:gd name="connsiteY15" fmla="*/ 3881 h 10000"/>
                <a:gd name="connsiteX16" fmla="*/ 1295 w 10000"/>
                <a:gd name="connsiteY16" fmla="*/ 2985 h 10000"/>
                <a:gd name="connsiteX17" fmla="*/ 2014 w 10000"/>
                <a:gd name="connsiteY17" fmla="*/ 2388 h 10000"/>
                <a:gd name="connsiteX18" fmla="*/ 1599 w 10000"/>
                <a:gd name="connsiteY18" fmla="*/ 2202 h 10000"/>
                <a:gd name="connsiteX19" fmla="*/ 2086 w 10000"/>
                <a:gd name="connsiteY19" fmla="*/ 1741 h 10000"/>
                <a:gd name="connsiteX20" fmla="*/ 2446 w 10000"/>
                <a:gd name="connsiteY20" fmla="*/ 1542 h 10000"/>
                <a:gd name="connsiteX21" fmla="*/ 2734 w 10000"/>
                <a:gd name="connsiteY21" fmla="*/ 1542 h 10000"/>
                <a:gd name="connsiteX22" fmla="*/ 2878 w 10000"/>
                <a:gd name="connsiteY22" fmla="*/ 1741 h 10000"/>
                <a:gd name="connsiteX23" fmla="*/ 3201 w 10000"/>
                <a:gd name="connsiteY23" fmla="*/ 1467 h 10000"/>
                <a:gd name="connsiteX24" fmla="*/ 3618 w 10000"/>
                <a:gd name="connsiteY24" fmla="*/ 1038 h 10000"/>
                <a:gd name="connsiteX25" fmla="*/ 4427 w 10000"/>
                <a:gd name="connsiteY25" fmla="*/ 656 h 10000"/>
                <a:gd name="connsiteX26" fmla="*/ 5540 w 10000"/>
                <a:gd name="connsiteY26" fmla="*/ 547 h 10000"/>
                <a:gd name="connsiteX27" fmla="*/ 6475 w 10000"/>
                <a:gd name="connsiteY27" fmla="*/ 597 h 10000"/>
                <a:gd name="connsiteX28" fmla="*/ 6763 w 10000"/>
                <a:gd name="connsiteY28" fmla="*/ 746 h 10000"/>
                <a:gd name="connsiteX29" fmla="*/ 6978 w 10000"/>
                <a:gd name="connsiteY29" fmla="*/ 348 h 10000"/>
                <a:gd name="connsiteX30" fmla="*/ 7410 w 10000"/>
                <a:gd name="connsiteY30" fmla="*/ 0 h 10000"/>
                <a:gd name="connsiteX31" fmla="*/ 7554 w 10000"/>
                <a:gd name="connsiteY31" fmla="*/ 249 h 10000"/>
                <a:gd name="connsiteX32" fmla="*/ 7986 w 10000"/>
                <a:gd name="connsiteY32" fmla="*/ 299 h 10000"/>
                <a:gd name="connsiteX33" fmla="*/ 8129 w 10000"/>
                <a:gd name="connsiteY33" fmla="*/ 746 h 10000"/>
                <a:gd name="connsiteX34" fmla="*/ 7626 w 10000"/>
                <a:gd name="connsiteY34" fmla="*/ 896 h 10000"/>
                <a:gd name="connsiteX35" fmla="*/ 7338 w 10000"/>
                <a:gd name="connsiteY35" fmla="*/ 1194 h 10000"/>
                <a:gd name="connsiteX36" fmla="*/ 7482 w 10000"/>
                <a:gd name="connsiteY36" fmla="*/ 1393 h 10000"/>
                <a:gd name="connsiteX37" fmla="*/ 8273 w 10000"/>
                <a:gd name="connsiteY37" fmla="*/ 1194 h 10000"/>
                <a:gd name="connsiteX38" fmla="*/ 9209 w 10000"/>
                <a:gd name="connsiteY38" fmla="*/ 1791 h 10000"/>
                <a:gd name="connsiteX39" fmla="*/ 9209 w 10000"/>
                <a:gd name="connsiteY39" fmla="*/ 2139 h 10000"/>
                <a:gd name="connsiteX40" fmla="*/ 9353 w 10000"/>
                <a:gd name="connsiteY40" fmla="*/ 3980 h 10000"/>
                <a:gd name="connsiteX41" fmla="*/ 8921 w 10000"/>
                <a:gd name="connsiteY41" fmla="*/ 4229 h 10000"/>
                <a:gd name="connsiteX42" fmla="*/ 9856 w 10000"/>
                <a:gd name="connsiteY42" fmla="*/ 4975 h 10000"/>
                <a:gd name="connsiteX43" fmla="*/ 9496 w 10000"/>
                <a:gd name="connsiteY43" fmla="*/ 5423 h 10000"/>
                <a:gd name="connsiteX44" fmla="*/ 10000 w 10000"/>
                <a:gd name="connsiteY44" fmla="*/ 8557 h 10000"/>
                <a:gd name="connsiteX45" fmla="*/ 8705 w 10000"/>
                <a:gd name="connsiteY45" fmla="*/ 8259 h 10000"/>
                <a:gd name="connsiteX46" fmla="*/ 7770 w 10000"/>
                <a:gd name="connsiteY46" fmla="*/ 8955 h 10000"/>
                <a:gd name="connsiteX47" fmla="*/ 5252 w 10000"/>
                <a:gd name="connsiteY47" fmla="*/ 9552 h 10000"/>
                <a:gd name="connsiteX48" fmla="*/ 4748 w 10000"/>
                <a:gd name="connsiteY48"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2374 w 10000"/>
                <a:gd name="connsiteY9" fmla="*/ 6119 h 10000"/>
                <a:gd name="connsiteX10" fmla="*/ 2158 w 10000"/>
                <a:gd name="connsiteY10" fmla="*/ 4876 h 10000"/>
                <a:gd name="connsiteX11" fmla="*/ 1727 w 10000"/>
                <a:gd name="connsiteY11" fmla="*/ 4726 h 10000"/>
                <a:gd name="connsiteX12" fmla="*/ 1583 w 10000"/>
                <a:gd name="connsiteY12" fmla="*/ 4279 h 10000"/>
                <a:gd name="connsiteX13" fmla="*/ 2374 w 10000"/>
                <a:gd name="connsiteY13" fmla="*/ 4080 h 10000"/>
                <a:gd name="connsiteX14" fmla="*/ 3094 w 10000"/>
                <a:gd name="connsiteY14" fmla="*/ 4279 h 10000"/>
                <a:gd name="connsiteX15" fmla="*/ 3741 w 10000"/>
                <a:gd name="connsiteY15" fmla="*/ 3881 h 10000"/>
                <a:gd name="connsiteX16" fmla="*/ 1002 w 10000"/>
                <a:gd name="connsiteY16" fmla="*/ 2972 h 10000"/>
                <a:gd name="connsiteX17" fmla="*/ 2014 w 10000"/>
                <a:gd name="connsiteY17" fmla="*/ 2388 h 10000"/>
                <a:gd name="connsiteX18" fmla="*/ 1599 w 10000"/>
                <a:gd name="connsiteY18" fmla="*/ 2202 h 10000"/>
                <a:gd name="connsiteX19" fmla="*/ 2086 w 10000"/>
                <a:gd name="connsiteY19" fmla="*/ 1741 h 10000"/>
                <a:gd name="connsiteX20" fmla="*/ 2446 w 10000"/>
                <a:gd name="connsiteY20" fmla="*/ 1542 h 10000"/>
                <a:gd name="connsiteX21" fmla="*/ 2734 w 10000"/>
                <a:gd name="connsiteY21" fmla="*/ 1542 h 10000"/>
                <a:gd name="connsiteX22" fmla="*/ 2878 w 10000"/>
                <a:gd name="connsiteY22" fmla="*/ 1741 h 10000"/>
                <a:gd name="connsiteX23" fmla="*/ 3201 w 10000"/>
                <a:gd name="connsiteY23" fmla="*/ 1467 h 10000"/>
                <a:gd name="connsiteX24" fmla="*/ 3618 w 10000"/>
                <a:gd name="connsiteY24" fmla="*/ 1038 h 10000"/>
                <a:gd name="connsiteX25" fmla="*/ 4427 w 10000"/>
                <a:gd name="connsiteY25" fmla="*/ 656 h 10000"/>
                <a:gd name="connsiteX26" fmla="*/ 5540 w 10000"/>
                <a:gd name="connsiteY26" fmla="*/ 547 h 10000"/>
                <a:gd name="connsiteX27" fmla="*/ 6475 w 10000"/>
                <a:gd name="connsiteY27" fmla="*/ 597 h 10000"/>
                <a:gd name="connsiteX28" fmla="*/ 6763 w 10000"/>
                <a:gd name="connsiteY28" fmla="*/ 746 h 10000"/>
                <a:gd name="connsiteX29" fmla="*/ 6978 w 10000"/>
                <a:gd name="connsiteY29" fmla="*/ 348 h 10000"/>
                <a:gd name="connsiteX30" fmla="*/ 7410 w 10000"/>
                <a:gd name="connsiteY30" fmla="*/ 0 h 10000"/>
                <a:gd name="connsiteX31" fmla="*/ 7554 w 10000"/>
                <a:gd name="connsiteY31" fmla="*/ 249 h 10000"/>
                <a:gd name="connsiteX32" fmla="*/ 7986 w 10000"/>
                <a:gd name="connsiteY32" fmla="*/ 299 h 10000"/>
                <a:gd name="connsiteX33" fmla="*/ 8129 w 10000"/>
                <a:gd name="connsiteY33" fmla="*/ 746 h 10000"/>
                <a:gd name="connsiteX34" fmla="*/ 7626 w 10000"/>
                <a:gd name="connsiteY34" fmla="*/ 896 h 10000"/>
                <a:gd name="connsiteX35" fmla="*/ 7338 w 10000"/>
                <a:gd name="connsiteY35" fmla="*/ 1194 h 10000"/>
                <a:gd name="connsiteX36" fmla="*/ 7482 w 10000"/>
                <a:gd name="connsiteY36" fmla="*/ 1393 h 10000"/>
                <a:gd name="connsiteX37" fmla="*/ 8273 w 10000"/>
                <a:gd name="connsiteY37" fmla="*/ 1194 h 10000"/>
                <a:gd name="connsiteX38" fmla="*/ 9209 w 10000"/>
                <a:gd name="connsiteY38" fmla="*/ 1791 h 10000"/>
                <a:gd name="connsiteX39" fmla="*/ 9209 w 10000"/>
                <a:gd name="connsiteY39" fmla="*/ 2139 h 10000"/>
                <a:gd name="connsiteX40" fmla="*/ 9353 w 10000"/>
                <a:gd name="connsiteY40" fmla="*/ 3980 h 10000"/>
                <a:gd name="connsiteX41" fmla="*/ 8921 w 10000"/>
                <a:gd name="connsiteY41" fmla="*/ 4229 h 10000"/>
                <a:gd name="connsiteX42" fmla="*/ 9856 w 10000"/>
                <a:gd name="connsiteY42" fmla="*/ 4975 h 10000"/>
                <a:gd name="connsiteX43" fmla="*/ 9496 w 10000"/>
                <a:gd name="connsiteY43" fmla="*/ 5423 h 10000"/>
                <a:gd name="connsiteX44" fmla="*/ 10000 w 10000"/>
                <a:gd name="connsiteY44" fmla="*/ 8557 h 10000"/>
                <a:gd name="connsiteX45" fmla="*/ 8705 w 10000"/>
                <a:gd name="connsiteY45" fmla="*/ 8259 h 10000"/>
                <a:gd name="connsiteX46" fmla="*/ 7770 w 10000"/>
                <a:gd name="connsiteY46" fmla="*/ 8955 h 10000"/>
                <a:gd name="connsiteX47" fmla="*/ 5252 w 10000"/>
                <a:gd name="connsiteY47" fmla="*/ 9552 h 10000"/>
                <a:gd name="connsiteX48" fmla="*/ 4748 w 10000"/>
                <a:gd name="connsiteY48"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2374 w 10000"/>
                <a:gd name="connsiteY9" fmla="*/ 6119 h 10000"/>
                <a:gd name="connsiteX10" fmla="*/ 2158 w 10000"/>
                <a:gd name="connsiteY10" fmla="*/ 4876 h 10000"/>
                <a:gd name="connsiteX11" fmla="*/ 1727 w 10000"/>
                <a:gd name="connsiteY11" fmla="*/ 4726 h 10000"/>
                <a:gd name="connsiteX12" fmla="*/ 1583 w 10000"/>
                <a:gd name="connsiteY12" fmla="*/ 4279 h 10000"/>
                <a:gd name="connsiteX13" fmla="*/ 2374 w 10000"/>
                <a:gd name="connsiteY13" fmla="*/ 4080 h 10000"/>
                <a:gd name="connsiteX14" fmla="*/ 3094 w 10000"/>
                <a:gd name="connsiteY14" fmla="*/ 4279 h 10000"/>
                <a:gd name="connsiteX15" fmla="*/ 3251 w 10000"/>
                <a:gd name="connsiteY15" fmla="*/ 4051 h 10000"/>
                <a:gd name="connsiteX16" fmla="*/ 1002 w 10000"/>
                <a:gd name="connsiteY16" fmla="*/ 2972 h 10000"/>
                <a:gd name="connsiteX17" fmla="*/ 2014 w 10000"/>
                <a:gd name="connsiteY17" fmla="*/ 2388 h 10000"/>
                <a:gd name="connsiteX18" fmla="*/ 1599 w 10000"/>
                <a:gd name="connsiteY18" fmla="*/ 2202 h 10000"/>
                <a:gd name="connsiteX19" fmla="*/ 2086 w 10000"/>
                <a:gd name="connsiteY19" fmla="*/ 1741 h 10000"/>
                <a:gd name="connsiteX20" fmla="*/ 2446 w 10000"/>
                <a:gd name="connsiteY20" fmla="*/ 1542 h 10000"/>
                <a:gd name="connsiteX21" fmla="*/ 2734 w 10000"/>
                <a:gd name="connsiteY21" fmla="*/ 1542 h 10000"/>
                <a:gd name="connsiteX22" fmla="*/ 2878 w 10000"/>
                <a:gd name="connsiteY22" fmla="*/ 1741 h 10000"/>
                <a:gd name="connsiteX23" fmla="*/ 3201 w 10000"/>
                <a:gd name="connsiteY23" fmla="*/ 1467 h 10000"/>
                <a:gd name="connsiteX24" fmla="*/ 3618 w 10000"/>
                <a:gd name="connsiteY24" fmla="*/ 1038 h 10000"/>
                <a:gd name="connsiteX25" fmla="*/ 4427 w 10000"/>
                <a:gd name="connsiteY25" fmla="*/ 656 h 10000"/>
                <a:gd name="connsiteX26" fmla="*/ 5540 w 10000"/>
                <a:gd name="connsiteY26" fmla="*/ 547 h 10000"/>
                <a:gd name="connsiteX27" fmla="*/ 6475 w 10000"/>
                <a:gd name="connsiteY27" fmla="*/ 597 h 10000"/>
                <a:gd name="connsiteX28" fmla="*/ 6763 w 10000"/>
                <a:gd name="connsiteY28" fmla="*/ 746 h 10000"/>
                <a:gd name="connsiteX29" fmla="*/ 6978 w 10000"/>
                <a:gd name="connsiteY29" fmla="*/ 348 h 10000"/>
                <a:gd name="connsiteX30" fmla="*/ 7410 w 10000"/>
                <a:gd name="connsiteY30" fmla="*/ 0 h 10000"/>
                <a:gd name="connsiteX31" fmla="*/ 7554 w 10000"/>
                <a:gd name="connsiteY31" fmla="*/ 249 h 10000"/>
                <a:gd name="connsiteX32" fmla="*/ 7986 w 10000"/>
                <a:gd name="connsiteY32" fmla="*/ 299 h 10000"/>
                <a:gd name="connsiteX33" fmla="*/ 8129 w 10000"/>
                <a:gd name="connsiteY33" fmla="*/ 746 h 10000"/>
                <a:gd name="connsiteX34" fmla="*/ 7626 w 10000"/>
                <a:gd name="connsiteY34" fmla="*/ 896 h 10000"/>
                <a:gd name="connsiteX35" fmla="*/ 7338 w 10000"/>
                <a:gd name="connsiteY35" fmla="*/ 1194 h 10000"/>
                <a:gd name="connsiteX36" fmla="*/ 7482 w 10000"/>
                <a:gd name="connsiteY36" fmla="*/ 1393 h 10000"/>
                <a:gd name="connsiteX37" fmla="*/ 8273 w 10000"/>
                <a:gd name="connsiteY37" fmla="*/ 1194 h 10000"/>
                <a:gd name="connsiteX38" fmla="*/ 9209 w 10000"/>
                <a:gd name="connsiteY38" fmla="*/ 1791 h 10000"/>
                <a:gd name="connsiteX39" fmla="*/ 9209 w 10000"/>
                <a:gd name="connsiteY39" fmla="*/ 2139 h 10000"/>
                <a:gd name="connsiteX40" fmla="*/ 9353 w 10000"/>
                <a:gd name="connsiteY40" fmla="*/ 3980 h 10000"/>
                <a:gd name="connsiteX41" fmla="*/ 8921 w 10000"/>
                <a:gd name="connsiteY41" fmla="*/ 4229 h 10000"/>
                <a:gd name="connsiteX42" fmla="*/ 9856 w 10000"/>
                <a:gd name="connsiteY42" fmla="*/ 4975 h 10000"/>
                <a:gd name="connsiteX43" fmla="*/ 9496 w 10000"/>
                <a:gd name="connsiteY43" fmla="*/ 5423 h 10000"/>
                <a:gd name="connsiteX44" fmla="*/ 10000 w 10000"/>
                <a:gd name="connsiteY44" fmla="*/ 8557 h 10000"/>
                <a:gd name="connsiteX45" fmla="*/ 8705 w 10000"/>
                <a:gd name="connsiteY45" fmla="*/ 8259 h 10000"/>
                <a:gd name="connsiteX46" fmla="*/ 7770 w 10000"/>
                <a:gd name="connsiteY46" fmla="*/ 8955 h 10000"/>
                <a:gd name="connsiteX47" fmla="*/ 5252 w 10000"/>
                <a:gd name="connsiteY47" fmla="*/ 9552 h 10000"/>
                <a:gd name="connsiteX48" fmla="*/ 4748 w 10000"/>
                <a:gd name="connsiteY48"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2374 w 10000"/>
                <a:gd name="connsiteY9" fmla="*/ 6119 h 10000"/>
                <a:gd name="connsiteX10" fmla="*/ 2158 w 10000"/>
                <a:gd name="connsiteY10" fmla="*/ 4876 h 10000"/>
                <a:gd name="connsiteX11" fmla="*/ 1727 w 10000"/>
                <a:gd name="connsiteY11" fmla="*/ 4726 h 10000"/>
                <a:gd name="connsiteX12" fmla="*/ 1583 w 10000"/>
                <a:gd name="connsiteY12" fmla="*/ 4279 h 10000"/>
                <a:gd name="connsiteX13" fmla="*/ 2374 w 10000"/>
                <a:gd name="connsiteY13" fmla="*/ 4080 h 10000"/>
                <a:gd name="connsiteX14" fmla="*/ 2854 w 10000"/>
                <a:gd name="connsiteY14" fmla="*/ 3932 h 10000"/>
                <a:gd name="connsiteX15" fmla="*/ 3251 w 10000"/>
                <a:gd name="connsiteY15" fmla="*/ 4051 h 10000"/>
                <a:gd name="connsiteX16" fmla="*/ 1002 w 10000"/>
                <a:gd name="connsiteY16" fmla="*/ 2972 h 10000"/>
                <a:gd name="connsiteX17" fmla="*/ 2014 w 10000"/>
                <a:gd name="connsiteY17" fmla="*/ 2388 h 10000"/>
                <a:gd name="connsiteX18" fmla="*/ 1599 w 10000"/>
                <a:gd name="connsiteY18" fmla="*/ 2202 h 10000"/>
                <a:gd name="connsiteX19" fmla="*/ 2086 w 10000"/>
                <a:gd name="connsiteY19" fmla="*/ 1741 h 10000"/>
                <a:gd name="connsiteX20" fmla="*/ 2446 w 10000"/>
                <a:gd name="connsiteY20" fmla="*/ 1542 h 10000"/>
                <a:gd name="connsiteX21" fmla="*/ 2734 w 10000"/>
                <a:gd name="connsiteY21" fmla="*/ 1542 h 10000"/>
                <a:gd name="connsiteX22" fmla="*/ 2878 w 10000"/>
                <a:gd name="connsiteY22" fmla="*/ 1741 h 10000"/>
                <a:gd name="connsiteX23" fmla="*/ 3201 w 10000"/>
                <a:gd name="connsiteY23" fmla="*/ 1467 h 10000"/>
                <a:gd name="connsiteX24" fmla="*/ 3618 w 10000"/>
                <a:gd name="connsiteY24" fmla="*/ 1038 h 10000"/>
                <a:gd name="connsiteX25" fmla="*/ 4427 w 10000"/>
                <a:gd name="connsiteY25" fmla="*/ 656 h 10000"/>
                <a:gd name="connsiteX26" fmla="*/ 5540 w 10000"/>
                <a:gd name="connsiteY26" fmla="*/ 547 h 10000"/>
                <a:gd name="connsiteX27" fmla="*/ 6475 w 10000"/>
                <a:gd name="connsiteY27" fmla="*/ 597 h 10000"/>
                <a:gd name="connsiteX28" fmla="*/ 6763 w 10000"/>
                <a:gd name="connsiteY28" fmla="*/ 746 h 10000"/>
                <a:gd name="connsiteX29" fmla="*/ 6978 w 10000"/>
                <a:gd name="connsiteY29" fmla="*/ 348 h 10000"/>
                <a:gd name="connsiteX30" fmla="*/ 7410 w 10000"/>
                <a:gd name="connsiteY30" fmla="*/ 0 h 10000"/>
                <a:gd name="connsiteX31" fmla="*/ 7554 w 10000"/>
                <a:gd name="connsiteY31" fmla="*/ 249 h 10000"/>
                <a:gd name="connsiteX32" fmla="*/ 7986 w 10000"/>
                <a:gd name="connsiteY32" fmla="*/ 299 h 10000"/>
                <a:gd name="connsiteX33" fmla="*/ 8129 w 10000"/>
                <a:gd name="connsiteY33" fmla="*/ 746 h 10000"/>
                <a:gd name="connsiteX34" fmla="*/ 7626 w 10000"/>
                <a:gd name="connsiteY34" fmla="*/ 896 h 10000"/>
                <a:gd name="connsiteX35" fmla="*/ 7338 w 10000"/>
                <a:gd name="connsiteY35" fmla="*/ 1194 h 10000"/>
                <a:gd name="connsiteX36" fmla="*/ 7482 w 10000"/>
                <a:gd name="connsiteY36" fmla="*/ 1393 h 10000"/>
                <a:gd name="connsiteX37" fmla="*/ 8273 w 10000"/>
                <a:gd name="connsiteY37" fmla="*/ 1194 h 10000"/>
                <a:gd name="connsiteX38" fmla="*/ 9209 w 10000"/>
                <a:gd name="connsiteY38" fmla="*/ 1791 h 10000"/>
                <a:gd name="connsiteX39" fmla="*/ 9209 w 10000"/>
                <a:gd name="connsiteY39" fmla="*/ 2139 h 10000"/>
                <a:gd name="connsiteX40" fmla="*/ 9353 w 10000"/>
                <a:gd name="connsiteY40" fmla="*/ 3980 h 10000"/>
                <a:gd name="connsiteX41" fmla="*/ 8921 w 10000"/>
                <a:gd name="connsiteY41" fmla="*/ 4229 h 10000"/>
                <a:gd name="connsiteX42" fmla="*/ 9856 w 10000"/>
                <a:gd name="connsiteY42" fmla="*/ 4975 h 10000"/>
                <a:gd name="connsiteX43" fmla="*/ 9496 w 10000"/>
                <a:gd name="connsiteY43" fmla="*/ 5423 h 10000"/>
                <a:gd name="connsiteX44" fmla="*/ 10000 w 10000"/>
                <a:gd name="connsiteY44" fmla="*/ 8557 h 10000"/>
                <a:gd name="connsiteX45" fmla="*/ 8705 w 10000"/>
                <a:gd name="connsiteY45" fmla="*/ 8259 h 10000"/>
                <a:gd name="connsiteX46" fmla="*/ 7770 w 10000"/>
                <a:gd name="connsiteY46" fmla="*/ 8955 h 10000"/>
                <a:gd name="connsiteX47" fmla="*/ 5252 w 10000"/>
                <a:gd name="connsiteY47" fmla="*/ 9552 h 10000"/>
                <a:gd name="connsiteX48" fmla="*/ 4748 w 10000"/>
                <a:gd name="connsiteY48"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2374 w 10000"/>
                <a:gd name="connsiteY9" fmla="*/ 6119 h 10000"/>
                <a:gd name="connsiteX10" fmla="*/ 1816 w 10000"/>
                <a:gd name="connsiteY10" fmla="*/ 4909 h 10000"/>
                <a:gd name="connsiteX11" fmla="*/ 1727 w 10000"/>
                <a:gd name="connsiteY11" fmla="*/ 4726 h 10000"/>
                <a:gd name="connsiteX12" fmla="*/ 1583 w 10000"/>
                <a:gd name="connsiteY12" fmla="*/ 4279 h 10000"/>
                <a:gd name="connsiteX13" fmla="*/ 2374 w 10000"/>
                <a:gd name="connsiteY13" fmla="*/ 4080 h 10000"/>
                <a:gd name="connsiteX14" fmla="*/ 2854 w 10000"/>
                <a:gd name="connsiteY14" fmla="*/ 3932 h 10000"/>
                <a:gd name="connsiteX15" fmla="*/ 3251 w 10000"/>
                <a:gd name="connsiteY15" fmla="*/ 4051 h 10000"/>
                <a:gd name="connsiteX16" fmla="*/ 1002 w 10000"/>
                <a:gd name="connsiteY16" fmla="*/ 2972 h 10000"/>
                <a:gd name="connsiteX17" fmla="*/ 2014 w 10000"/>
                <a:gd name="connsiteY17" fmla="*/ 2388 h 10000"/>
                <a:gd name="connsiteX18" fmla="*/ 1599 w 10000"/>
                <a:gd name="connsiteY18" fmla="*/ 2202 h 10000"/>
                <a:gd name="connsiteX19" fmla="*/ 2086 w 10000"/>
                <a:gd name="connsiteY19" fmla="*/ 1741 h 10000"/>
                <a:gd name="connsiteX20" fmla="*/ 2446 w 10000"/>
                <a:gd name="connsiteY20" fmla="*/ 1542 h 10000"/>
                <a:gd name="connsiteX21" fmla="*/ 2734 w 10000"/>
                <a:gd name="connsiteY21" fmla="*/ 1542 h 10000"/>
                <a:gd name="connsiteX22" fmla="*/ 2878 w 10000"/>
                <a:gd name="connsiteY22" fmla="*/ 1741 h 10000"/>
                <a:gd name="connsiteX23" fmla="*/ 3201 w 10000"/>
                <a:gd name="connsiteY23" fmla="*/ 1467 h 10000"/>
                <a:gd name="connsiteX24" fmla="*/ 3618 w 10000"/>
                <a:gd name="connsiteY24" fmla="*/ 1038 h 10000"/>
                <a:gd name="connsiteX25" fmla="*/ 4427 w 10000"/>
                <a:gd name="connsiteY25" fmla="*/ 656 h 10000"/>
                <a:gd name="connsiteX26" fmla="*/ 5540 w 10000"/>
                <a:gd name="connsiteY26" fmla="*/ 547 h 10000"/>
                <a:gd name="connsiteX27" fmla="*/ 6475 w 10000"/>
                <a:gd name="connsiteY27" fmla="*/ 597 h 10000"/>
                <a:gd name="connsiteX28" fmla="*/ 6763 w 10000"/>
                <a:gd name="connsiteY28" fmla="*/ 746 h 10000"/>
                <a:gd name="connsiteX29" fmla="*/ 6978 w 10000"/>
                <a:gd name="connsiteY29" fmla="*/ 348 h 10000"/>
                <a:gd name="connsiteX30" fmla="*/ 7410 w 10000"/>
                <a:gd name="connsiteY30" fmla="*/ 0 h 10000"/>
                <a:gd name="connsiteX31" fmla="*/ 7554 w 10000"/>
                <a:gd name="connsiteY31" fmla="*/ 249 h 10000"/>
                <a:gd name="connsiteX32" fmla="*/ 7986 w 10000"/>
                <a:gd name="connsiteY32" fmla="*/ 299 h 10000"/>
                <a:gd name="connsiteX33" fmla="*/ 8129 w 10000"/>
                <a:gd name="connsiteY33" fmla="*/ 746 h 10000"/>
                <a:gd name="connsiteX34" fmla="*/ 7626 w 10000"/>
                <a:gd name="connsiteY34" fmla="*/ 896 h 10000"/>
                <a:gd name="connsiteX35" fmla="*/ 7338 w 10000"/>
                <a:gd name="connsiteY35" fmla="*/ 1194 h 10000"/>
                <a:gd name="connsiteX36" fmla="*/ 7482 w 10000"/>
                <a:gd name="connsiteY36" fmla="*/ 1393 h 10000"/>
                <a:gd name="connsiteX37" fmla="*/ 8273 w 10000"/>
                <a:gd name="connsiteY37" fmla="*/ 1194 h 10000"/>
                <a:gd name="connsiteX38" fmla="*/ 9209 w 10000"/>
                <a:gd name="connsiteY38" fmla="*/ 1791 h 10000"/>
                <a:gd name="connsiteX39" fmla="*/ 9209 w 10000"/>
                <a:gd name="connsiteY39" fmla="*/ 2139 h 10000"/>
                <a:gd name="connsiteX40" fmla="*/ 9353 w 10000"/>
                <a:gd name="connsiteY40" fmla="*/ 3980 h 10000"/>
                <a:gd name="connsiteX41" fmla="*/ 8921 w 10000"/>
                <a:gd name="connsiteY41" fmla="*/ 4229 h 10000"/>
                <a:gd name="connsiteX42" fmla="*/ 9856 w 10000"/>
                <a:gd name="connsiteY42" fmla="*/ 4975 h 10000"/>
                <a:gd name="connsiteX43" fmla="*/ 9496 w 10000"/>
                <a:gd name="connsiteY43" fmla="*/ 5423 h 10000"/>
                <a:gd name="connsiteX44" fmla="*/ 10000 w 10000"/>
                <a:gd name="connsiteY44" fmla="*/ 8557 h 10000"/>
                <a:gd name="connsiteX45" fmla="*/ 8705 w 10000"/>
                <a:gd name="connsiteY45" fmla="*/ 8259 h 10000"/>
                <a:gd name="connsiteX46" fmla="*/ 7770 w 10000"/>
                <a:gd name="connsiteY46" fmla="*/ 8955 h 10000"/>
                <a:gd name="connsiteX47" fmla="*/ 5252 w 10000"/>
                <a:gd name="connsiteY47" fmla="*/ 9552 h 10000"/>
                <a:gd name="connsiteX48" fmla="*/ 4748 w 10000"/>
                <a:gd name="connsiteY48"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1921 w 10000"/>
                <a:gd name="connsiteY9" fmla="*/ 5874 h 10000"/>
                <a:gd name="connsiteX10" fmla="*/ 1816 w 10000"/>
                <a:gd name="connsiteY10" fmla="*/ 4909 h 10000"/>
                <a:gd name="connsiteX11" fmla="*/ 1727 w 10000"/>
                <a:gd name="connsiteY11" fmla="*/ 4726 h 10000"/>
                <a:gd name="connsiteX12" fmla="*/ 1583 w 10000"/>
                <a:gd name="connsiteY12" fmla="*/ 4279 h 10000"/>
                <a:gd name="connsiteX13" fmla="*/ 2374 w 10000"/>
                <a:gd name="connsiteY13" fmla="*/ 4080 h 10000"/>
                <a:gd name="connsiteX14" fmla="*/ 2854 w 10000"/>
                <a:gd name="connsiteY14" fmla="*/ 3932 h 10000"/>
                <a:gd name="connsiteX15" fmla="*/ 3251 w 10000"/>
                <a:gd name="connsiteY15" fmla="*/ 4051 h 10000"/>
                <a:gd name="connsiteX16" fmla="*/ 1002 w 10000"/>
                <a:gd name="connsiteY16" fmla="*/ 2972 h 10000"/>
                <a:gd name="connsiteX17" fmla="*/ 2014 w 10000"/>
                <a:gd name="connsiteY17" fmla="*/ 2388 h 10000"/>
                <a:gd name="connsiteX18" fmla="*/ 1599 w 10000"/>
                <a:gd name="connsiteY18" fmla="*/ 2202 h 10000"/>
                <a:gd name="connsiteX19" fmla="*/ 2086 w 10000"/>
                <a:gd name="connsiteY19" fmla="*/ 1741 h 10000"/>
                <a:gd name="connsiteX20" fmla="*/ 2446 w 10000"/>
                <a:gd name="connsiteY20" fmla="*/ 1542 h 10000"/>
                <a:gd name="connsiteX21" fmla="*/ 2734 w 10000"/>
                <a:gd name="connsiteY21" fmla="*/ 1542 h 10000"/>
                <a:gd name="connsiteX22" fmla="*/ 2878 w 10000"/>
                <a:gd name="connsiteY22" fmla="*/ 1741 h 10000"/>
                <a:gd name="connsiteX23" fmla="*/ 3201 w 10000"/>
                <a:gd name="connsiteY23" fmla="*/ 1467 h 10000"/>
                <a:gd name="connsiteX24" fmla="*/ 3618 w 10000"/>
                <a:gd name="connsiteY24" fmla="*/ 1038 h 10000"/>
                <a:gd name="connsiteX25" fmla="*/ 4427 w 10000"/>
                <a:gd name="connsiteY25" fmla="*/ 656 h 10000"/>
                <a:gd name="connsiteX26" fmla="*/ 5540 w 10000"/>
                <a:gd name="connsiteY26" fmla="*/ 547 h 10000"/>
                <a:gd name="connsiteX27" fmla="*/ 6475 w 10000"/>
                <a:gd name="connsiteY27" fmla="*/ 597 h 10000"/>
                <a:gd name="connsiteX28" fmla="*/ 6763 w 10000"/>
                <a:gd name="connsiteY28" fmla="*/ 746 h 10000"/>
                <a:gd name="connsiteX29" fmla="*/ 6978 w 10000"/>
                <a:gd name="connsiteY29" fmla="*/ 348 h 10000"/>
                <a:gd name="connsiteX30" fmla="*/ 7410 w 10000"/>
                <a:gd name="connsiteY30" fmla="*/ 0 h 10000"/>
                <a:gd name="connsiteX31" fmla="*/ 7554 w 10000"/>
                <a:gd name="connsiteY31" fmla="*/ 249 h 10000"/>
                <a:gd name="connsiteX32" fmla="*/ 7986 w 10000"/>
                <a:gd name="connsiteY32" fmla="*/ 299 h 10000"/>
                <a:gd name="connsiteX33" fmla="*/ 8129 w 10000"/>
                <a:gd name="connsiteY33" fmla="*/ 746 h 10000"/>
                <a:gd name="connsiteX34" fmla="*/ 7626 w 10000"/>
                <a:gd name="connsiteY34" fmla="*/ 896 h 10000"/>
                <a:gd name="connsiteX35" fmla="*/ 7338 w 10000"/>
                <a:gd name="connsiteY35" fmla="*/ 1194 h 10000"/>
                <a:gd name="connsiteX36" fmla="*/ 7482 w 10000"/>
                <a:gd name="connsiteY36" fmla="*/ 1393 h 10000"/>
                <a:gd name="connsiteX37" fmla="*/ 8273 w 10000"/>
                <a:gd name="connsiteY37" fmla="*/ 1194 h 10000"/>
                <a:gd name="connsiteX38" fmla="*/ 9209 w 10000"/>
                <a:gd name="connsiteY38" fmla="*/ 1791 h 10000"/>
                <a:gd name="connsiteX39" fmla="*/ 9209 w 10000"/>
                <a:gd name="connsiteY39" fmla="*/ 2139 h 10000"/>
                <a:gd name="connsiteX40" fmla="*/ 9353 w 10000"/>
                <a:gd name="connsiteY40" fmla="*/ 3980 h 10000"/>
                <a:gd name="connsiteX41" fmla="*/ 8921 w 10000"/>
                <a:gd name="connsiteY41" fmla="*/ 4229 h 10000"/>
                <a:gd name="connsiteX42" fmla="*/ 9856 w 10000"/>
                <a:gd name="connsiteY42" fmla="*/ 4975 h 10000"/>
                <a:gd name="connsiteX43" fmla="*/ 9496 w 10000"/>
                <a:gd name="connsiteY43" fmla="*/ 5423 h 10000"/>
                <a:gd name="connsiteX44" fmla="*/ 10000 w 10000"/>
                <a:gd name="connsiteY44" fmla="*/ 8557 h 10000"/>
                <a:gd name="connsiteX45" fmla="*/ 8705 w 10000"/>
                <a:gd name="connsiteY45" fmla="*/ 8259 h 10000"/>
                <a:gd name="connsiteX46" fmla="*/ 7770 w 10000"/>
                <a:gd name="connsiteY46" fmla="*/ 8955 h 10000"/>
                <a:gd name="connsiteX47" fmla="*/ 5252 w 10000"/>
                <a:gd name="connsiteY47" fmla="*/ 9552 h 10000"/>
                <a:gd name="connsiteX48" fmla="*/ 4748 w 10000"/>
                <a:gd name="connsiteY48"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163 w 10000"/>
                <a:gd name="connsiteY7" fmla="*/ 6932 h 10000"/>
                <a:gd name="connsiteX8" fmla="*/ 1439 w 10000"/>
                <a:gd name="connsiteY8" fmla="*/ 6866 h 10000"/>
                <a:gd name="connsiteX9" fmla="*/ 1367 w 10000"/>
                <a:gd name="connsiteY9" fmla="*/ 6169 h 10000"/>
                <a:gd name="connsiteX10" fmla="*/ 1921 w 10000"/>
                <a:gd name="connsiteY10" fmla="*/ 5874 h 10000"/>
                <a:gd name="connsiteX11" fmla="*/ 1816 w 10000"/>
                <a:gd name="connsiteY11" fmla="*/ 4909 h 10000"/>
                <a:gd name="connsiteX12" fmla="*/ 1727 w 10000"/>
                <a:gd name="connsiteY12" fmla="*/ 4726 h 10000"/>
                <a:gd name="connsiteX13" fmla="*/ 1583 w 10000"/>
                <a:gd name="connsiteY13" fmla="*/ 4279 h 10000"/>
                <a:gd name="connsiteX14" fmla="*/ 2374 w 10000"/>
                <a:gd name="connsiteY14" fmla="*/ 4080 h 10000"/>
                <a:gd name="connsiteX15" fmla="*/ 2854 w 10000"/>
                <a:gd name="connsiteY15" fmla="*/ 3932 h 10000"/>
                <a:gd name="connsiteX16" fmla="*/ 3251 w 10000"/>
                <a:gd name="connsiteY16" fmla="*/ 4051 h 10000"/>
                <a:gd name="connsiteX17" fmla="*/ 1002 w 10000"/>
                <a:gd name="connsiteY17" fmla="*/ 2972 h 10000"/>
                <a:gd name="connsiteX18" fmla="*/ 2014 w 10000"/>
                <a:gd name="connsiteY18" fmla="*/ 2388 h 10000"/>
                <a:gd name="connsiteX19" fmla="*/ 1599 w 10000"/>
                <a:gd name="connsiteY19" fmla="*/ 2202 h 10000"/>
                <a:gd name="connsiteX20" fmla="*/ 2086 w 10000"/>
                <a:gd name="connsiteY20" fmla="*/ 1741 h 10000"/>
                <a:gd name="connsiteX21" fmla="*/ 2446 w 10000"/>
                <a:gd name="connsiteY21" fmla="*/ 1542 h 10000"/>
                <a:gd name="connsiteX22" fmla="*/ 2734 w 10000"/>
                <a:gd name="connsiteY22" fmla="*/ 1542 h 10000"/>
                <a:gd name="connsiteX23" fmla="*/ 2878 w 10000"/>
                <a:gd name="connsiteY23" fmla="*/ 1741 h 10000"/>
                <a:gd name="connsiteX24" fmla="*/ 3201 w 10000"/>
                <a:gd name="connsiteY24" fmla="*/ 1467 h 10000"/>
                <a:gd name="connsiteX25" fmla="*/ 3618 w 10000"/>
                <a:gd name="connsiteY25" fmla="*/ 1038 h 10000"/>
                <a:gd name="connsiteX26" fmla="*/ 4427 w 10000"/>
                <a:gd name="connsiteY26" fmla="*/ 656 h 10000"/>
                <a:gd name="connsiteX27" fmla="*/ 5540 w 10000"/>
                <a:gd name="connsiteY27" fmla="*/ 547 h 10000"/>
                <a:gd name="connsiteX28" fmla="*/ 6475 w 10000"/>
                <a:gd name="connsiteY28" fmla="*/ 597 h 10000"/>
                <a:gd name="connsiteX29" fmla="*/ 6763 w 10000"/>
                <a:gd name="connsiteY29" fmla="*/ 746 h 10000"/>
                <a:gd name="connsiteX30" fmla="*/ 6978 w 10000"/>
                <a:gd name="connsiteY30" fmla="*/ 348 h 10000"/>
                <a:gd name="connsiteX31" fmla="*/ 7410 w 10000"/>
                <a:gd name="connsiteY31" fmla="*/ 0 h 10000"/>
                <a:gd name="connsiteX32" fmla="*/ 7554 w 10000"/>
                <a:gd name="connsiteY32" fmla="*/ 249 h 10000"/>
                <a:gd name="connsiteX33" fmla="*/ 7986 w 10000"/>
                <a:gd name="connsiteY33" fmla="*/ 299 h 10000"/>
                <a:gd name="connsiteX34" fmla="*/ 8129 w 10000"/>
                <a:gd name="connsiteY34" fmla="*/ 746 h 10000"/>
                <a:gd name="connsiteX35" fmla="*/ 7626 w 10000"/>
                <a:gd name="connsiteY35" fmla="*/ 896 h 10000"/>
                <a:gd name="connsiteX36" fmla="*/ 7338 w 10000"/>
                <a:gd name="connsiteY36" fmla="*/ 1194 h 10000"/>
                <a:gd name="connsiteX37" fmla="*/ 7482 w 10000"/>
                <a:gd name="connsiteY37" fmla="*/ 1393 h 10000"/>
                <a:gd name="connsiteX38" fmla="*/ 8273 w 10000"/>
                <a:gd name="connsiteY38" fmla="*/ 1194 h 10000"/>
                <a:gd name="connsiteX39" fmla="*/ 9209 w 10000"/>
                <a:gd name="connsiteY39" fmla="*/ 1791 h 10000"/>
                <a:gd name="connsiteX40" fmla="*/ 9209 w 10000"/>
                <a:gd name="connsiteY40" fmla="*/ 2139 h 10000"/>
                <a:gd name="connsiteX41" fmla="*/ 9353 w 10000"/>
                <a:gd name="connsiteY41" fmla="*/ 3980 h 10000"/>
                <a:gd name="connsiteX42" fmla="*/ 8921 w 10000"/>
                <a:gd name="connsiteY42" fmla="*/ 4229 h 10000"/>
                <a:gd name="connsiteX43" fmla="*/ 9856 w 10000"/>
                <a:gd name="connsiteY43" fmla="*/ 4975 h 10000"/>
                <a:gd name="connsiteX44" fmla="*/ 9496 w 10000"/>
                <a:gd name="connsiteY44" fmla="*/ 5423 h 10000"/>
                <a:gd name="connsiteX45" fmla="*/ 10000 w 10000"/>
                <a:gd name="connsiteY45" fmla="*/ 8557 h 10000"/>
                <a:gd name="connsiteX46" fmla="*/ 8705 w 10000"/>
                <a:gd name="connsiteY46" fmla="*/ 8259 h 10000"/>
                <a:gd name="connsiteX47" fmla="*/ 7770 w 10000"/>
                <a:gd name="connsiteY47" fmla="*/ 8955 h 10000"/>
                <a:gd name="connsiteX48" fmla="*/ 5252 w 10000"/>
                <a:gd name="connsiteY48" fmla="*/ 9552 h 10000"/>
                <a:gd name="connsiteX49" fmla="*/ 4748 w 10000"/>
                <a:gd name="connsiteY49" fmla="*/ 10000 h 10000"/>
                <a:gd name="connsiteX0" fmla="*/ 4748 w 10000"/>
                <a:gd name="connsiteY0" fmla="*/ 10000 h 10426"/>
                <a:gd name="connsiteX1" fmla="*/ 4029 w 10000"/>
                <a:gd name="connsiteY1" fmla="*/ 9801 h 10426"/>
                <a:gd name="connsiteX2" fmla="*/ 3094 w 10000"/>
                <a:gd name="connsiteY2" fmla="*/ 9950 h 10426"/>
                <a:gd name="connsiteX3" fmla="*/ 1144 w 10000"/>
                <a:gd name="connsiteY3" fmla="*/ 10426 h 10426"/>
                <a:gd name="connsiteX4" fmla="*/ 0 w 10000"/>
                <a:gd name="connsiteY4" fmla="*/ 8856 h 10426"/>
                <a:gd name="connsiteX5" fmla="*/ 432 w 10000"/>
                <a:gd name="connsiteY5" fmla="*/ 8209 h 10426"/>
                <a:gd name="connsiteX6" fmla="*/ 0 w 10000"/>
                <a:gd name="connsiteY6" fmla="*/ 7512 h 10426"/>
                <a:gd name="connsiteX7" fmla="*/ 1163 w 10000"/>
                <a:gd name="connsiteY7" fmla="*/ 6932 h 10426"/>
                <a:gd name="connsiteX8" fmla="*/ 1439 w 10000"/>
                <a:gd name="connsiteY8" fmla="*/ 6866 h 10426"/>
                <a:gd name="connsiteX9" fmla="*/ 1367 w 10000"/>
                <a:gd name="connsiteY9" fmla="*/ 6169 h 10426"/>
                <a:gd name="connsiteX10" fmla="*/ 1921 w 10000"/>
                <a:gd name="connsiteY10" fmla="*/ 5874 h 10426"/>
                <a:gd name="connsiteX11" fmla="*/ 1816 w 10000"/>
                <a:gd name="connsiteY11" fmla="*/ 4909 h 10426"/>
                <a:gd name="connsiteX12" fmla="*/ 1727 w 10000"/>
                <a:gd name="connsiteY12" fmla="*/ 4726 h 10426"/>
                <a:gd name="connsiteX13" fmla="*/ 1583 w 10000"/>
                <a:gd name="connsiteY13" fmla="*/ 4279 h 10426"/>
                <a:gd name="connsiteX14" fmla="*/ 2374 w 10000"/>
                <a:gd name="connsiteY14" fmla="*/ 4080 h 10426"/>
                <a:gd name="connsiteX15" fmla="*/ 2854 w 10000"/>
                <a:gd name="connsiteY15" fmla="*/ 3932 h 10426"/>
                <a:gd name="connsiteX16" fmla="*/ 3251 w 10000"/>
                <a:gd name="connsiteY16" fmla="*/ 4051 h 10426"/>
                <a:gd name="connsiteX17" fmla="*/ 1002 w 10000"/>
                <a:gd name="connsiteY17" fmla="*/ 2972 h 10426"/>
                <a:gd name="connsiteX18" fmla="*/ 2014 w 10000"/>
                <a:gd name="connsiteY18" fmla="*/ 2388 h 10426"/>
                <a:gd name="connsiteX19" fmla="*/ 1599 w 10000"/>
                <a:gd name="connsiteY19" fmla="*/ 2202 h 10426"/>
                <a:gd name="connsiteX20" fmla="*/ 2086 w 10000"/>
                <a:gd name="connsiteY20" fmla="*/ 1741 h 10426"/>
                <a:gd name="connsiteX21" fmla="*/ 2446 w 10000"/>
                <a:gd name="connsiteY21" fmla="*/ 1542 h 10426"/>
                <a:gd name="connsiteX22" fmla="*/ 2734 w 10000"/>
                <a:gd name="connsiteY22" fmla="*/ 1542 h 10426"/>
                <a:gd name="connsiteX23" fmla="*/ 2878 w 10000"/>
                <a:gd name="connsiteY23" fmla="*/ 1741 h 10426"/>
                <a:gd name="connsiteX24" fmla="*/ 3201 w 10000"/>
                <a:gd name="connsiteY24" fmla="*/ 1467 h 10426"/>
                <a:gd name="connsiteX25" fmla="*/ 3618 w 10000"/>
                <a:gd name="connsiteY25" fmla="*/ 1038 h 10426"/>
                <a:gd name="connsiteX26" fmla="*/ 4427 w 10000"/>
                <a:gd name="connsiteY26" fmla="*/ 656 h 10426"/>
                <a:gd name="connsiteX27" fmla="*/ 5540 w 10000"/>
                <a:gd name="connsiteY27" fmla="*/ 547 h 10426"/>
                <a:gd name="connsiteX28" fmla="*/ 6475 w 10000"/>
                <a:gd name="connsiteY28" fmla="*/ 597 h 10426"/>
                <a:gd name="connsiteX29" fmla="*/ 6763 w 10000"/>
                <a:gd name="connsiteY29" fmla="*/ 746 h 10426"/>
                <a:gd name="connsiteX30" fmla="*/ 6978 w 10000"/>
                <a:gd name="connsiteY30" fmla="*/ 348 h 10426"/>
                <a:gd name="connsiteX31" fmla="*/ 7410 w 10000"/>
                <a:gd name="connsiteY31" fmla="*/ 0 h 10426"/>
                <a:gd name="connsiteX32" fmla="*/ 7554 w 10000"/>
                <a:gd name="connsiteY32" fmla="*/ 249 h 10426"/>
                <a:gd name="connsiteX33" fmla="*/ 7986 w 10000"/>
                <a:gd name="connsiteY33" fmla="*/ 299 h 10426"/>
                <a:gd name="connsiteX34" fmla="*/ 8129 w 10000"/>
                <a:gd name="connsiteY34" fmla="*/ 746 h 10426"/>
                <a:gd name="connsiteX35" fmla="*/ 7626 w 10000"/>
                <a:gd name="connsiteY35" fmla="*/ 896 h 10426"/>
                <a:gd name="connsiteX36" fmla="*/ 7338 w 10000"/>
                <a:gd name="connsiteY36" fmla="*/ 1194 h 10426"/>
                <a:gd name="connsiteX37" fmla="*/ 7482 w 10000"/>
                <a:gd name="connsiteY37" fmla="*/ 1393 h 10426"/>
                <a:gd name="connsiteX38" fmla="*/ 8273 w 10000"/>
                <a:gd name="connsiteY38" fmla="*/ 1194 h 10426"/>
                <a:gd name="connsiteX39" fmla="*/ 9209 w 10000"/>
                <a:gd name="connsiteY39" fmla="*/ 1791 h 10426"/>
                <a:gd name="connsiteX40" fmla="*/ 9209 w 10000"/>
                <a:gd name="connsiteY40" fmla="*/ 2139 h 10426"/>
                <a:gd name="connsiteX41" fmla="*/ 9353 w 10000"/>
                <a:gd name="connsiteY41" fmla="*/ 3980 h 10426"/>
                <a:gd name="connsiteX42" fmla="*/ 8921 w 10000"/>
                <a:gd name="connsiteY42" fmla="*/ 4229 h 10426"/>
                <a:gd name="connsiteX43" fmla="*/ 9856 w 10000"/>
                <a:gd name="connsiteY43" fmla="*/ 4975 h 10426"/>
                <a:gd name="connsiteX44" fmla="*/ 9496 w 10000"/>
                <a:gd name="connsiteY44" fmla="*/ 5423 h 10426"/>
                <a:gd name="connsiteX45" fmla="*/ 10000 w 10000"/>
                <a:gd name="connsiteY45" fmla="*/ 8557 h 10426"/>
                <a:gd name="connsiteX46" fmla="*/ 8705 w 10000"/>
                <a:gd name="connsiteY46" fmla="*/ 8259 h 10426"/>
                <a:gd name="connsiteX47" fmla="*/ 7770 w 10000"/>
                <a:gd name="connsiteY47" fmla="*/ 8955 h 10426"/>
                <a:gd name="connsiteX48" fmla="*/ 5252 w 10000"/>
                <a:gd name="connsiteY48" fmla="*/ 9552 h 10426"/>
                <a:gd name="connsiteX49" fmla="*/ 4748 w 10000"/>
                <a:gd name="connsiteY49" fmla="*/ 10000 h 10426"/>
                <a:gd name="connsiteX0" fmla="*/ 4748 w 10000"/>
                <a:gd name="connsiteY0" fmla="*/ 10000 h 10672"/>
                <a:gd name="connsiteX1" fmla="*/ 4029 w 10000"/>
                <a:gd name="connsiteY1" fmla="*/ 9801 h 10672"/>
                <a:gd name="connsiteX2" fmla="*/ 3289 w 10000"/>
                <a:gd name="connsiteY2" fmla="*/ 10672 h 10672"/>
                <a:gd name="connsiteX3" fmla="*/ 1144 w 10000"/>
                <a:gd name="connsiteY3" fmla="*/ 10426 h 10672"/>
                <a:gd name="connsiteX4" fmla="*/ 0 w 10000"/>
                <a:gd name="connsiteY4" fmla="*/ 8856 h 10672"/>
                <a:gd name="connsiteX5" fmla="*/ 432 w 10000"/>
                <a:gd name="connsiteY5" fmla="*/ 8209 h 10672"/>
                <a:gd name="connsiteX6" fmla="*/ 0 w 10000"/>
                <a:gd name="connsiteY6" fmla="*/ 7512 h 10672"/>
                <a:gd name="connsiteX7" fmla="*/ 1163 w 10000"/>
                <a:gd name="connsiteY7" fmla="*/ 6932 h 10672"/>
                <a:gd name="connsiteX8" fmla="*/ 1439 w 10000"/>
                <a:gd name="connsiteY8" fmla="*/ 6866 h 10672"/>
                <a:gd name="connsiteX9" fmla="*/ 1367 w 10000"/>
                <a:gd name="connsiteY9" fmla="*/ 6169 h 10672"/>
                <a:gd name="connsiteX10" fmla="*/ 1921 w 10000"/>
                <a:gd name="connsiteY10" fmla="*/ 5874 h 10672"/>
                <a:gd name="connsiteX11" fmla="*/ 1816 w 10000"/>
                <a:gd name="connsiteY11" fmla="*/ 4909 h 10672"/>
                <a:gd name="connsiteX12" fmla="*/ 1727 w 10000"/>
                <a:gd name="connsiteY12" fmla="*/ 4726 h 10672"/>
                <a:gd name="connsiteX13" fmla="*/ 1583 w 10000"/>
                <a:gd name="connsiteY13" fmla="*/ 4279 h 10672"/>
                <a:gd name="connsiteX14" fmla="*/ 2374 w 10000"/>
                <a:gd name="connsiteY14" fmla="*/ 4080 h 10672"/>
                <a:gd name="connsiteX15" fmla="*/ 2854 w 10000"/>
                <a:gd name="connsiteY15" fmla="*/ 3932 h 10672"/>
                <a:gd name="connsiteX16" fmla="*/ 3251 w 10000"/>
                <a:gd name="connsiteY16" fmla="*/ 4051 h 10672"/>
                <a:gd name="connsiteX17" fmla="*/ 1002 w 10000"/>
                <a:gd name="connsiteY17" fmla="*/ 2972 h 10672"/>
                <a:gd name="connsiteX18" fmla="*/ 2014 w 10000"/>
                <a:gd name="connsiteY18" fmla="*/ 2388 h 10672"/>
                <a:gd name="connsiteX19" fmla="*/ 1599 w 10000"/>
                <a:gd name="connsiteY19" fmla="*/ 2202 h 10672"/>
                <a:gd name="connsiteX20" fmla="*/ 2086 w 10000"/>
                <a:gd name="connsiteY20" fmla="*/ 1741 h 10672"/>
                <a:gd name="connsiteX21" fmla="*/ 2446 w 10000"/>
                <a:gd name="connsiteY21" fmla="*/ 1542 h 10672"/>
                <a:gd name="connsiteX22" fmla="*/ 2734 w 10000"/>
                <a:gd name="connsiteY22" fmla="*/ 1542 h 10672"/>
                <a:gd name="connsiteX23" fmla="*/ 2878 w 10000"/>
                <a:gd name="connsiteY23" fmla="*/ 1741 h 10672"/>
                <a:gd name="connsiteX24" fmla="*/ 3201 w 10000"/>
                <a:gd name="connsiteY24" fmla="*/ 1467 h 10672"/>
                <a:gd name="connsiteX25" fmla="*/ 3618 w 10000"/>
                <a:gd name="connsiteY25" fmla="*/ 1038 h 10672"/>
                <a:gd name="connsiteX26" fmla="*/ 4427 w 10000"/>
                <a:gd name="connsiteY26" fmla="*/ 656 h 10672"/>
                <a:gd name="connsiteX27" fmla="*/ 5540 w 10000"/>
                <a:gd name="connsiteY27" fmla="*/ 547 h 10672"/>
                <a:gd name="connsiteX28" fmla="*/ 6475 w 10000"/>
                <a:gd name="connsiteY28" fmla="*/ 597 h 10672"/>
                <a:gd name="connsiteX29" fmla="*/ 6763 w 10000"/>
                <a:gd name="connsiteY29" fmla="*/ 746 h 10672"/>
                <a:gd name="connsiteX30" fmla="*/ 6978 w 10000"/>
                <a:gd name="connsiteY30" fmla="*/ 348 h 10672"/>
                <a:gd name="connsiteX31" fmla="*/ 7410 w 10000"/>
                <a:gd name="connsiteY31" fmla="*/ 0 h 10672"/>
                <a:gd name="connsiteX32" fmla="*/ 7554 w 10000"/>
                <a:gd name="connsiteY32" fmla="*/ 249 h 10672"/>
                <a:gd name="connsiteX33" fmla="*/ 7986 w 10000"/>
                <a:gd name="connsiteY33" fmla="*/ 299 h 10672"/>
                <a:gd name="connsiteX34" fmla="*/ 8129 w 10000"/>
                <a:gd name="connsiteY34" fmla="*/ 746 h 10672"/>
                <a:gd name="connsiteX35" fmla="*/ 7626 w 10000"/>
                <a:gd name="connsiteY35" fmla="*/ 896 h 10672"/>
                <a:gd name="connsiteX36" fmla="*/ 7338 w 10000"/>
                <a:gd name="connsiteY36" fmla="*/ 1194 h 10672"/>
                <a:gd name="connsiteX37" fmla="*/ 7482 w 10000"/>
                <a:gd name="connsiteY37" fmla="*/ 1393 h 10672"/>
                <a:gd name="connsiteX38" fmla="*/ 8273 w 10000"/>
                <a:gd name="connsiteY38" fmla="*/ 1194 h 10672"/>
                <a:gd name="connsiteX39" fmla="*/ 9209 w 10000"/>
                <a:gd name="connsiteY39" fmla="*/ 1791 h 10672"/>
                <a:gd name="connsiteX40" fmla="*/ 9209 w 10000"/>
                <a:gd name="connsiteY40" fmla="*/ 2139 h 10672"/>
                <a:gd name="connsiteX41" fmla="*/ 9353 w 10000"/>
                <a:gd name="connsiteY41" fmla="*/ 3980 h 10672"/>
                <a:gd name="connsiteX42" fmla="*/ 8921 w 10000"/>
                <a:gd name="connsiteY42" fmla="*/ 4229 h 10672"/>
                <a:gd name="connsiteX43" fmla="*/ 9856 w 10000"/>
                <a:gd name="connsiteY43" fmla="*/ 4975 h 10672"/>
                <a:gd name="connsiteX44" fmla="*/ 9496 w 10000"/>
                <a:gd name="connsiteY44" fmla="*/ 5423 h 10672"/>
                <a:gd name="connsiteX45" fmla="*/ 10000 w 10000"/>
                <a:gd name="connsiteY45" fmla="*/ 8557 h 10672"/>
                <a:gd name="connsiteX46" fmla="*/ 8705 w 10000"/>
                <a:gd name="connsiteY46" fmla="*/ 8259 h 10672"/>
                <a:gd name="connsiteX47" fmla="*/ 7770 w 10000"/>
                <a:gd name="connsiteY47" fmla="*/ 8955 h 10672"/>
                <a:gd name="connsiteX48" fmla="*/ 5252 w 10000"/>
                <a:gd name="connsiteY48" fmla="*/ 9552 h 10672"/>
                <a:gd name="connsiteX49" fmla="*/ 4748 w 10000"/>
                <a:gd name="connsiteY49" fmla="*/ 10000 h 10672"/>
                <a:gd name="connsiteX0" fmla="*/ 4748 w 10000"/>
                <a:gd name="connsiteY0" fmla="*/ 10000 h 10672"/>
                <a:gd name="connsiteX1" fmla="*/ 4627 w 10000"/>
                <a:gd name="connsiteY1" fmla="*/ 10196 h 10672"/>
                <a:gd name="connsiteX2" fmla="*/ 3289 w 10000"/>
                <a:gd name="connsiteY2" fmla="*/ 10672 h 10672"/>
                <a:gd name="connsiteX3" fmla="*/ 1144 w 10000"/>
                <a:gd name="connsiteY3" fmla="*/ 10426 h 10672"/>
                <a:gd name="connsiteX4" fmla="*/ 0 w 10000"/>
                <a:gd name="connsiteY4" fmla="*/ 8856 h 10672"/>
                <a:gd name="connsiteX5" fmla="*/ 432 w 10000"/>
                <a:gd name="connsiteY5" fmla="*/ 8209 h 10672"/>
                <a:gd name="connsiteX6" fmla="*/ 0 w 10000"/>
                <a:gd name="connsiteY6" fmla="*/ 7512 h 10672"/>
                <a:gd name="connsiteX7" fmla="*/ 1163 w 10000"/>
                <a:gd name="connsiteY7" fmla="*/ 6932 h 10672"/>
                <a:gd name="connsiteX8" fmla="*/ 1439 w 10000"/>
                <a:gd name="connsiteY8" fmla="*/ 6866 h 10672"/>
                <a:gd name="connsiteX9" fmla="*/ 1367 w 10000"/>
                <a:gd name="connsiteY9" fmla="*/ 6169 h 10672"/>
                <a:gd name="connsiteX10" fmla="*/ 1921 w 10000"/>
                <a:gd name="connsiteY10" fmla="*/ 5874 h 10672"/>
                <a:gd name="connsiteX11" fmla="*/ 1816 w 10000"/>
                <a:gd name="connsiteY11" fmla="*/ 4909 h 10672"/>
                <a:gd name="connsiteX12" fmla="*/ 1727 w 10000"/>
                <a:gd name="connsiteY12" fmla="*/ 4726 h 10672"/>
                <a:gd name="connsiteX13" fmla="*/ 1583 w 10000"/>
                <a:gd name="connsiteY13" fmla="*/ 4279 h 10672"/>
                <a:gd name="connsiteX14" fmla="*/ 2374 w 10000"/>
                <a:gd name="connsiteY14" fmla="*/ 4080 h 10672"/>
                <a:gd name="connsiteX15" fmla="*/ 2854 w 10000"/>
                <a:gd name="connsiteY15" fmla="*/ 3932 h 10672"/>
                <a:gd name="connsiteX16" fmla="*/ 3251 w 10000"/>
                <a:gd name="connsiteY16" fmla="*/ 4051 h 10672"/>
                <a:gd name="connsiteX17" fmla="*/ 1002 w 10000"/>
                <a:gd name="connsiteY17" fmla="*/ 2972 h 10672"/>
                <a:gd name="connsiteX18" fmla="*/ 2014 w 10000"/>
                <a:gd name="connsiteY18" fmla="*/ 2388 h 10672"/>
                <a:gd name="connsiteX19" fmla="*/ 1599 w 10000"/>
                <a:gd name="connsiteY19" fmla="*/ 2202 h 10672"/>
                <a:gd name="connsiteX20" fmla="*/ 2086 w 10000"/>
                <a:gd name="connsiteY20" fmla="*/ 1741 h 10672"/>
                <a:gd name="connsiteX21" fmla="*/ 2446 w 10000"/>
                <a:gd name="connsiteY21" fmla="*/ 1542 h 10672"/>
                <a:gd name="connsiteX22" fmla="*/ 2734 w 10000"/>
                <a:gd name="connsiteY22" fmla="*/ 1542 h 10672"/>
                <a:gd name="connsiteX23" fmla="*/ 2878 w 10000"/>
                <a:gd name="connsiteY23" fmla="*/ 1741 h 10672"/>
                <a:gd name="connsiteX24" fmla="*/ 3201 w 10000"/>
                <a:gd name="connsiteY24" fmla="*/ 1467 h 10672"/>
                <a:gd name="connsiteX25" fmla="*/ 3618 w 10000"/>
                <a:gd name="connsiteY25" fmla="*/ 1038 h 10672"/>
                <a:gd name="connsiteX26" fmla="*/ 4427 w 10000"/>
                <a:gd name="connsiteY26" fmla="*/ 656 h 10672"/>
                <a:gd name="connsiteX27" fmla="*/ 5540 w 10000"/>
                <a:gd name="connsiteY27" fmla="*/ 547 h 10672"/>
                <a:gd name="connsiteX28" fmla="*/ 6475 w 10000"/>
                <a:gd name="connsiteY28" fmla="*/ 597 h 10672"/>
                <a:gd name="connsiteX29" fmla="*/ 6763 w 10000"/>
                <a:gd name="connsiteY29" fmla="*/ 746 h 10672"/>
                <a:gd name="connsiteX30" fmla="*/ 6978 w 10000"/>
                <a:gd name="connsiteY30" fmla="*/ 348 h 10672"/>
                <a:gd name="connsiteX31" fmla="*/ 7410 w 10000"/>
                <a:gd name="connsiteY31" fmla="*/ 0 h 10672"/>
                <a:gd name="connsiteX32" fmla="*/ 7554 w 10000"/>
                <a:gd name="connsiteY32" fmla="*/ 249 h 10672"/>
                <a:gd name="connsiteX33" fmla="*/ 7986 w 10000"/>
                <a:gd name="connsiteY33" fmla="*/ 299 h 10672"/>
                <a:gd name="connsiteX34" fmla="*/ 8129 w 10000"/>
                <a:gd name="connsiteY34" fmla="*/ 746 h 10672"/>
                <a:gd name="connsiteX35" fmla="*/ 7626 w 10000"/>
                <a:gd name="connsiteY35" fmla="*/ 896 h 10672"/>
                <a:gd name="connsiteX36" fmla="*/ 7338 w 10000"/>
                <a:gd name="connsiteY36" fmla="*/ 1194 h 10672"/>
                <a:gd name="connsiteX37" fmla="*/ 7482 w 10000"/>
                <a:gd name="connsiteY37" fmla="*/ 1393 h 10672"/>
                <a:gd name="connsiteX38" fmla="*/ 8273 w 10000"/>
                <a:gd name="connsiteY38" fmla="*/ 1194 h 10672"/>
                <a:gd name="connsiteX39" fmla="*/ 9209 w 10000"/>
                <a:gd name="connsiteY39" fmla="*/ 1791 h 10672"/>
                <a:gd name="connsiteX40" fmla="*/ 9209 w 10000"/>
                <a:gd name="connsiteY40" fmla="*/ 2139 h 10672"/>
                <a:gd name="connsiteX41" fmla="*/ 9353 w 10000"/>
                <a:gd name="connsiteY41" fmla="*/ 3980 h 10672"/>
                <a:gd name="connsiteX42" fmla="*/ 8921 w 10000"/>
                <a:gd name="connsiteY42" fmla="*/ 4229 h 10672"/>
                <a:gd name="connsiteX43" fmla="*/ 9856 w 10000"/>
                <a:gd name="connsiteY43" fmla="*/ 4975 h 10672"/>
                <a:gd name="connsiteX44" fmla="*/ 9496 w 10000"/>
                <a:gd name="connsiteY44" fmla="*/ 5423 h 10672"/>
                <a:gd name="connsiteX45" fmla="*/ 10000 w 10000"/>
                <a:gd name="connsiteY45" fmla="*/ 8557 h 10672"/>
                <a:gd name="connsiteX46" fmla="*/ 8705 w 10000"/>
                <a:gd name="connsiteY46" fmla="*/ 8259 h 10672"/>
                <a:gd name="connsiteX47" fmla="*/ 7770 w 10000"/>
                <a:gd name="connsiteY47" fmla="*/ 8955 h 10672"/>
                <a:gd name="connsiteX48" fmla="*/ 5252 w 10000"/>
                <a:gd name="connsiteY48" fmla="*/ 9552 h 10672"/>
                <a:gd name="connsiteX49" fmla="*/ 4748 w 10000"/>
                <a:gd name="connsiteY49" fmla="*/ 10000 h 10672"/>
                <a:gd name="connsiteX0" fmla="*/ 4748 w 10000"/>
                <a:gd name="connsiteY0" fmla="*/ 10000 h 10672"/>
                <a:gd name="connsiteX1" fmla="*/ 4627 w 10000"/>
                <a:gd name="connsiteY1" fmla="*/ 10196 h 10672"/>
                <a:gd name="connsiteX2" fmla="*/ 3289 w 10000"/>
                <a:gd name="connsiteY2" fmla="*/ 10672 h 10672"/>
                <a:gd name="connsiteX3" fmla="*/ 1144 w 10000"/>
                <a:gd name="connsiteY3" fmla="*/ 10426 h 10672"/>
                <a:gd name="connsiteX4" fmla="*/ 0 w 10000"/>
                <a:gd name="connsiteY4" fmla="*/ 8856 h 10672"/>
                <a:gd name="connsiteX5" fmla="*/ 432 w 10000"/>
                <a:gd name="connsiteY5" fmla="*/ 8209 h 10672"/>
                <a:gd name="connsiteX6" fmla="*/ 0 w 10000"/>
                <a:gd name="connsiteY6" fmla="*/ 7512 h 10672"/>
                <a:gd name="connsiteX7" fmla="*/ 1163 w 10000"/>
                <a:gd name="connsiteY7" fmla="*/ 6932 h 10672"/>
                <a:gd name="connsiteX8" fmla="*/ 1439 w 10000"/>
                <a:gd name="connsiteY8" fmla="*/ 6866 h 10672"/>
                <a:gd name="connsiteX9" fmla="*/ 1367 w 10000"/>
                <a:gd name="connsiteY9" fmla="*/ 6169 h 10672"/>
                <a:gd name="connsiteX10" fmla="*/ 1921 w 10000"/>
                <a:gd name="connsiteY10" fmla="*/ 5874 h 10672"/>
                <a:gd name="connsiteX11" fmla="*/ 1816 w 10000"/>
                <a:gd name="connsiteY11" fmla="*/ 4909 h 10672"/>
                <a:gd name="connsiteX12" fmla="*/ 1727 w 10000"/>
                <a:gd name="connsiteY12" fmla="*/ 4726 h 10672"/>
                <a:gd name="connsiteX13" fmla="*/ 1583 w 10000"/>
                <a:gd name="connsiteY13" fmla="*/ 4279 h 10672"/>
                <a:gd name="connsiteX14" fmla="*/ 2374 w 10000"/>
                <a:gd name="connsiteY14" fmla="*/ 4080 h 10672"/>
                <a:gd name="connsiteX15" fmla="*/ 2854 w 10000"/>
                <a:gd name="connsiteY15" fmla="*/ 3932 h 10672"/>
                <a:gd name="connsiteX16" fmla="*/ 3251 w 10000"/>
                <a:gd name="connsiteY16" fmla="*/ 4051 h 10672"/>
                <a:gd name="connsiteX17" fmla="*/ 1002 w 10000"/>
                <a:gd name="connsiteY17" fmla="*/ 2972 h 10672"/>
                <a:gd name="connsiteX18" fmla="*/ 2014 w 10000"/>
                <a:gd name="connsiteY18" fmla="*/ 2388 h 10672"/>
                <a:gd name="connsiteX19" fmla="*/ 1599 w 10000"/>
                <a:gd name="connsiteY19" fmla="*/ 2202 h 10672"/>
                <a:gd name="connsiteX20" fmla="*/ 2086 w 10000"/>
                <a:gd name="connsiteY20" fmla="*/ 1741 h 10672"/>
                <a:gd name="connsiteX21" fmla="*/ 2446 w 10000"/>
                <a:gd name="connsiteY21" fmla="*/ 1542 h 10672"/>
                <a:gd name="connsiteX22" fmla="*/ 2734 w 10000"/>
                <a:gd name="connsiteY22" fmla="*/ 1542 h 10672"/>
                <a:gd name="connsiteX23" fmla="*/ 2878 w 10000"/>
                <a:gd name="connsiteY23" fmla="*/ 1741 h 10672"/>
                <a:gd name="connsiteX24" fmla="*/ 3201 w 10000"/>
                <a:gd name="connsiteY24" fmla="*/ 1467 h 10672"/>
                <a:gd name="connsiteX25" fmla="*/ 3618 w 10000"/>
                <a:gd name="connsiteY25" fmla="*/ 1038 h 10672"/>
                <a:gd name="connsiteX26" fmla="*/ 4427 w 10000"/>
                <a:gd name="connsiteY26" fmla="*/ 656 h 10672"/>
                <a:gd name="connsiteX27" fmla="*/ 5540 w 10000"/>
                <a:gd name="connsiteY27" fmla="*/ 547 h 10672"/>
                <a:gd name="connsiteX28" fmla="*/ 6475 w 10000"/>
                <a:gd name="connsiteY28" fmla="*/ 597 h 10672"/>
                <a:gd name="connsiteX29" fmla="*/ 6763 w 10000"/>
                <a:gd name="connsiteY29" fmla="*/ 746 h 10672"/>
                <a:gd name="connsiteX30" fmla="*/ 6978 w 10000"/>
                <a:gd name="connsiteY30" fmla="*/ 348 h 10672"/>
                <a:gd name="connsiteX31" fmla="*/ 7410 w 10000"/>
                <a:gd name="connsiteY31" fmla="*/ 0 h 10672"/>
                <a:gd name="connsiteX32" fmla="*/ 7554 w 10000"/>
                <a:gd name="connsiteY32" fmla="*/ 249 h 10672"/>
                <a:gd name="connsiteX33" fmla="*/ 7986 w 10000"/>
                <a:gd name="connsiteY33" fmla="*/ 299 h 10672"/>
                <a:gd name="connsiteX34" fmla="*/ 8129 w 10000"/>
                <a:gd name="connsiteY34" fmla="*/ 746 h 10672"/>
                <a:gd name="connsiteX35" fmla="*/ 7626 w 10000"/>
                <a:gd name="connsiteY35" fmla="*/ 896 h 10672"/>
                <a:gd name="connsiteX36" fmla="*/ 7338 w 10000"/>
                <a:gd name="connsiteY36" fmla="*/ 1194 h 10672"/>
                <a:gd name="connsiteX37" fmla="*/ 7482 w 10000"/>
                <a:gd name="connsiteY37" fmla="*/ 1393 h 10672"/>
                <a:gd name="connsiteX38" fmla="*/ 8273 w 10000"/>
                <a:gd name="connsiteY38" fmla="*/ 1194 h 10672"/>
                <a:gd name="connsiteX39" fmla="*/ 9209 w 10000"/>
                <a:gd name="connsiteY39" fmla="*/ 1791 h 10672"/>
                <a:gd name="connsiteX40" fmla="*/ 9209 w 10000"/>
                <a:gd name="connsiteY40" fmla="*/ 2139 h 10672"/>
                <a:gd name="connsiteX41" fmla="*/ 9353 w 10000"/>
                <a:gd name="connsiteY41" fmla="*/ 3980 h 10672"/>
                <a:gd name="connsiteX42" fmla="*/ 8921 w 10000"/>
                <a:gd name="connsiteY42" fmla="*/ 4229 h 10672"/>
                <a:gd name="connsiteX43" fmla="*/ 9856 w 10000"/>
                <a:gd name="connsiteY43" fmla="*/ 4975 h 10672"/>
                <a:gd name="connsiteX44" fmla="*/ 9496 w 10000"/>
                <a:gd name="connsiteY44" fmla="*/ 5423 h 10672"/>
                <a:gd name="connsiteX45" fmla="*/ 10000 w 10000"/>
                <a:gd name="connsiteY45" fmla="*/ 8557 h 10672"/>
                <a:gd name="connsiteX46" fmla="*/ 8705 w 10000"/>
                <a:gd name="connsiteY46" fmla="*/ 8259 h 10672"/>
                <a:gd name="connsiteX47" fmla="*/ 7770 w 10000"/>
                <a:gd name="connsiteY47" fmla="*/ 8955 h 10672"/>
                <a:gd name="connsiteX48" fmla="*/ 6006 w 10000"/>
                <a:gd name="connsiteY48" fmla="*/ 9850 h 10672"/>
                <a:gd name="connsiteX49" fmla="*/ 4748 w 10000"/>
                <a:gd name="connsiteY49" fmla="*/ 10000 h 10672"/>
                <a:gd name="connsiteX0" fmla="*/ 4748 w 10000"/>
                <a:gd name="connsiteY0" fmla="*/ 10000 h 10672"/>
                <a:gd name="connsiteX1" fmla="*/ 4627 w 10000"/>
                <a:gd name="connsiteY1" fmla="*/ 10196 h 10672"/>
                <a:gd name="connsiteX2" fmla="*/ 3289 w 10000"/>
                <a:gd name="connsiteY2" fmla="*/ 10672 h 10672"/>
                <a:gd name="connsiteX3" fmla="*/ 1144 w 10000"/>
                <a:gd name="connsiteY3" fmla="*/ 10426 h 10672"/>
                <a:gd name="connsiteX4" fmla="*/ 0 w 10000"/>
                <a:gd name="connsiteY4" fmla="*/ 8856 h 10672"/>
                <a:gd name="connsiteX5" fmla="*/ 432 w 10000"/>
                <a:gd name="connsiteY5" fmla="*/ 8209 h 10672"/>
                <a:gd name="connsiteX6" fmla="*/ 0 w 10000"/>
                <a:gd name="connsiteY6" fmla="*/ 7512 h 10672"/>
                <a:gd name="connsiteX7" fmla="*/ 1163 w 10000"/>
                <a:gd name="connsiteY7" fmla="*/ 6932 h 10672"/>
                <a:gd name="connsiteX8" fmla="*/ 1439 w 10000"/>
                <a:gd name="connsiteY8" fmla="*/ 6866 h 10672"/>
                <a:gd name="connsiteX9" fmla="*/ 1367 w 10000"/>
                <a:gd name="connsiteY9" fmla="*/ 6169 h 10672"/>
                <a:gd name="connsiteX10" fmla="*/ 1921 w 10000"/>
                <a:gd name="connsiteY10" fmla="*/ 5874 h 10672"/>
                <a:gd name="connsiteX11" fmla="*/ 1816 w 10000"/>
                <a:gd name="connsiteY11" fmla="*/ 4909 h 10672"/>
                <a:gd name="connsiteX12" fmla="*/ 1727 w 10000"/>
                <a:gd name="connsiteY12" fmla="*/ 4726 h 10672"/>
                <a:gd name="connsiteX13" fmla="*/ 1583 w 10000"/>
                <a:gd name="connsiteY13" fmla="*/ 4279 h 10672"/>
                <a:gd name="connsiteX14" fmla="*/ 2374 w 10000"/>
                <a:gd name="connsiteY14" fmla="*/ 4080 h 10672"/>
                <a:gd name="connsiteX15" fmla="*/ 2854 w 10000"/>
                <a:gd name="connsiteY15" fmla="*/ 3932 h 10672"/>
                <a:gd name="connsiteX16" fmla="*/ 3251 w 10000"/>
                <a:gd name="connsiteY16" fmla="*/ 4051 h 10672"/>
                <a:gd name="connsiteX17" fmla="*/ 1002 w 10000"/>
                <a:gd name="connsiteY17" fmla="*/ 2972 h 10672"/>
                <a:gd name="connsiteX18" fmla="*/ 2014 w 10000"/>
                <a:gd name="connsiteY18" fmla="*/ 2388 h 10672"/>
                <a:gd name="connsiteX19" fmla="*/ 1599 w 10000"/>
                <a:gd name="connsiteY19" fmla="*/ 2202 h 10672"/>
                <a:gd name="connsiteX20" fmla="*/ 2086 w 10000"/>
                <a:gd name="connsiteY20" fmla="*/ 1741 h 10672"/>
                <a:gd name="connsiteX21" fmla="*/ 2446 w 10000"/>
                <a:gd name="connsiteY21" fmla="*/ 1542 h 10672"/>
                <a:gd name="connsiteX22" fmla="*/ 2734 w 10000"/>
                <a:gd name="connsiteY22" fmla="*/ 1542 h 10672"/>
                <a:gd name="connsiteX23" fmla="*/ 2878 w 10000"/>
                <a:gd name="connsiteY23" fmla="*/ 1741 h 10672"/>
                <a:gd name="connsiteX24" fmla="*/ 3201 w 10000"/>
                <a:gd name="connsiteY24" fmla="*/ 1467 h 10672"/>
                <a:gd name="connsiteX25" fmla="*/ 3618 w 10000"/>
                <a:gd name="connsiteY25" fmla="*/ 1038 h 10672"/>
                <a:gd name="connsiteX26" fmla="*/ 4427 w 10000"/>
                <a:gd name="connsiteY26" fmla="*/ 656 h 10672"/>
                <a:gd name="connsiteX27" fmla="*/ 5540 w 10000"/>
                <a:gd name="connsiteY27" fmla="*/ 547 h 10672"/>
                <a:gd name="connsiteX28" fmla="*/ 6475 w 10000"/>
                <a:gd name="connsiteY28" fmla="*/ 597 h 10672"/>
                <a:gd name="connsiteX29" fmla="*/ 6763 w 10000"/>
                <a:gd name="connsiteY29" fmla="*/ 746 h 10672"/>
                <a:gd name="connsiteX30" fmla="*/ 6978 w 10000"/>
                <a:gd name="connsiteY30" fmla="*/ 348 h 10672"/>
                <a:gd name="connsiteX31" fmla="*/ 7410 w 10000"/>
                <a:gd name="connsiteY31" fmla="*/ 0 h 10672"/>
                <a:gd name="connsiteX32" fmla="*/ 7554 w 10000"/>
                <a:gd name="connsiteY32" fmla="*/ 249 h 10672"/>
                <a:gd name="connsiteX33" fmla="*/ 7986 w 10000"/>
                <a:gd name="connsiteY33" fmla="*/ 299 h 10672"/>
                <a:gd name="connsiteX34" fmla="*/ 8129 w 10000"/>
                <a:gd name="connsiteY34" fmla="*/ 746 h 10672"/>
                <a:gd name="connsiteX35" fmla="*/ 7626 w 10000"/>
                <a:gd name="connsiteY35" fmla="*/ 896 h 10672"/>
                <a:gd name="connsiteX36" fmla="*/ 7338 w 10000"/>
                <a:gd name="connsiteY36" fmla="*/ 1194 h 10672"/>
                <a:gd name="connsiteX37" fmla="*/ 7482 w 10000"/>
                <a:gd name="connsiteY37" fmla="*/ 1393 h 10672"/>
                <a:gd name="connsiteX38" fmla="*/ 8273 w 10000"/>
                <a:gd name="connsiteY38" fmla="*/ 1194 h 10672"/>
                <a:gd name="connsiteX39" fmla="*/ 9209 w 10000"/>
                <a:gd name="connsiteY39" fmla="*/ 1791 h 10672"/>
                <a:gd name="connsiteX40" fmla="*/ 9209 w 10000"/>
                <a:gd name="connsiteY40" fmla="*/ 2139 h 10672"/>
                <a:gd name="connsiteX41" fmla="*/ 9353 w 10000"/>
                <a:gd name="connsiteY41" fmla="*/ 3980 h 10672"/>
                <a:gd name="connsiteX42" fmla="*/ 8921 w 10000"/>
                <a:gd name="connsiteY42" fmla="*/ 4229 h 10672"/>
                <a:gd name="connsiteX43" fmla="*/ 9856 w 10000"/>
                <a:gd name="connsiteY43" fmla="*/ 4975 h 10672"/>
                <a:gd name="connsiteX44" fmla="*/ 9496 w 10000"/>
                <a:gd name="connsiteY44" fmla="*/ 5423 h 10672"/>
                <a:gd name="connsiteX45" fmla="*/ 10000 w 10000"/>
                <a:gd name="connsiteY45" fmla="*/ 8557 h 10672"/>
                <a:gd name="connsiteX46" fmla="*/ 9409 w 10000"/>
                <a:gd name="connsiteY46" fmla="*/ 8603 h 10672"/>
                <a:gd name="connsiteX47" fmla="*/ 7770 w 10000"/>
                <a:gd name="connsiteY47" fmla="*/ 8955 h 10672"/>
                <a:gd name="connsiteX48" fmla="*/ 6006 w 10000"/>
                <a:gd name="connsiteY48" fmla="*/ 9850 h 10672"/>
                <a:gd name="connsiteX49" fmla="*/ 4748 w 10000"/>
                <a:gd name="connsiteY49" fmla="*/ 10000 h 10672"/>
                <a:gd name="connsiteX0" fmla="*/ 4748 w 10416"/>
                <a:gd name="connsiteY0" fmla="*/ 10000 h 10672"/>
                <a:gd name="connsiteX1" fmla="*/ 4627 w 10416"/>
                <a:gd name="connsiteY1" fmla="*/ 10196 h 10672"/>
                <a:gd name="connsiteX2" fmla="*/ 3289 w 10416"/>
                <a:gd name="connsiteY2" fmla="*/ 10672 h 10672"/>
                <a:gd name="connsiteX3" fmla="*/ 1144 w 10416"/>
                <a:gd name="connsiteY3" fmla="*/ 10426 h 10672"/>
                <a:gd name="connsiteX4" fmla="*/ 0 w 10416"/>
                <a:gd name="connsiteY4" fmla="*/ 8856 h 10672"/>
                <a:gd name="connsiteX5" fmla="*/ 432 w 10416"/>
                <a:gd name="connsiteY5" fmla="*/ 8209 h 10672"/>
                <a:gd name="connsiteX6" fmla="*/ 0 w 10416"/>
                <a:gd name="connsiteY6" fmla="*/ 7512 h 10672"/>
                <a:gd name="connsiteX7" fmla="*/ 1163 w 10416"/>
                <a:gd name="connsiteY7" fmla="*/ 6932 h 10672"/>
                <a:gd name="connsiteX8" fmla="*/ 1439 w 10416"/>
                <a:gd name="connsiteY8" fmla="*/ 6866 h 10672"/>
                <a:gd name="connsiteX9" fmla="*/ 1367 w 10416"/>
                <a:gd name="connsiteY9" fmla="*/ 6169 h 10672"/>
                <a:gd name="connsiteX10" fmla="*/ 1921 w 10416"/>
                <a:gd name="connsiteY10" fmla="*/ 5874 h 10672"/>
                <a:gd name="connsiteX11" fmla="*/ 1816 w 10416"/>
                <a:gd name="connsiteY11" fmla="*/ 4909 h 10672"/>
                <a:gd name="connsiteX12" fmla="*/ 1727 w 10416"/>
                <a:gd name="connsiteY12" fmla="*/ 4726 h 10672"/>
                <a:gd name="connsiteX13" fmla="*/ 1583 w 10416"/>
                <a:gd name="connsiteY13" fmla="*/ 4279 h 10672"/>
                <a:gd name="connsiteX14" fmla="*/ 2374 w 10416"/>
                <a:gd name="connsiteY14" fmla="*/ 4080 h 10672"/>
                <a:gd name="connsiteX15" fmla="*/ 2854 w 10416"/>
                <a:gd name="connsiteY15" fmla="*/ 3932 h 10672"/>
                <a:gd name="connsiteX16" fmla="*/ 3251 w 10416"/>
                <a:gd name="connsiteY16" fmla="*/ 4051 h 10672"/>
                <a:gd name="connsiteX17" fmla="*/ 1002 w 10416"/>
                <a:gd name="connsiteY17" fmla="*/ 2972 h 10672"/>
                <a:gd name="connsiteX18" fmla="*/ 2014 w 10416"/>
                <a:gd name="connsiteY18" fmla="*/ 2388 h 10672"/>
                <a:gd name="connsiteX19" fmla="*/ 1599 w 10416"/>
                <a:gd name="connsiteY19" fmla="*/ 2202 h 10672"/>
                <a:gd name="connsiteX20" fmla="*/ 2086 w 10416"/>
                <a:gd name="connsiteY20" fmla="*/ 1741 h 10672"/>
                <a:gd name="connsiteX21" fmla="*/ 2446 w 10416"/>
                <a:gd name="connsiteY21" fmla="*/ 1542 h 10672"/>
                <a:gd name="connsiteX22" fmla="*/ 2734 w 10416"/>
                <a:gd name="connsiteY22" fmla="*/ 1542 h 10672"/>
                <a:gd name="connsiteX23" fmla="*/ 2878 w 10416"/>
                <a:gd name="connsiteY23" fmla="*/ 1741 h 10672"/>
                <a:gd name="connsiteX24" fmla="*/ 3201 w 10416"/>
                <a:gd name="connsiteY24" fmla="*/ 1467 h 10672"/>
                <a:gd name="connsiteX25" fmla="*/ 3618 w 10416"/>
                <a:gd name="connsiteY25" fmla="*/ 1038 h 10672"/>
                <a:gd name="connsiteX26" fmla="*/ 4427 w 10416"/>
                <a:gd name="connsiteY26" fmla="*/ 656 h 10672"/>
                <a:gd name="connsiteX27" fmla="*/ 5540 w 10416"/>
                <a:gd name="connsiteY27" fmla="*/ 547 h 10672"/>
                <a:gd name="connsiteX28" fmla="*/ 6475 w 10416"/>
                <a:gd name="connsiteY28" fmla="*/ 597 h 10672"/>
                <a:gd name="connsiteX29" fmla="*/ 6763 w 10416"/>
                <a:gd name="connsiteY29" fmla="*/ 746 h 10672"/>
                <a:gd name="connsiteX30" fmla="*/ 6978 w 10416"/>
                <a:gd name="connsiteY30" fmla="*/ 348 h 10672"/>
                <a:gd name="connsiteX31" fmla="*/ 7410 w 10416"/>
                <a:gd name="connsiteY31" fmla="*/ 0 h 10672"/>
                <a:gd name="connsiteX32" fmla="*/ 7554 w 10416"/>
                <a:gd name="connsiteY32" fmla="*/ 249 h 10672"/>
                <a:gd name="connsiteX33" fmla="*/ 7986 w 10416"/>
                <a:gd name="connsiteY33" fmla="*/ 299 h 10672"/>
                <a:gd name="connsiteX34" fmla="*/ 8129 w 10416"/>
                <a:gd name="connsiteY34" fmla="*/ 746 h 10672"/>
                <a:gd name="connsiteX35" fmla="*/ 7626 w 10416"/>
                <a:gd name="connsiteY35" fmla="*/ 896 h 10672"/>
                <a:gd name="connsiteX36" fmla="*/ 7338 w 10416"/>
                <a:gd name="connsiteY36" fmla="*/ 1194 h 10672"/>
                <a:gd name="connsiteX37" fmla="*/ 7482 w 10416"/>
                <a:gd name="connsiteY37" fmla="*/ 1393 h 10672"/>
                <a:gd name="connsiteX38" fmla="*/ 8273 w 10416"/>
                <a:gd name="connsiteY38" fmla="*/ 1194 h 10672"/>
                <a:gd name="connsiteX39" fmla="*/ 9209 w 10416"/>
                <a:gd name="connsiteY39" fmla="*/ 1791 h 10672"/>
                <a:gd name="connsiteX40" fmla="*/ 9209 w 10416"/>
                <a:gd name="connsiteY40" fmla="*/ 2139 h 10672"/>
                <a:gd name="connsiteX41" fmla="*/ 9353 w 10416"/>
                <a:gd name="connsiteY41" fmla="*/ 3980 h 10672"/>
                <a:gd name="connsiteX42" fmla="*/ 8921 w 10416"/>
                <a:gd name="connsiteY42" fmla="*/ 4229 h 10672"/>
                <a:gd name="connsiteX43" fmla="*/ 9856 w 10416"/>
                <a:gd name="connsiteY43" fmla="*/ 4975 h 10672"/>
                <a:gd name="connsiteX44" fmla="*/ 10416 w 10416"/>
                <a:gd name="connsiteY44" fmla="*/ 7515 h 10672"/>
                <a:gd name="connsiteX45" fmla="*/ 10000 w 10416"/>
                <a:gd name="connsiteY45" fmla="*/ 8557 h 10672"/>
                <a:gd name="connsiteX46" fmla="*/ 9409 w 10416"/>
                <a:gd name="connsiteY46" fmla="*/ 8603 h 10672"/>
                <a:gd name="connsiteX47" fmla="*/ 7770 w 10416"/>
                <a:gd name="connsiteY47" fmla="*/ 8955 h 10672"/>
                <a:gd name="connsiteX48" fmla="*/ 6006 w 10416"/>
                <a:gd name="connsiteY48" fmla="*/ 9850 h 10672"/>
                <a:gd name="connsiteX49" fmla="*/ 4748 w 10416"/>
                <a:gd name="connsiteY49" fmla="*/ 10000 h 10672"/>
                <a:gd name="connsiteX0" fmla="*/ 4748 w 10416"/>
                <a:gd name="connsiteY0" fmla="*/ 10000 h 10672"/>
                <a:gd name="connsiteX1" fmla="*/ 4627 w 10416"/>
                <a:gd name="connsiteY1" fmla="*/ 10196 h 10672"/>
                <a:gd name="connsiteX2" fmla="*/ 3289 w 10416"/>
                <a:gd name="connsiteY2" fmla="*/ 10672 h 10672"/>
                <a:gd name="connsiteX3" fmla="*/ 1144 w 10416"/>
                <a:gd name="connsiteY3" fmla="*/ 10426 h 10672"/>
                <a:gd name="connsiteX4" fmla="*/ 0 w 10416"/>
                <a:gd name="connsiteY4" fmla="*/ 8856 h 10672"/>
                <a:gd name="connsiteX5" fmla="*/ 432 w 10416"/>
                <a:gd name="connsiteY5" fmla="*/ 8209 h 10672"/>
                <a:gd name="connsiteX6" fmla="*/ 0 w 10416"/>
                <a:gd name="connsiteY6" fmla="*/ 7512 h 10672"/>
                <a:gd name="connsiteX7" fmla="*/ 1163 w 10416"/>
                <a:gd name="connsiteY7" fmla="*/ 6932 h 10672"/>
                <a:gd name="connsiteX8" fmla="*/ 1439 w 10416"/>
                <a:gd name="connsiteY8" fmla="*/ 6866 h 10672"/>
                <a:gd name="connsiteX9" fmla="*/ 1367 w 10416"/>
                <a:gd name="connsiteY9" fmla="*/ 6169 h 10672"/>
                <a:gd name="connsiteX10" fmla="*/ 1921 w 10416"/>
                <a:gd name="connsiteY10" fmla="*/ 5874 h 10672"/>
                <a:gd name="connsiteX11" fmla="*/ 1816 w 10416"/>
                <a:gd name="connsiteY11" fmla="*/ 4909 h 10672"/>
                <a:gd name="connsiteX12" fmla="*/ 1727 w 10416"/>
                <a:gd name="connsiteY12" fmla="*/ 4726 h 10672"/>
                <a:gd name="connsiteX13" fmla="*/ 1583 w 10416"/>
                <a:gd name="connsiteY13" fmla="*/ 4279 h 10672"/>
                <a:gd name="connsiteX14" fmla="*/ 2374 w 10416"/>
                <a:gd name="connsiteY14" fmla="*/ 4080 h 10672"/>
                <a:gd name="connsiteX15" fmla="*/ 2854 w 10416"/>
                <a:gd name="connsiteY15" fmla="*/ 3932 h 10672"/>
                <a:gd name="connsiteX16" fmla="*/ 3251 w 10416"/>
                <a:gd name="connsiteY16" fmla="*/ 4051 h 10672"/>
                <a:gd name="connsiteX17" fmla="*/ 1002 w 10416"/>
                <a:gd name="connsiteY17" fmla="*/ 2972 h 10672"/>
                <a:gd name="connsiteX18" fmla="*/ 2014 w 10416"/>
                <a:gd name="connsiteY18" fmla="*/ 2388 h 10672"/>
                <a:gd name="connsiteX19" fmla="*/ 1599 w 10416"/>
                <a:gd name="connsiteY19" fmla="*/ 2202 h 10672"/>
                <a:gd name="connsiteX20" fmla="*/ 2086 w 10416"/>
                <a:gd name="connsiteY20" fmla="*/ 1741 h 10672"/>
                <a:gd name="connsiteX21" fmla="*/ 2446 w 10416"/>
                <a:gd name="connsiteY21" fmla="*/ 1542 h 10672"/>
                <a:gd name="connsiteX22" fmla="*/ 2734 w 10416"/>
                <a:gd name="connsiteY22" fmla="*/ 1542 h 10672"/>
                <a:gd name="connsiteX23" fmla="*/ 2878 w 10416"/>
                <a:gd name="connsiteY23" fmla="*/ 1741 h 10672"/>
                <a:gd name="connsiteX24" fmla="*/ 3201 w 10416"/>
                <a:gd name="connsiteY24" fmla="*/ 1467 h 10672"/>
                <a:gd name="connsiteX25" fmla="*/ 3618 w 10416"/>
                <a:gd name="connsiteY25" fmla="*/ 1038 h 10672"/>
                <a:gd name="connsiteX26" fmla="*/ 4427 w 10416"/>
                <a:gd name="connsiteY26" fmla="*/ 656 h 10672"/>
                <a:gd name="connsiteX27" fmla="*/ 5540 w 10416"/>
                <a:gd name="connsiteY27" fmla="*/ 547 h 10672"/>
                <a:gd name="connsiteX28" fmla="*/ 6475 w 10416"/>
                <a:gd name="connsiteY28" fmla="*/ 597 h 10672"/>
                <a:gd name="connsiteX29" fmla="*/ 6763 w 10416"/>
                <a:gd name="connsiteY29" fmla="*/ 746 h 10672"/>
                <a:gd name="connsiteX30" fmla="*/ 6978 w 10416"/>
                <a:gd name="connsiteY30" fmla="*/ 348 h 10672"/>
                <a:gd name="connsiteX31" fmla="*/ 7410 w 10416"/>
                <a:gd name="connsiteY31" fmla="*/ 0 h 10672"/>
                <a:gd name="connsiteX32" fmla="*/ 7554 w 10416"/>
                <a:gd name="connsiteY32" fmla="*/ 249 h 10672"/>
                <a:gd name="connsiteX33" fmla="*/ 7986 w 10416"/>
                <a:gd name="connsiteY33" fmla="*/ 299 h 10672"/>
                <a:gd name="connsiteX34" fmla="*/ 8129 w 10416"/>
                <a:gd name="connsiteY34" fmla="*/ 746 h 10672"/>
                <a:gd name="connsiteX35" fmla="*/ 7626 w 10416"/>
                <a:gd name="connsiteY35" fmla="*/ 896 h 10672"/>
                <a:gd name="connsiteX36" fmla="*/ 7338 w 10416"/>
                <a:gd name="connsiteY36" fmla="*/ 1194 h 10672"/>
                <a:gd name="connsiteX37" fmla="*/ 7482 w 10416"/>
                <a:gd name="connsiteY37" fmla="*/ 1393 h 10672"/>
                <a:gd name="connsiteX38" fmla="*/ 8273 w 10416"/>
                <a:gd name="connsiteY38" fmla="*/ 1194 h 10672"/>
                <a:gd name="connsiteX39" fmla="*/ 9209 w 10416"/>
                <a:gd name="connsiteY39" fmla="*/ 1791 h 10672"/>
                <a:gd name="connsiteX40" fmla="*/ 9209 w 10416"/>
                <a:gd name="connsiteY40" fmla="*/ 2139 h 10672"/>
                <a:gd name="connsiteX41" fmla="*/ 9353 w 10416"/>
                <a:gd name="connsiteY41" fmla="*/ 3980 h 10672"/>
                <a:gd name="connsiteX42" fmla="*/ 8921 w 10416"/>
                <a:gd name="connsiteY42" fmla="*/ 4229 h 10672"/>
                <a:gd name="connsiteX43" fmla="*/ 9740 w 10416"/>
                <a:gd name="connsiteY43" fmla="*/ 5891 h 10672"/>
                <a:gd name="connsiteX44" fmla="*/ 10416 w 10416"/>
                <a:gd name="connsiteY44" fmla="*/ 7515 h 10672"/>
                <a:gd name="connsiteX45" fmla="*/ 10000 w 10416"/>
                <a:gd name="connsiteY45" fmla="*/ 8557 h 10672"/>
                <a:gd name="connsiteX46" fmla="*/ 9409 w 10416"/>
                <a:gd name="connsiteY46" fmla="*/ 8603 h 10672"/>
                <a:gd name="connsiteX47" fmla="*/ 7770 w 10416"/>
                <a:gd name="connsiteY47" fmla="*/ 8955 h 10672"/>
                <a:gd name="connsiteX48" fmla="*/ 6006 w 10416"/>
                <a:gd name="connsiteY48" fmla="*/ 9850 h 10672"/>
                <a:gd name="connsiteX49" fmla="*/ 4748 w 10416"/>
                <a:gd name="connsiteY49" fmla="*/ 10000 h 10672"/>
                <a:gd name="connsiteX0" fmla="*/ 4748 w 10815"/>
                <a:gd name="connsiteY0" fmla="*/ 10000 h 10672"/>
                <a:gd name="connsiteX1" fmla="*/ 4627 w 10815"/>
                <a:gd name="connsiteY1" fmla="*/ 10196 h 10672"/>
                <a:gd name="connsiteX2" fmla="*/ 3289 w 10815"/>
                <a:gd name="connsiteY2" fmla="*/ 10672 h 10672"/>
                <a:gd name="connsiteX3" fmla="*/ 1144 w 10815"/>
                <a:gd name="connsiteY3" fmla="*/ 10426 h 10672"/>
                <a:gd name="connsiteX4" fmla="*/ 0 w 10815"/>
                <a:gd name="connsiteY4" fmla="*/ 8856 h 10672"/>
                <a:gd name="connsiteX5" fmla="*/ 432 w 10815"/>
                <a:gd name="connsiteY5" fmla="*/ 8209 h 10672"/>
                <a:gd name="connsiteX6" fmla="*/ 0 w 10815"/>
                <a:gd name="connsiteY6" fmla="*/ 7512 h 10672"/>
                <a:gd name="connsiteX7" fmla="*/ 1163 w 10815"/>
                <a:gd name="connsiteY7" fmla="*/ 6932 h 10672"/>
                <a:gd name="connsiteX8" fmla="*/ 1439 w 10815"/>
                <a:gd name="connsiteY8" fmla="*/ 6866 h 10672"/>
                <a:gd name="connsiteX9" fmla="*/ 1367 w 10815"/>
                <a:gd name="connsiteY9" fmla="*/ 6169 h 10672"/>
                <a:gd name="connsiteX10" fmla="*/ 1921 w 10815"/>
                <a:gd name="connsiteY10" fmla="*/ 5874 h 10672"/>
                <a:gd name="connsiteX11" fmla="*/ 1816 w 10815"/>
                <a:gd name="connsiteY11" fmla="*/ 4909 h 10672"/>
                <a:gd name="connsiteX12" fmla="*/ 1727 w 10815"/>
                <a:gd name="connsiteY12" fmla="*/ 4726 h 10672"/>
                <a:gd name="connsiteX13" fmla="*/ 1583 w 10815"/>
                <a:gd name="connsiteY13" fmla="*/ 4279 h 10672"/>
                <a:gd name="connsiteX14" fmla="*/ 2374 w 10815"/>
                <a:gd name="connsiteY14" fmla="*/ 4080 h 10672"/>
                <a:gd name="connsiteX15" fmla="*/ 2854 w 10815"/>
                <a:gd name="connsiteY15" fmla="*/ 3932 h 10672"/>
                <a:gd name="connsiteX16" fmla="*/ 3251 w 10815"/>
                <a:gd name="connsiteY16" fmla="*/ 4051 h 10672"/>
                <a:gd name="connsiteX17" fmla="*/ 1002 w 10815"/>
                <a:gd name="connsiteY17" fmla="*/ 2972 h 10672"/>
                <a:gd name="connsiteX18" fmla="*/ 2014 w 10815"/>
                <a:gd name="connsiteY18" fmla="*/ 2388 h 10672"/>
                <a:gd name="connsiteX19" fmla="*/ 1599 w 10815"/>
                <a:gd name="connsiteY19" fmla="*/ 2202 h 10672"/>
                <a:gd name="connsiteX20" fmla="*/ 2086 w 10815"/>
                <a:gd name="connsiteY20" fmla="*/ 1741 h 10672"/>
                <a:gd name="connsiteX21" fmla="*/ 2446 w 10815"/>
                <a:gd name="connsiteY21" fmla="*/ 1542 h 10672"/>
                <a:gd name="connsiteX22" fmla="*/ 2734 w 10815"/>
                <a:gd name="connsiteY22" fmla="*/ 1542 h 10672"/>
                <a:gd name="connsiteX23" fmla="*/ 2878 w 10815"/>
                <a:gd name="connsiteY23" fmla="*/ 1741 h 10672"/>
                <a:gd name="connsiteX24" fmla="*/ 3201 w 10815"/>
                <a:gd name="connsiteY24" fmla="*/ 1467 h 10672"/>
                <a:gd name="connsiteX25" fmla="*/ 3618 w 10815"/>
                <a:gd name="connsiteY25" fmla="*/ 1038 h 10672"/>
                <a:gd name="connsiteX26" fmla="*/ 4427 w 10815"/>
                <a:gd name="connsiteY26" fmla="*/ 656 h 10672"/>
                <a:gd name="connsiteX27" fmla="*/ 5540 w 10815"/>
                <a:gd name="connsiteY27" fmla="*/ 547 h 10672"/>
                <a:gd name="connsiteX28" fmla="*/ 6475 w 10815"/>
                <a:gd name="connsiteY28" fmla="*/ 597 h 10672"/>
                <a:gd name="connsiteX29" fmla="*/ 6763 w 10815"/>
                <a:gd name="connsiteY29" fmla="*/ 746 h 10672"/>
                <a:gd name="connsiteX30" fmla="*/ 6978 w 10815"/>
                <a:gd name="connsiteY30" fmla="*/ 348 h 10672"/>
                <a:gd name="connsiteX31" fmla="*/ 7410 w 10815"/>
                <a:gd name="connsiteY31" fmla="*/ 0 h 10672"/>
                <a:gd name="connsiteX32" fmla="*/ 7554 w 10815"/>
                <a:gd name="connsiteY32" fmla="*/ 249 h 10672"/>
                <a:gd name="connsiteX33" fmla="*/ 7986 w 10815"/>
                <a:gd name="connsiteY33" fmla="*/ 299 h 10672"/>
                <a:gd name="connsiteX34" fmla="*/ 8129 w 10815"/>
                <a:gd name="connsiteY34" fmla="*/ 746 h 10672"/>
                <a:gd name="connsiteX35" fmla="*/ 7626 w 10815"/>
                <a:gd name="connsiteY35" fmla="*/ 896 h 10672"/>
                <a:gd name="connsiteX36" fmla="*/ 7338 w 10815"/>
                <a:gd name="connsiteY36" fmla="*/ 1194 h 10672"/>
                <a:gd name="connsiteX37" fmla="*/ 7482 w 10815"/>
                <a:gd name="connsiteY37" fmla="*/ 1393 h 10672"/>
                <a:gd name="connsiteX38" fmla="*/ 8273 w 10815"/>
                <a:gd name="connsiteY38" fmla="*/ 1194 h 10672"/>
                <a:gd name="connsiteX39" fmla="*/ 9209 w 10815"/>
                <a:gd name="connsiteY39" fmla="*/ 1791 h 10672"/>
                <a:gd name="connsiteX40" fmla="*/ 9209 w 10815"/>
                <a:gd name="connsiteY40" fmla="*/ 2139 h 10672"/>
                <a:gd name="connsiteX41" fmla="*/ 9353 w 10815"/>
                <a:gd name="connsiteY41" fmla="*/ 3980 h 10672"/>
                <a:gd name="connsiteX42" fmla="*/ 8921 w 10815"/>
                <a:gd name="connsiteY42" fmla="*/ 4229 h 10672"/>
                <a:gd name="connsiteX43" fmla="*/ 9740 w 10815"/>
                <a:gd name="connsiteY43" fmla="*/ 5891 h 10672"/>
                <a:gd name="connsiteX44" fmla="*/ 10815 w 10815"/>
                <a:gd name="connsiteY44" fmla="*/ 7477 h 10672"/>
                <a:gd name="connsiteX45" fmla="*/ 10000 w 10815"/>
                <a:gd name="connsiteY45" fmla="*/ 8557 h 10672"/>
                <a:gd name="connsiteX46" fmla="*/ 9409 w 10815"/>
                <a:gd name="connsiteY46" fmla="*/ 8603 h 10672"/>
                <a:gd name="connsiteX47" fmla="*/ 7770 w 10815"/>
                <a:gd name="connsiteY47" fmla="*/ 8955 h 10672"/>
                <a:gd name="connsiteX48" fmla="*/ 6006 w 10815"/>
                <a:gd name="connsiteY48" fmla="*/ 9850 h 10672"/>
                <a:gd name="connsiteX49" fmla="*/ 4748 w 10815"/>
                <a:gd name="connsiteY49" fmla="*/ 10000 h 10672"/>
                <a:gd name="connsiteX0" fmla="*/ 4748 w 10815"/>
                <a:gd name="connsiteY0" fmla="*/ 10000 h 10672"/>
                <a:gd name="connsiteX1" fmla="*/ 4627 w 10815"/>
                <a:gd name="connsiteY1" fmla="*/ 10196 h 10672"/>
                <a:gd name="connsiteX2" fmla="*/ 3289 w 10815"/>
                <a:gd name="connsiteY2" fmla="*/ 10672 h 10672"/>
                <a:gd name="connsiteX3" fmla="*/ 1144 w 10815"/>
                <a:gd name="connsiteY3" fmla="*/ 10426 h 10672"/>
                <a:gd name="connsiteX4" fmla="*/ 0 w 10815"/>
                <a:gd name="connsiteY4" fmla="*/ 8856 h 10672"/>
                <a:gd name="connsiteX5" fmla="*/ 432 w 10815"/>
                <a:gd name="connsiteY5" fmla="*/ 8209 h 10672"/>
                <a:gd name="connsiteX6" fmla="*/ 0 w 10815"/>
                <a:gd name="connsiteY6" fmla="*/ 7512 h 10672"/>
                <a:gd name="connsiteX7" fmla="*/ 1163 w 10815"/>
                <a:gd name="connsiteY7" fmla="*/ 6932 h 10672"/>
                <a:gd name="connsiteX8" fmla="*/ 1439 w 10815"/>
                <a:gd name="connsiteY8" fmla="*/ 6866 h 10672"/>
                <a:gd name="connsiteX9" fmla="*/ 1367 w 10815"/>
                <a:gd name="connsiteY9" fmla="*/ 6169 h 10672"/>
                <a:gd name="connsiteX10" fmla="*/ 1921 w 10815"/>
                <a:gd name="connsiteY10" fmla="*/ 5874 h 10672"/>
                <a:gd name="connsiteX11" fmla="*/ 1816 w 10815"/>
                <a:gd name="connsiteY11" fmla="*/ 4909 h 10672"/>
                <a:gd name="connsiteX12" fmla="*/ 1727 w 10815"/>
                <a:gd name="connsiteY12" fmla="*/ 4726 h 10672"/>
                <a:gd name="connsiteX13" fmla="*/ 1583 w 10815"/>
                <a:gd name="connsiteY13" fmla="*/ 4279 h 10672"/>
                <a:gd name="connsiteX14" fmla="*/ 2374 w 10815"/>
                <a:gd name="connsiteY14" fmla="*/ 4080 h 10672"/>
                <a:gd name="connsiteX15" fmla="*/ 2854 w 10815"/>
                <a:gd name="connsiteY15" fmla="*/ 3932 h 10672"/>
                <a:gd name="connsiteX16" fmla="*/ 3251 w 10815"/>
                <a:gd name="connsiteY16" fmla="*/ 4051 h 10672"/>
                <a:gd name="connsiteX17" fmla="*/ 1002 w 10815"/>
                <a:gd name="connsiteY17" fmla="*/ 2972 h 10672"/>
                <a:gd name="connsiteX18" fmla="*/ 2014 w 10815"/>
                <a:gd name="connsiteY18" fmla="*/ 2388 h 10672"/>
                <a:gd name="connsiteX19" fmla="*/ 1599 w 10815"/>
                <a:gd name="connsiteY19" fmla="*/ 2202 h 10672"/>
                <a:gd name="connsiteX20" fmla="*/ 2086 w 10815"/>
                <a:gd name="connsiteY20" fmla="*/ 1741 h 10672"/>
                <a:gd name="connsiteX21" fmla="*/ 2446 w 10815"/>
                <a:gd name="connsiteY21" fmla="*/ 1542 h 10672"/>
                <a:gd name="connsiteX22" fmla="*/ 2734 w 10815"/>
                <a:gd name="connsiteY22" fmla="*/ 1542 h 10672"/>
                <a:gd name="connsiteX23" fmla="*/ 2878 w 10815"/>
                <a:gd name="connsiteY23" fmla="*/ 1741 h 10672"/>
                <a:gd name="connsiteX24" fmla="*/ 3201 w 10815"/>
                <a:gd name="connsiteY24" fmla="*/ 1467 h 10672"/>
                <a:gd name="connsiteX25" fmla="*/ 3618 w 10815"/>
                <a:gd name="connsiteY25" fmla="*/ 1038 h 10672"/>
                <a:gd name="connsiteX26" fmla="*/ 4427 w 10815"/>
                <a:gd name="connsiteY26" fmla="*/ 656 h 10672"/>
                <a:gd name="connsiteX27" fmla="*/ 5540 w 10815"/>
                <a:gd name="connsiteY27" fmla="*/ 547 h 10672"/>
                <a:gd name="connsiteX28" fmla="*/ 6475 w 10815"/>
                <a:gd name="connsiteY28" fmla="*/ 597 h 10672"/>
                <a:gd name="connsiteX29" fmla="*/ 6763 w 10815"/>
                <a:gd name="connsiteY29" fmla="*/ 746 h 10672"/>
                <a:gd name="connsiteX30" fmla="*/ 6978 w 10815"/>
                <a:gd name="connsiteY30" fmla="*/ 348 h 10672"/>
                <a:gd name="connsiteX31" fmla="*/ 7410 w 10815"/>
                <a:gd name="connsiteY31" fmla="*/ 0 h 10672"/>
                <a:gd name="connsiteX32" fmla="*/ 7554 w 10815"/>
                <a:gd name="connsiteY32" fmla="*/ 249 h 10672"/>
                <a:gd name="connsiteX33" fmla="*/ 7986 w 10815"/>
                <a:gd name="connsiteY33" fmla="*/ 299 h 10672"/>
                <a:gd name="connsiteX34" fmla="*/ 8129 w 10815"/>
                <a:gd name="connsiteY34" fmla="*/ 746 h 10672"/>
                <a:gd name="connsiteX35" fmla="*/ 7626 w 10815"/>
                <a:gd name="connsiteY35" fmla="*/ 896 h 10672"/>
                <a:gd name="connsiteX36" fmla="*/ 7338 w 10815"/>
                <a:gd name="connsiteY36" fmla="*/ 1194 h 10672"/>
                <a:gd name="connsiteX37" fmla="*/ 7482 w 10815"/>
                <a:gd name="connsiteY37" fmla="*/ 1393 h 10672"/>
                <a:gd name="connsiteX38" fmla="*/ 8273 w 10815"/>
                <a:gd name="connsiteY38" fmla="*/ 1194 h 10672"/>
                <a:gd name="connsiteX39" fmla="*/ 9209 w 10815"/>
                <a:gd name="connsiteY39" fmla="*/ 1791 h 10672"/>
                <a:gd name="connsiteX40" fmla="*/ 9209 w 10815"/>
                <a:gd name="connsiteY40" fmla="*/ 2139 h 10672"/>
                <a:gd name="connsiteX41" fmla="*/ 9353 w 10815"/>
                <a:gd name="connsiteY41" fmla="*/ 3980 h 10672"/>
                <a:gd name="connsiteX42" fmla="*/ 9446 w 10815"/>
                <a:gd name="connsiteY42" fmla="*/ 4549 h 10672"/>
                <a:gd name="connsiteX43" fmla="*/ 9740 w 10815"/>
                <a:gd name="connsiteY43" fmla="*/ 5891 h 10672"/>
                <a:gd name="connsiteX44" fmla="*/ 10815 w 10815"/>
                <a:gd name="connsiteY44" fmla="*/ 7477 h 10672"/>
                <a:gd name="connsiteX45" fmla="*/ 10000 w 10815"/>
                <a:gd name="connsiteY45" fmla="*/ 8557 h 10672"/>
                <a:gd name="connsiteX46" fmla="*/ 9409 w 10815"/>
                <a:gd name="connsiteY46" fmla="*/ 8603 h 10672"/>
                <a:gd name="connsiteX47" fmla="*/ 7770 w 10815"/>
                <a:gd name="connsiteY47" fmla="*/ 8955 h 10672"/>
                <a:gd name="connsiteX48" fmla="*/ 6006 w 10815"/>
                <a:gd name="connsiteY48" fmla="*/ 9850 h 10672"/>
                <a:gd name="connsiteX49" fmla="*/ 4748 w 10815"/>
                <a:gd name="connsiteY49" fmla="*/ 10000 h 10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0815" h="10672">
                  <a:moveTo>
                    <a:pt x="4748" y="10000"/>
                  </a:moveTo>
                  <a:lnTo>
                    <a:pt x="4627" y="10196"/>
                  </a:lnTo>
                  <a:lnTo>
                    <a:pt x="3289" y="10672"/>
                  </a:lnTo>
                  <a:lnTo>
                    <a:pt x="1144" y="10426"/>
                  </a:lnTo>
                  <a:lnTo>
                    <a:pt x="0" y="8856"/>
                  </a:lnTo>
                  <a:lnTo>
                    <a:pt x="432" y="8209"/>
                  </a:lnTo>
                  <a:lnTo>
                    <a:pt x="0" y="7512"/>
                  </a:lnTo>
                  <a:cubicBezTo>
                    <a:pt x="450" y="7340"/>
                    <a:pt x="713" y="7104"/>
                    <a:pt x="1163" y="6932"/>
                  </a:cubicBezTo>
                  <a:lnTo>
                    <a:pt x="1439" y="6866"/>
                  </a:lnTo>
                  <a:cubicBezTo>
                    <a:pt x="1415" y="6634"/>
                    <a:pt x="1391" y="6401"/>
                    <a:pt x="1367" y="6169"/>
                  </a:cubicBezTo>
                  <a:lnTo>
                    <a:pt x="1921" y="5874"/>
                  </a:lnTo>
                  <a:lnTo>
                    <a:pt x="1816" y="4909"/>
                  </a:lnTo>
                  <a:cubicBezTo>
                    <a:pt x="1786" y="4848"/>
                    <a:pt x="1757" y="4787"/>
                    <a:pt x="1727" y="4726"/>
                  </a:cubicBezTo>
                  <a:lnTo>
                    <a:pt x="1583" y="4279"/>
                  </a:lnTo>
                  <a:lnTo>
                    <a:pt x="2374" y="4080"/>
                  </a:lnTo>
                  <a:lnTo>
                    <a:pt x="2854" y="3932"/>
                  </a:lnTo>
                  <a:lnTo>
                    <a:pt x="3251" y="4051"/>
                  </a:lnTo>
                  <a:lnTo>
                    <a:pt x="1002" y="2972"/>
                  </a:lnTo>
                  <a:lnTo>
                    <a:pt x="2014" y="2388"/>
                  </a:lnTo>
                  <a:cubicBezTo>
                    <a:pt x="2132" y="2258"/>
                    <a:pt x="1587" y="2310"/>
                    <a:pt x="1599" y="2202"/>
                  </a:cubicBezTo>
                  <a:cubicBezTo>
                    <a:pt x="1611" y="2094"/>
                    <a:pt x="2013" y="1852"/>
                    <a:pt x="2086" y="1741"/>
                  </a:cubicBezTo>
                  <a:lnTo>
                    <a:pt x="2446" y="1542"/>
                  </a:lnTo>
                  <a:lnTo>
                    <a:pt x="2734" y="1542"/>
                  </a:lnTo>
                  <a:lnTo>
                    <a:pt x="2878" y="1741"/>
                  </a:lnTo>
                  <a:lnTo>
                    <a:pt x="3201" y="1467"/>
                  </a:lnTo>
                  <a:cubicBezTo>
                    <a:pt x="3232" y="1266"/>
                    <a:pt x="3587" y="1239"/>
                    <a:pt x="3618" y="1038"/>
                  </a:cubicBezTo>
                  <a:lnTo>
                    <a:pt x="4427" y="656"/>
                  </a:lnTo>
                  <a:lnTo>
                    <a:pt x="5540" y="547"/>
                  </a:lnTo>
                  <a:lnTo>
                    <a:pt x="6475" y="597"/>
                  </a:lnTo>
                  <a:lnTo>
                    <a:pt x="6763" y="746"/>
                  </a:lnTo>
                  <a:lnTo>
                    <a:pt x="6978" y="348"/>
                  </a:lnTo>
                  <a:lnTo>
                    <a:pt x="7410" y="0"/>
                  </a:lnTo>
                  <a:lnTo>
                    <a:pt x="7554" y="249"/>
                  </a:lnTo>
                  <a:lnTo>
                    <a:pt x="7986" y="299"/>
                  </a:lnTo>
                  <a:cubicBezTo>
                    <a:pt x="8034" y="448"/>
                    <a:pt x="8081" y="597"/>
                    <a:pt x="8129" y="746"/>
                  </a:cubicBezTo>
                  <a:lnTo>
                    <a:pt x="7626" y="896"/>
                  </a:lnTo>
                  <a:lnTo>
                    <a:pt x="7338" y="1194"/>
                  </a:lnTo>
                  <a:lnTo>
                    <a:pt x="7482" y="1393"/>
                  </a:lnTo>
                  <a:lnTo>
                    <a:pt x="8273" y="1194"/>
                  </a:lnTo>
                  <a:lnTo>
                    <a:pt x="9209" y="1791"/>
                  </a:lnTo>
                  <a:lnTo>
                    <a:pt x="9209" y="2139"/>
                  </a:lnTo>
                  <a:lnTo>
                    <a:pt x="9353" y="3980"/>
                  </a:lnTo>
                  <a:cubicBezTo>
                    <a:pt x="9384" y="4170"/>
                    <a:pt x="9415" y="4359"/>
                    <a:pt x="9446" y="4549"/>
                  </a:cubicBezTo>
                  <a:lnTo>
                    <a:pt x="9740" y="5891"/>
                  </a:lnTo>
                  <a:lnTo>
                    <a:pt x="10815" y="7477"/>
                  </a:lnTo>
                  <a:lnTo>
                    <a:pt x="10000" y="8557"/>
                  </a:lnTo>
                  <a:lnTo>
                    <a:pt x="9409" y="8603"/>
                  </a:lnTo>
                  <a:lnTo>
                    <a:pt x="7770" y="8955"/>
                  </a:lnTo>
                  <a:lnTo>
                    <a:pt x="6006" y="9850"/>
                  </a:lnTo>
                  <a:lnTo>
                    <a:pt x="4748" y="10000"/>
                  </a:lnTo>
                  <a:close/>
                </a:path>
              </a:pathLst>
            </a:custGeom>
            <a:solidFill>
              <a:schemeClr val="bg1">
                <a:lumMod val="95000"/>
              </a:schemeClr>
            </a:solidFill>
            <a:ln w="3175">
              <a:solidFill>
                <a:schemeClr val="bg1"/>
              </a:solidFill>
              <a:headEnd/>
              <a:tailEnd/>
            </a:ln>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defRPr/>
              </a:pPr>
              <a:endParaRPr lang="en-GB" dirty="0"/>
            </a:p>
          </p:txBody>
        </p:sp>
        <p:sp>
          <p:nvSpPr>
            <p:cNvPr id="48" name="EN"/>
            <p:cNvSpPr>
              <a:spLocks/>
            </p:cNvSpPr>
            <p:nvPr/>
          </p:nvSpPr>
          <p:spPr bwMode="auto">
            <a:xfrm rot="1238930">
              <a:off x="5492750" y="3975100"/>
              <a:ext cx="374650" cy="336550"/>
            </a:xfrm>
            <a:custGeom>
              <a:avLst/>
              <a:gdLst>
                <a:gd name="T0" fmla="*/ 2147483647 w 101"/>
                <a:gd name="T1" fmla="*/ 2147483647 h 92"/>
                <a:gd name="T2" fmla="*/ 2147483647 w 101"/>
                <a:gd name="T3" fmla="*/ 2147483647 h 92"/>
                <a:gd name="T4" fmla="*/ 2147483647 w 101"/>
                <a:gd name="T5" fmla="*/ 2147483647 h 92"/>
                <a:gd name="T6" fmla="*/ 2147483647 w 101"/>
                <a:gd name="T7" fmla="*/ 2147483647 h 92"/>
                <a:gd name="T8" fmla="*/ 2147483647 w 101"/>
                <a:gd name="T9" fmla="*/ 2147483647 h 92"/>
                <a:gd name="T10" fmla="*/ 2147483647 w 101"/>
                <a:gd name="T11" fmla="*/ 2147483647 h 92"/>
                <a:gd name="T12" fmla="*/ 2147483647 w 101"/>
                <a:gd name="T13" fmla="*/ 2147483647 h 92"/>
                <a:gd name="T14" fmla="*/ 2147483647 w 101"/>
                <a:gd name="T15" fmla="*/ 2147483647 h 92"/>
                <a:gd name="T16" fmla="*/ 2147483647 w 101"/>
                <a:gd name="T17" fmla="*/ 0 h 92"/>
                <a:gd name="T18" fmla="*/ 2147483647 w 101"/>
                <a:gd name="T19" fmla="*/ 2147483647 h 92"/>
                <a:gd name="T20" fmla="*/ 2147483647 w 101"/>
                <a:gd name="T21" fmla="*/ 2147483647 h 92"/>
                <a:gd name="T22" fmla="*/ 2147483647 w 101"/>
                <a:gd name="T23" fmla="*/ 2147483647 h 92"/>
                <a:gd name="T24" fmla="*/ 2147483647 w 101"/>
                <a:gd name="T25" fmla="*/ 2147483647 h 92"/>
                <a:gd name="T26" fmla="*/ 2147483647 w 101"/>
                <a:gd name="T27" fmla="*/ 2147483647 h 92"/>
                <a:gd name="T28" fmla="*/ 2147483647 w 101"/>
                <a:gd name="T29" fmla="*/ 2147483647 h 92"/>
                <a:gd name="T30" fmla="*/ 2147483647 w 101"/>
                <a:gd name="T31" fmla="*/ 2147483647 h 92"/>
                <a:gd name="T32" fmla="*/ 2147483647 w 101"/>
                <a:gd name="T33" fmla="*/ 2147483647 h 92"/>
                <a:gd name="T34" fmla="*/ 2147483647 w 101"/>
                <a:gd name="T35" fmla="*/ 2147483647 h 92"/>
                <a:gd name="T36" fmla="*/ 2147483647 w 101"/>
                <a:gd name="T37" fmla="*/ 2147483647 h 92"/>
                <a:gd name="T38" fmla="*/ 2147483647 w 101"/>
                <a:gd name="T39" fmla="*/ 2147483647 h 92"/>
                <a:gd name="T40" fmla="*/ 2147483647 w 101"/>
                <a:gd name="T41" fmla="*/ 2147483647 h 92"/>
                <a:gd name="T42" fmla="*/ 2147483647 w 101"/>
                <a:gd name="T43" fmla="*/ 2147483647 h 92"/>
                <a:gd name="T44" fmla="*/ 2147483647 w 101"/>
                <a:gd name="T45" fmla="*/ 2147483647 h 92"/>
                <a:gd name="T46" fmla="*/ 2147483647 w 101"/>
                <a:gd name="T47" fmla="*/ 2147483647 h 92"/>
                <a:gd name="T48" fmla="*/ 2147483647 w 101"/>
                <a:gd name="T49" fmla="*/ 2147483647 h 92"/>
                <a:gd name="T50" fmla="*/ 2147483647 w 101"/>
                <a:gd name="T51" fmla="*/ 2147483647 h 92"/>
                <a:gd name="T52" fmla="*/ 2147483647 w 101"/>
                <a:gd name="T53" fmla="*/ 2147483647 h 92"/>
                <a:gd name="T54" fmla="*/ 0 w 101"/>
                <a:gd name="T55" fmla="*/ 2147483647 h 92"/>
                <a:gd name="T56" fmla="*/ 2147483647 w 101"/>
                <a:gd name="T57" fmla="*/ 2147483647 h 92"/>
                <a:gd name="T58" fmla="*/ 2147483647 w 101"/>
                <a:gd name="T59" fmla="*/ 2147483647 h 92"/>
                <a:gd name="T60" fmla="*/ 2147483647 w 101"/>
                <a:gd name="T61" fmla="*/ 2147483647 h 9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01"/>
                <a:gd name="T94" fmla="*/ 0 h 92"/>
                <a:gd name="T95" fmla="*/ 101 w 101"/>
                <a:gd name="T96" fmla="*/ 92 h 92"/>
                <a:gd name="connsiteX0" fmla="*/ 2772 w 10000"/>
                <a:gd name="connsiteY0" fmla="*/ 3370 h 10000"/>
                <a:gd name="connsiteX1" fmla="*/ 3564 w 10000"/>
                <a:gd name="connsiteY1" fmla="*/ 2065 h 10000"/>
                <a:gd name="connsiteX2" fmla="*/ 3168 w 10000"/>
                <a:gd name="connsiteY2" fmla="*/ 978 h 10000"/>
                <a:gd name="connsiteX3" fmla="*/ 3960 w 10000"/>
                <a:gd name="connsiteY3" fmla="*/ 761 h 10000"/>
                <a:gd name="connsiteX4" fmla="*/ 4356 w 10000"/>
                <a:gd name="connsiteY4" fmla="*/ 1739 h 10000"/>
                <a:gd name="connsiteX5" fmla="*/ 4851 w 10000"/>
                <a:gd name="connsiteY5" fmla="*/ 870 h 10000"/>
                <a:gd name="connsiteX6" fmla="*/ 6040 w 10000"/>
                <a:gd name="connsiteY6" fmla="*/ 870 h 10000"/>
                <a:gd name="connsiteX7" fmla="*/ 5743 w 10000"/>
                <a:gd name="connsiteY7" fmla="*/ 217 h 10000"/>
                <a:gd name="connsiteX8" fmla="*/ 6634 w 10000"/>
                <a:gd name="connsiteY8" fmla="*/ 0 h 10000"/>
                <a:gd name="connsiteX9" fmla="*/ 7921 w 10000"/>
                <a:gd name="connsiteY9" fmla="*/ 1522 h 10000"/>
                <a:gd name="connsiteX10" fmla="*/ 8416 w 10000"/>
                <a:gd name="connsiteY10" fmla="*/ 3478 h 10000"/>
                <a:gd name="connsiteX11" fmla="*/ 9406 w 10000"/>
                <a:gd name="connsiteY11" fmla="*/ 3152 h 10000"/>
                <a:gd name="connsiteX12" fmla="*/ 10000 w 10000"/>
                <a:gd name="connsiteY12" fmla="*/ 3913 h 10000"/>
                <a:gd name="connsiteX13" fmla="*/ 9901 w 10000"/>
                <a:gd name="connsiteY13" fmla="*/ 4239 h 10000"/>
                <a:gd name="connsiteX14" fmla="*/ 8119 w 10000"/>
                <a:gd name="connsiteY14" fmla="*/ 6087 h 10000"/>
                <a:gd name="connsiteX15" fmla="*/ 7426 w 10000"/>
                <a:gd name="connsiteY15" fmla="*/ 6196 h 10000"/>
                <a:gd name="connsiteX16" fmla="*/ 7624 w 10000"/>
                <a:gd name="connsiteY16" fmla="*/ 6957 h 10000"/>
                <a:gd name="connsiteX17" fmla="*/ 8020 w 10000"/>
                <a:gd name="connsiteY17" fmla="*/ 7065 h 10000"/>
                <a:gd name="connsiteX18" fmla="*/ 7921 w 10000"/>
                <a:gd name="connsiteY18" fmla="*/ 9457 h 10000"/>
                <a:gd name="connsiteX19" fmla="*/ 7426 w 10000"/>
                <a:gd name="connsiteY19" fmla="*/ 9565 h 10000"/>
                <a:gd name="connsiteX20" fmla="*/ 7228 w 10000"/>
                <a:gd name="connsiteY20" fmla="*/ 9239 h 10000"/>
                <a:gd name="connsiteX21" fmla="*/ 6238 w 10000"/>
                <a:gd name="connsiteY21" fmla="*/ 10000 h 10000"/>
                <a:gd name="connsiteX22" fmla="*/ 5535 w 10000"/>
                <a:gd name="connsiteY22" fmla="*/ 9801 h 10000"/>
                <a:gd name="connsiteX23" fmla="*/ 3960 w 10000"/>
                <a:gd name="connsiteY23" fmla="*/ 8696 h 10000"/>
                <a:gd name="connsiteX24" fmla="*/ 3168 w 10000"/>
                <a:gd name="connsiteY24" fmla="*/ 9130 h 10000"/>
                <a:gd name="connsiteX25" fmla="*/ 1485 w 10000"/>
                <a:gd name="connsiteY25" fmla="*/ 9239 h 10000"/>
                <a:gd name="connsiteX26" fmla="*/ 792 w 10000"/>
                <a:gd name="connsiteY26" fmla="*/ 10000 h 10000"/>
                <a:gd name="connsiteX27" fmla="*/ 0 w 10000"/>
                <a:gd name="connsiteY27" fmla="*/ 10000 h 10000"/>
                <a:gd name="connsiteX28" fmla="*/ 594 w 10000"/>
                <a:gd name="connsiteY28" fmla="*/ 6630 h 10000"/>
                <a:gd name="connsiteX29" fmla="*/ 1980 w 10000"/>
                <a:gd name="connsiteY29" fmla="*/ 3913 h 10000"/>
                <a:gd name="connsiteX30" fmla="*/ 2772 w 10000"/>
                <a:gd name="connsiteY30" fmla="*/ 3370 h 10000"/>
                <a:gd name="connsiteX0" fmla="*/ 2772 w 10000"/>
                <a:gd name="connsiteY0" fmla="*/ 3370 h 10000"/>
                <a:gd name="connsiteX1" fmla="*/ 3564 w 10000"/>
                <a:gd name="connsiteY1" fmla="*/ 2065 h 10000"/>
                <a:gd name="connsiteX2" fmla="*/ 3168 w 10000"/>
                <a:gd name="connsiteY2" fmla="*/ 978 h 10000"/>
                <a:gd name="connsiteX3" fmla="*/ 3960 w 10000"/>
                <a:gd name="connsiteY3" fmla="*/ 761 h 10000"/>
                <a:gd name="connsiteX4" fmla="*/ 4356 w 10000"/>
                <a:gd name="connsiteY4" fmla="*/ 1739 h 10000"/>
                <a:gd name="connsiteX5" fmla="*/ 4851 w 10000"/>
                <a:gd name="connsiteY5" fmla="*/ 870 h 10000"/>
                <a:gd name="connsiteX6" fmla="*/ 6040 w 10000"/>
                <a:gd name="connsiteY6" fmla="*/ 870 h 10000"/>
                <a:gd name="connsiteX7" fmla="*/ 5743 w 10000"/>
                <a:gd name="connsiteY7" fmla="*/ 217 h 10000"/>
                <a:gd name="connsiteX8" fmla="*/ 6634 w 10000"/>
                <a:gd name="connsiteY8" fmla="*/ 0 h 10000"/>
                <a:gd name="connsiteX9" fmla="*/ 7921 w 10000"/>
                <a:gd name="connsiteY9" fmla="*/ 1522 h 10000"/>
                <a:gd name="connsiteX10" fmla="*/ 8416 w 10000"/>
                <a:gd name="connsiteY10" fmla="*/ 3478 h 10000"/>
                <a:gd name="connsiteX11" fmla="*/ 9406 w 10000"/>
                <a:gd name="connsiteY11" fmla="*/ 3152 h 10000"/>
                <a:gd name="connsiteX12" fmla="*/ 10000 w 10000"/>
                <a:gd name="connsiteY12" fmla="*/ 3913 h 10000"/>
                <a:gd name="connsiteX13" fmla="*/ 9901 w 10000"/>
                <a:gd name="connsiteY13" fmla="*/ 4239 h 10000"/>
                <a:gd name="connsiteX14" fmla="*/ 8119 w 10000"/>
                <a:gd name="connsiteY14" fmla="*/ 6087 h 10000"/>
                <a:gd name="connsiteX15" fmla="*/ 7426 w 10000"/>
                <a:gd name="connsiteY15" fmla="*/ 6196 h 10000"/>
                <a:gd name="connsiteX16" fmla="*/ 7624 w 10000"/>
                <a:gd name="connsiteY16" fmla="*/ 6957 h 10000"/>
                <a:gd name="connsiteX17" fmla="*/ 8020 w 10000"/>
                <a:gd name="connsiteY17" fmla="*/ 7065 h 10000"/>
                <a:gd name="connsiteX18" fmla="*/ 7921 w 10000"/>
                <a:gd name="connsiteY18" fmla="*/ 9457 h 10000"/>
                <a:gd name="connsiteX19" fmla="*/ 7426 w 10000"/>
                <a:gd name="connsiteY19" fmla="*/ 9565 h 10000"/>
                <a:gd name="connsiteX20" fmla="*/ 7228 w 10000"/>
                <a:gd name="connsiteY20" fmla="*/ 9239 h 10000"/>
                <a:gd name="connsiteX21" fmla="*/ 6238 w 10000"/>
                <a:gd name="connsiteY21" fmla="*/ 10000 h 10000"/>
                <a:gd name="connsiteX22" fmla="*/ 5535 w 10000"/>
                <a:gd name="connsiteY22" fmla="*/ 9801 h 10000"/>
                <a:gd name="connsiteX23" fmla="*/ 3960 w 10000"/>
                <a:gd name="connsiteY23" fmla="*/ 8696 h 10000"/>
                <a:gd name="connsiteX24" fmla="*/ 3480 w 10000"/>
                <a:gd name="connsiteY24" fmla="*/ 9544 h 10000"/>
                <a:gd name="connsiteX25" fmla="*/ 1485 w 10000"/>
                <a:gd name="connsiteY25" fmla="*/ 9239 h 10000"/>
                <a:gd name="connsiteX26" fmla="*/ 792 w 10000"/>
                <a:gd name="connsiteY26" fmla="*/ 10000 h 10000"/>
                <a:gd name="connsiteX27" fmla="*/ 0 w 10000"/>
                <a:gd name="connsiteY27" fmla="*/ 10000 h 10000"/>
                <a:gd name="connsiteX28" fmla="*/ 594 w 10000"/>
                <a:gd name="connsiteY28" fmla="*/ 6630 h 10000"/>
                <a:gd name="connsiteX29" fmla="*/ 1980 w 10000"/>
                <a:gd name="connsiteY29" fmla="*/ 3913 h 10000"/>
                <a:gd name="connsiteX30" fmla="*/ 2772 w 10000"/>
                <a:gd name="connsiteY30" fmla="*/ 3370 h 10000"/>
                <a:gd name="connsiteX0" fmla="*/ 2772 w 10000"/>
                <a:gd name="connsiteY0" fmla="*/ 3370 h 10560"/>
                <a:gd name="connsiteX1" fmla="*/ 3564 w 10000"/>
                <a:gd name="connsiteY1" fmla="*/ 2065 h 10560"/>
                <a:gd name="connsiteX2" fmla="*/ 3168 w 10000"/>
                <a:gd name="connsiteY2" fmla="*/ 978 h 10560"/>
                <a:gd name="connsiteX3" fmla="*/ 3960 w 10000"/>
                <a:gd name="connsiteY3" fmla="*/ 761 h 10560"/>
                <a:gd name="connsiteX4" fmla="*/ 4356 w 10000"/>
                <a:gd name="connsiteY4" fmla="*/ 1739 h 10560"/>
                <a:gd name="connsiteX5" fmla="*/ 4851 w 10000"/>
                <a:gd name="connsiteY5" fmla="*/ 870 h 10560"/>
                <a:gd name="connsiteX6" fmla="*/ 6040 w 10000"/>
                <a:gd name="connsiteY6" fmla="*/ 870 h 10560"/>
                <a:gd name="connsiteX7" fmla="*/ 5743 w 10000"/>
                <a:gd name="connsiteY7" fmla="*/ 217 h 10560"/>
                <a:gd name="connsiteX8" fmla="*/ 6634 w 10000"/>
                <a:gd name="connsiteY8" fmla="*/ 0 h 10560"/>
                <a:gd name="connsiteX9" fmla="*/ 7921 w 10000"/>
                <a:gd name="connsiteY9" fmla="*/ 1522 h 10560"/>
                <a:gd name="connsiteX10" fmla="*/ 8416 w 10000"/>
                <a:gd name="connsiteY10" fmla="*/ 3478 h 10560"/>
                <a:gd name="connsiteX11" fmla="*/ 9406 w 10000"/>
                <a:gd name="connsiteY11" fmla="*/ 3152 h 10560"/>
                <a:gd name="connsiteX12" fmla="*/ 10000 w 10000"/>
                <a:gd name="connsiteY12" fmla="*/ 3913 h 10560"/>
                <a:gd name="connsiteX13" fmla="*/ 9901 w 10000"/>
                <a:gd name="connsiteY13" fmla="*/ 4239 h 10560"/>
                <a:gd name="connsiteX14" fmla="*/ 8119 w 10000"/>
                <a:gd name="connsiteY14" fmla="*/ 6087 h 10560"/>
                <a:gd name="connsiteX15" fmla="*/ 7426 w 10000"/>
                <a:gd name="connsiteY15" fmla="*/ 6196 h 10560"/>
                <a:gd name="connsiteX16" fmla="*/ 7624 w 10000"/>
                <a:gd name="connsiteY16" fmla="*/ 6957 h 10560"/>
                <a:gd name="connsiteX17" fmla="*/ 8020 w 10000"/>
                <a:gd name="connsiteY17" fmla="*/ 7065 h 10560"/>
                <a:gd name="connsiteX18" fmla="*/ 7921 w 10000"/>
                <a:gd name="connsiteY18" fmla="*/ 9457 h 10560"/>
                <a:gd name="connsiteX19" fmla="*/ 7426 w 10000"/>
                <a:gd name="connsiteY19" fmla="*/ 9565 h 10560"/>
                <a:gd name="connsiteX20" fmla="*/ 7228 w 10000"/>
                <a:gd name="connsiteY20" fmla="*/ 9239 h 10560"/>
                <a:gd name="connsiteX21" fmla="*/ 6238 w 10000"/>
                <a:gd name="connsiteY21" fmla="*/ 10000 h 10560"/>
                <a:gd name="connsiteX22" fmla="*/ 5535 w 10000"/>
                <a:gd name="connsiteY22" fmla="*/ 9801 h 10560"/>
                <a:gd name="connsiteX23" fmla="*/ 3960 w 10000"/>
                <a:gd name="connsiteY23" fmla="*/ 8696 h 10560"/>
                <a:gd name="connsiteX24" fmla="*/ 3480 w 10000"/>
                <a:gd name="connsiteY24" fmla="*/ 9544 h 10560"/>
                <a:gd name="connsiteX25" fmla="*/ 2289 w 10000"/>
                <a:gd name="connsiteY25" fmla="*/ 10556 h 10560"/>
                <a:gd name="connsiteX26" fmla="*/ 1485 w 10000"/>
                <a:gd name="connsiteY26" fmla="*/ 9239 h 10560"/>
                <a:gd name="connsiteX27" fmla="*/ 792 w 10000"/>
                <a:gd name="connsiteY27" fmla="*/ 10000 h 10560"/>
                <a:gd name="connsiteX28" fmla="*/ 0 w 10000"/>
                <a:gd name="connsiteY28" fmla="*/ 10000 h 10560"/>
                <a:gd name="connsiteX29" fmla="*/ 594 w 10000"/>
                <a:gd name="connsiteY29" fmla="*/ 6630 h 10560"/>
                <a:gd name="connsiteX30" fmla="*/ 1980 w 10000"/>
                <a:gd name="connsiteY30" fmla="*/ 3913 h 10560"/>
                <a:gd name="connsiteX31" fmla="*/ 2772 w 10000"/>
                <a:gd name="connsiteY31" fmla="*/ 3370 h 10560"/>
                <a:gd name="connsiteX0" fmla="*/ 2772 w 10000"/>
                <a:gd name="connsiteY0" fmla="*/ 3370 h 10560"/>
                <a:gd name="connsiteX1" fmla="*/ 3564 w 10000"/>
                <a:gd name="connsiteY1" fmla="*/ 2065 h 10560"/>
                <a:gd name="connsiteX2" fmla="*/ 3168 w 10000"/>
                <a:gd name="connsiteY2" fmla="*/ 978 h 10560"/>
                <a:gd name="connsiteX3" fmla="*/ 3960 w 10000"/>
                <a:gd name="connsiteY3" fmla="*/ 761 h 10560"/>
                <a:gd name="connsiteX4" fmla="*/ 4356 w 10000"/>
                <a:gd name="connsiteY4" fmla="*/ 1739 h 10560"/>
                <a:gd name="connsiteX5" fmla="*/ 4851 w 10000"/>
                <a:gd name="connsiteY5" fmla="*/ 870 h 10560"/>
                <a:gd name="connsiteX6" fmla="*/ 6040 w 10000"/>
                <a:gd name="connsiteY6" fmla="*/ 870 h 10560"/>
                <a:gd name="connsiteX7" fmla="*/ 5743 w 10000"/>
                <a:gd name="connsiteY7" fmla="*/ 217 h 10560"/>
                <a:gd name="connsiteX8" fmla="*/ 6634 w 10000"/>
                <a:gd name="connsiteY8" fmla="*/ 0 h 10560"/>
                <a:gd name="connsiteX9" fmla="*/ 7921 w 10000"/>
                <a:gd name="connsiteY9" fmla="*/ 1522 h 10560"/>
                <a:gd name="connsiteX10" fmla="*/ 8416 w 10000"/>
                <a:gd name="connsiteY10" fmla="*/ 3478 h 10560"/>
                <a:gd name="connsiteX11" fmla="*/ 9406 w 10000"/>
                <a:gd name="connsiteY11" fmla="*/ 3152 h 10560"/>
                <a:gd name="connsiteX12" fmla="*/ 10000 w 10000"/>
                <a:gd name="connsiteY12" fmla="*/ 3913 h 10560"/>
                <a:gd name="connsiteX13" fmla="*/ 9901 w 10000"/>
                <a:gd name="connsiteY13" fmla="*/ 4239 h 10560"/>
                <a:gd name="connsiteX14" fmla="*/ 8119 w 10000"/>
                <a:gd name="connsiteY14" fmla="*/ 6087 h 10560"/>
                <a:gd name="connsiteX15" fmla="*/ 7426 w 10000"/>
                <a:gd name="connsiteY15" fmla="*/ 6196 h 10560"/>
                <a:gd name="connsiteX16" fmla="*/ 7624 w 10000"/>
                <a:gd name="connsiteY16" fmla="*/ 6957 h 10560"/>
                <a:gd name="connsiteX17" fmla="*/ 8020 w 10000"/>
                <a:gd name="connsiteY17" fmla="*/ 7065 h 10560"/>
                <a:gd name="connsiteX18" fmla="*/ 7921 w 10000"/>
                <a:gd name="connsiteY18" fmla="*/ 9457 h 10560"/>
                <a:gd name="connsiteX19" fmla="*/ 7426 w 10000"/>
                <a:gd name="connsiteY19" fmla="*/ 9565 h 10560"/>
                <a:gd name="connsiteX20" fmla="*/ 7228 w 10000"/>
                <a:gd name="connsiteY20" fmla="*/ 9239 h 10560"/>
                <a:gd name="connsiteX21" fmla="*/ 6238 w 10000"/>
                <a:gd name="connsiteY21" fmla="*/ 10000 h 10560"/>
                <a:gd name="connsiteX22" fmla="*/ 5535 w 10000"/>
                <a:gd name="connsiteY22" fmla="*/ 9801 h 10560"/>
                <a:gd name="connsiteX23" fmla="*/ 3960 w 10000"/>
                <a:gd name="connsiteY23" fmla="*/ 8696 h 10560"/>
                <a:gd name="connsiteX24" fmla="*/ 3480 w 10000"/>
                <a:gd name="connsiteY24" fmla="*/ 9544 h 10560"/>
                <a:gd name="connsiteX25" fmla="*/ 2289 w 10000"/>
                <a:gd name="connsiteY25" fmla="*/ 10556 h 10560"/>
                <a:gd name="connsiteX26" fmla="*/ 1221 w 10000"/>
                <a:gd name="connsiteY26" fmla="*/ 10158 h 10560"/>
                <a:gd name="connsiteX27" fmla="*/ 792 w 10000"/>
                <a:gd name="connsiteY27" fmla="*/ 10000 h 10560"/>
                <a:gd name="connsiteX28" fmla="*/ 0 w 10000"/>
                <a:gd name="connsiteY28" fmla="*/ 10000 h 10560"/>
                <a:gd name="connsiteX29" fmla="*/ 594 w 10000"/>
                <a:gd name="connsiteY29" fmla="*/ 6630 h 10560"/>
                <a:gd name="connsiteX30" fmla="*/ 1980 w 10000"/>
                <a:gd name="connsiteY30" fmla="*/ 3913 h 10560"/>
                <a:gd name="connsiteX31" fmla="*/ 2772 w 10000"/>
                <a:gd name="connsiteY31" fmla="*/ 3370 h 10560"/>
                <a:gd name="connsiteX0" fmla="*/ 2772 w 10000"/>
                <a:gd name="connsiteY0" fmla="*/ 3370 h 10560"/>
                <a:gd name="connsiteX1" fmla="*/ 3564 w 10000"/>
                <a:gd name="connsiteY1" fmla="*/ 2065 h 10560"/>
                <a:gd name="connsiteX2" fmla="*/ 3168 w 10000"/>
                <a:gd name="connsiteY2" fmla="*/ 978 h 10560"/>
                <a:gd name="connsiteX3" fmla="*/ 3960 w 10000"/>
                <a:gd name="connsiteY3" fmla="*/ 761 h 10560"/>
                <a:gd name="connsiteX4" fmla="*/ 4356 w 10000"/>
                <a:gd name="connsiteY4" fmla="*/ 1739 h 10560"/>
                <a:gd name="connsiteX5" fmla="*/ 4851 w 10000"/>
                <a:gd name="connsiteY5" fmla="*/ 870 h 10560"/>
                <a:gd name="connsiteX6" fmla="*/ 6040 w 10000"/>
                <a:gd name="connsiteY6" fmla="*/ 870 h 10560"/>
                <a:gd name="connsiteX7" fmla="*/ 5743 w 10000"/>
                <a:gd name="connsiteY7" fmla="*/ 217 h 10560"/>
                <a:gd name="connsiteX8" fmla="*/ 6634 w 10000"/>
                <a:gd name="connsiteY8" fmla="*/ 0 h 10560"/>
                <a:gd name="connsiteX9" fmla="*/ 7921 w 10000"/>
                <a:gd name="connsiteY9" fmla="*/ 1522 h 10560"/>
                <a:gd name="connsiteX10" fmla="*/ 8416 w 10000"/>
                <a:gd name="connsiteY10" fmla="*/ 3478 h 10560"/>
                <a:gd name="connsiteX11" fmla="*/ 9406 w 10000"/>
                <a:gd name="connsiteY11" fmla="*/ 3152 h 10560"/>
                <a:gd name="connsiteX12" fmla="*/ 10000 w 10000"/>
                <a:gd name="connsiteY12" fmla="*/ 3913 h 10560"/>
                <a:gd name="connsiteX13" fmla="*/ 9901 w 10000"/>
                <a:gd name="connsiteY13" fmla="*/ 4239 h 10560"/>
                <a:gd name="connsiteX14" fmla="*/ 8119 w 10000"/>
                <a:gd name="connsiteY14" fmla="*/ 6087 h 10560"/>
                <a:gd name="connsiteX15" fmla="*/ 7426 w 10000"/>
                <a:gd name="connsiteY15" fmla="*/ 6196 h 10560"/>
                <a:gd name="connsiteX16" fmla="*/ 7624 w 10000"/>
                <a:gd name="connsiteY16" fmla="*/ 6957 h 10560"/>
                <a:gd name="connsiteX17" fmla="*/ 8020 w 10000"/>
                <a:gd name="connsiteY17" fmla="*/ 7065 h 10560"/>
                <a:gd name="connsiteX18" fmla="*/ 7921 w 10000"/>
                <a:gd name="connsiteY18" fmla="*/ 9457 h 10560"/>
                <a:gd name="connsiteX19" fmla="*/ 7426 w 10000"/>
                <a:gd name="connsiteY19" fmla="*/ 9565 h 10560"/>
                <a:gd name="connsiteX20" fmla="*/ 7228 w 10000"/>
                <a:gd name="connsiteY20" fmla="*/ 9239 h 10560"/>
                <a:gd name="connsiteX21" fmla="*/ 6238 w 10000"/>
                <a:gd name="connsiteY21" fmla="*/ 10000 h 10560"/>
                <a:gd name="connsiteX22" fmla="*/ 5535 w 10000"/>
                <a:gd name="connsiteY22" fmla="*/ 9801 h 10560"/>
                <a:gd name="connsiteX23" fmla="*/ 3960 w 10000"/>
                <a:gd name="connsiteY23" fmla="*/ 8696 h 10560"/>
                <a:gd name="connsiteX24" fmla="*/ 3480 w 10000"/>
                <a:gd name="connsiteY24" fmla="*/ 9544 h 10560"/>
                <a:gd name="connsiteX25" fmla="*/ 2289 w 10000"/>
                <a:gd name="connsiteY25" fmla="*/ 10556 h 10560"/>
                <a:gd name="connsiteX26" fmla="*/ 1221 w 10000"/>
                <a:gd name="connsiteY26" fmla="*/ 10158 h 10560"/>
                <a:gd name="connsiteX27" fmla="*/ 792 w 10000"/>
                <a:gd name="connsiteY27" fmla="*/ 10000 h 10560"/>
                <a:gd name="connsiteX28" fmla="*/ 0 w 10000"/>
                <a:gd name="connsiteY28" fmla="*/ 10000 h 10560"/>
                <a:gd name="connsiteX29" fmla="*/ 428 w 10000"/>
                <a:gd name="connsiteY29" fmla="*/ 5436 h 10560"/>
                <a:gd name="connsiteX30" fmla="*/ 1980 w 10000"/>
                <a:gd name="connsiteY30" fmla="*/ 3913 h 10560"/>
                <a:gd name="connsiteX31" fmla="*/ 2772 w 10000"/>
                <a:gd name="connsiteY31" fmla="*/ 3370 h 10560"/>
                <a:gd name="connsiteX0" fmla="*/ 2772 w 10000"/>
                <a:gd name="connsiteY0" fmla="*/ 3370 h 10560"/>
                <a:gd name="connsiteX1" fmla="*/ 3564 w 10000"/>
                <a:gd name="connsiteY1" fmla="*/ 2065 h 10560"/>
                <a:gd name="connsiteX2" fmla="*/ 3168 w 10000"/>
                <a:gd name="connsiteY2" fmla="*/ 978 h 10560"/>
                <a:gd name="connsiteX3" fmla="*/ 3960 w 10000"/>
                <a:gd name="connsiteY3" fmla="*/ 761 h 10560"/>
                <a:gd name="connsiteX4" fmla="*/ 4356 w 10000"/>
                <a:gd name="connsiteY4" fmla="*/ 1739 h 10560"/>
                <a:gd name="connsiteX5" fmla="*/ 4851 w 10000"/>
                <a:gd name="connsiteY5" fmla="*/ 870 h 10560"/>
                <a:gd name="connsiteX6" fmla="*/ 6040 w 10000"/>
                <a:gd name="connsiteY6" fmla="*/ 870 h 10560"/>
                <a:gd name="connsiteX7" fmla="*/ 5743 w 10000"/>
                <a:gd name="connsiteY7" fmla="*/ 217 h 10560"/>
                <a:gd name="connsiteX8" fmla="*/ 6634 w 10000"/>
                <a:gd name="connsiteY8" fmla="*/ 0 h 10560"/>
                <a:gd name="connsiteX9" fmla="*/ 7921 w 10000"/>
                <a:gd name="connsiteY9" fmla="*/ 1522 h 10560"/>
                <a:gd name="connsiteX10" fmla="*/ 8416 w 10000"/>
                <a:gd name="connsiteY10" fmla="*/ 3478 h 10560"/>
                <a:gd name="connsiteX11" fmla="*/ 9406 w 10000"/>
                <a:gd name="connsiteY11" fmla="*/ 3152 h 10560"/>
                <a:gd name="connsiteX12" fmla="*/ 10000 w 10000"/>
                <a:gd name="connsiteY12" fmla="*/ 3913 h 10560"/>
                <a:gd name="connsiteX13" fmla="*/ 9901 w 10000"/>
                <a:gd name="connsiteY13" fmla="*/ 4239 h 10560"/>
                <a:gd name="connsiteX14" fmla="*/ 8119 w 10000"/>
                <a:gd name="connsiteY14" fmla="*/ 6087 h 10560"/>
                <a:gd name="connsiteX15" fmla="*/ 7426 w 10000"/>
                <a:gd name="connsiteY15" fmla="*/ 6196 h 10560"/>
                <a:gd name="connsiteX16" fmla="*/ 7624 w 10000"/>
                <a:gd name="connsiteY16" fmla="*/ 6957 h 10560"/>
                <a:gd name="connsiteX17" fmla="*/ 8020 w 10000"/>
                <a:gd name="connsiteY17" fmla="*/ 7065 h 10560"/>
                <a:gd name="connsiteX18" fmla="*/ 7921 w 10000"/>
                <a:gd name="connsiteY18" fmla="*/ 9457 h 10560"/>
                <a:gd name="connsiteX19" fmla="*/ 7426 w 10000"/>
                <a:gd name="connsiteY19" fmla="*/ 9565 h 10560"/>
                <a:gd name="connsiteX20" fmla="*/ 7228 w 10000"/>
                <a:gd name="connsiteY20" fmla="*/ 9239 h 10560"/>
                <a:gd name="connsiteX21" fmla="*/ 6238 w 10000"/>
                <a:gd name="connsiteY21" fmla="*/ 10000 h 10560"/>
                <a:gd name="connsiteX22" fmla="*/ 5535 w 10000"/>
                <a:gd name="connsiteY22" fmla="*/ 9801 h 10560"/>
                <a:gd name="connsiteX23" fmla="*/ 3960 w 10000"/>
                <a:gd name="connsiteY23" fmla="*/ 8696 h 10560"/>
                <a:gd name="connsiteX24" fmla="*/ 3480 w 10000"/>
                <a:gd name="connsiteY24" fmla="*/ 9544 h 10560"/>
                <a:gd name="connsiteX25" fmla="*/ 2289 w 10000"/>
                <a:gd name="connsiteY25" fmla="*/ 10556 h 10560"/>
                <a:gd name="connsiteX26" fmla="*/ 1221 w 10000"/>
                <a:gd name="connsiteY26" fmla="*/ 10158 h 10560"/>
                <a:gd name="connsiteX27" fmla="*/ 792 w 10000"/>
                <a:gd name="connsiteY27" fmla="*/ 10000 h 10560"/>
                <a:gd name="connsiteX28" fmla="*/ 0 w 10000"/>
                <a:gd name="connsiteY28" fmla="*/ 10000 h 10560"/>
                <a:gd name="connsiteX29" fmla="*/ 428 w 10000"/>
                <a:gd name="connsiteY29" fmla="*/ 5436 h 10560"/>
                <a:gd name="connsiteX30" fmla="*/ 1083 w 10000"/>
                <a:gd name="connsiteY30" fmla="*/ 3737 h 10560"/>
                <a:gd name="connsiteX31" fmla="*/ 2772 w 10000"/>
                <a:gd name="connsiteY31" fmla="*/ 3370 h 10560"/>
                <a:gd name="connsiteX0" fmla="*/ 2772 w 10000"/>
                <a:gd name="connsiteY0" fmla="*/ 3370 h 10560"/>
                <a:gd name="connsiteX1" fmla="*/ 3564 w 10000"/>
                <a:gd name="connsiteY1" fmla="*/ 2065 h 10560"/>
                <a:gd name="connsiteX2" fmla="*/ 2729 w 10000"/>
                <a:gd name="connsiteY2" fmla="*/ 1156 h 10560"/>
                <a:gd name="connsiteX3" fmla="*/ 3960 w 10000"/>
                <a:gd name="connsiteY3" fmla="*/ 761 h 10560"/>
                <a:gd name="connsiteX4" fmla="*/ 4356 w 10000"/>
                <a:gd name="connsiteY4" fmla="*/ 1739 h 10560"/>
                <a:gd name="connsiteX5" fmla="*/ 4851 w 10000"/>
                <a:gd name="connsiteY5" fmla="*/ 870 h 10560"/>
                <a:gd name="connsiteX6" fmla="*/ 6040 w 10000"/>
                <a:gd name="connsiteY6" fmla="*/ 870 h 10560"/>
                <a:gd name="connsiteX7" fmla="*/ 5743 w 10000"/>
                <a:gd name="connsiteY7" fmla="*/ 217 h 10560"/>
                <a:gd name="connsiteX8" fmla="*/ 6634 w 10000"/>
                <a:gd name="connsiteY8" fmla="*/ 0 h 10560"/>
                <a:gd name="connsiteX9" fmla="*/ 7921 w 10000"/>
                <a:gd name="connsiteY9" fmla="*/ 1522 h 10560"/>
                <a:gd name="connsiteX10" fmla="*/ 8416 w 10000"/>
                <a:gd name="connsiteY10" fmla="*/ 3478 h 10560"/>
                <a:gd name="connsiteX11" fmla="*/ 9406 w 10000"/>
                <a:gd name="connsiteY11" fmla="*/ 3152 h 10560"/>
                <a:gd name="connsiteX12" fmla="*/ 10000 w 10000"/>
                <a:gd name="connsiteY12" fmla="*/ 3913 h 10560"/>
                <a:gd name="connsiteX13" fmla="*/ 9901 w 10000"/>
                <a:gd name="connsiteY13" fmla="*/ 4239 h 10560"/>
                <a:gd name="connsiteX14" fmla="*/ 8119 w 10000"/>
                <a:gd name="connsiteY14" fmla="*/ 6087 h 10560"/>
                <a:gd name="connsiteX15" fmla="*/ 7426 w 10000"/>
                <a:gd name="connsiteY15" fmla="*/ 6196 h 10560"/>
                <a:gd name="connsiteX16" fmla="*/ 7624 w 10000"/>
                <a:gd name="connsiteY16" fmla="*/ 6957 h 10560"/>
                <a:gd name="connsiteX17" fmla="*/ 8020 w 10000"/>
                <a:gd name="connsiteY17" fmla="*/ 7065 h 10560"/>
                <a:gd name="connsiteX18" fmla="*/ 7921 w 10000"/>
                <a:gd name="connsiteY18" fmla="*/ 9457 h 10560"/>
                <a:gd name="connsiteX19" fmla="*/ 7426 w 10000"/>
                <a:gd name="connsiteY19" fmla="*/ 9565 h 10560"/>
                <a:gd name="connsiteX20" fmla="*/ 7228 w 10000"/>
                <a:gd name="connsiteY20" fmla="*/ 9239 h 10560"/>
                <a:gd name="connsiteX21" fmla="*/ 6238 w 10000"/>
                <a:gd name="connsiteY21" fmla="*/ 10000 h 10560"/>
                <a:gd name="connsiteX22" fmla="*/ 5535 w 10000"/>
                <a:gd name="connsiteY22" fmla="*/ 9801 h 10560"/>
                <a:gd name="connsiteX23" fmla="*/ 3960 w 10000"/>
                <a:gd name="connsiteY23" fmla="*/ 8696 h 10560"/>
                <a:gd name="connsiteX24" fmla="*/ 3480 w 10000"/>
                <a:gd name="connsiteY24" fmla="*/ 9544 h 10560"/>
                <a:gd name="connsiteX25" fmla="*/ 2289 w 10000"/>
                <a:gd name="connsiteY25" fmla="*/ 10556 h 10560"/>
                <a:gd name="connsiteX26" fmla="*/ 1221 w 10000"/>
                <a:gd name="connsiteY26" fmla="*/ 10158 h 10560"/>
                <a:gd name="connsiteX27" fmla="*/ 792 w 10000"/>
                <a:gd name="connsiteY27" fmla="*/ 10000 h 10560"/>
                <a:gd name="connsiteX28" fmla="*/ 0 w 10000"/>
                <a:gd name="connsiteY28" fmla="*/ 10000 h 10560"/>
                <a:gd name="connsiteX29" fmla="*/ 428 w 10000"/>
                <a:gd name="connsiteY29" fmla="*/ 5436 h 10560"/>
                <a:gd name="connsiteX30" fmla="*/ 1083 w 10000"/>
                <a:gd name="connsiteY30" fmla="*/ 3737 h 10560"/>
                <a:gd name="connsiteX31" fmla="*/ 2772 w 10000"/>
                <a:gd name="connsiteY31" fmla="*/ 3370 h 10560"/>
                <a:gd name="connsiteX0" fmla="*/ 2772 w 10000"/>
                <a:gd name="connsiteY0" fmla="*/ 3370 h 10560"/>
                <a:gd name="connsiteX1" fmla="*/ 3564 w 10000"/>
                <a:gd name="connsiteY1" fmla="*/ 2065 h 10560"/>
                <a:gd name="connsiteX2" fmla="*/ 2729 w 10000"/>
                <a:gd name="connsiteY2" fmla="*/ 1156 h 10560"/>
                <a:gd name="connsiteX3" fmla="*/ 3960 w 10000"/>
                <a:gd name="connsiteY3" fmla="*/ 761 h 10560"/>
                <a:gd name="connsiteX4" fmla="*/ 4675 w 10000"/>
                <a:gd name="connsiteY4" fmla="*/ 978 h 10560"/>
                <a:gd name="connsiteX5" fmla="*/ 4851 w 10000"/>
                <a:gd name="connsiteY5" fmla="*/ 870 h 10560"/>
                <a:gd name="connsiteX6" fmla="*/ 6040 w 10000"/>
                <a:gd name="connsiteY6" fmla="*/ 870 h 10560"/>
                <a:gd name="connsiteX7" fmla="*/ 5743 w 10000"/>
                <a:gd name="connsiteY7" fmla="*/ 217 h 10560"/>
                <a:gd name="connsiteX8" fmla="*/ 6634 w 10000"/>
                <a:gd name="connsiteY8" fmla="*/ 0 h 10560"/>
                <a:gd name="connsiteX9" fmla="*/ 7921 w 10000"/>
                <a:gd name="connsiteY9" fmla="*/ 1522 h 10560"/>
                <a:gd name="connsiteX10" fmla="*/ 8416 w 10000"/>
                <a:gd name="connsiteY10" fmla="*/ 3478 h 10560"/>
                <a:gd name="connsiteX11" fmla="*/ 9406 w 10000"/>
                <a:gd name="connsiteY11" fmla="*/ 3152 h 10560"/>
                <a:gd name="connsiteX12" fmla="*/ 10000 w 10000"/>
                <a:gd name="connsiteY12" fmla="*/ 3913 h 10560"/>
                <a:gd name="connsiteX13" fmla="*/ 9901 w 10000"/>
                <a:gd name="connsiteY13" fmla="*/ 4239 h 10560"/>
                <a:gd name="connsiteX14" fmla="*/ 8119 w 10000"/>
                <a:gd name="connsiteY14" fmla="*/ 6087 h 10560"/>
                <a:gd name="connsiteX15" fmla="*/ 7426 w 10000"/>
                <a:gd name="connsiteY15" fmla="*/ 6196 h 10560"/>
                <a:gd name="connsiteX16" fmla="*/ 7624 w 10000"/>
                <a:gd name="connsiteY16" fmla="*/ 6957 h 10560"/>
                <a:gd name="connsiteX17" fmla="*/ 8020 w 10000"/>
                <a:gd name="connsiteY17" fmla="*/ 7065 h 10560"/>
                <a:gd name="connsiteX18" fmla="*/ 7921 w 10000"/>
                <a:gd name="connsiteY18" fmla="*/ 9457 h 10560"/>
                <a:gd name="connsiteX19" fmla="*/ 7426 w 10000"/>
                <a:gd name="connsiteY19" fmla="*/ 9565 h 10560"/>
                <a:gd name="connsiteX20" fmla="*/ 7228 w 10000"/>
                <a:gd name="connsiteY20" fmla="*/ 9239 h 10560"/>
                <a:gd name="connsiteX21" fmla="*/ 6238 w 10000"/>
                <a:gd name="connsiteY21" fmla="*/ 10000 h 10560"/>
                <a:gd name="connsiteX22" fmla="*/ 5535 w 10000"/>
                <a:gd name="connsiteY22" fmla="*/ 9801 h 10560"/>
                <a:gd name="connsiteX23" fmla="*/ 3960 w 10000"/>
                <a:gd name="connsiteY23" fmla="*/ 8696 h 10560"/>
                <a:gd name="connsiteX24" fmla="*/ 3480 w 10000"/>
                <a:gd name="connsiteY24" fmla="*/ 9544 h 10560"/>
                <a:gd name="connsiteX25" fmla="*/ 2289 w 10000"/>
                <a:gd name="connsiteY25" fmla="*/ 10556 h 10560"/>
                <a:gd name="connsiteX26" fmla="*/ 1221 w 10000"/>
                <a:gd name="connsiteY26" fmla="*/ 10158 h 10560"/>
                <a:gd name="connsiteX27" fmla="*/ 792 w 10000"/>
                <a:gd name="connsiteY27" fmla="*/ 10000 h 10560"/>
                <a:gd name="connsiteX28" fmla="*/ 0 w 10000"/>
                <a:gd name="connsiteY28" fmla="*/ 10000 h 10560"/>
                <a:gd name="connsiteX29" fmla="*/ 428 w 10000"/>
                <a:gd name="connsiteY29" fmla="*/ 5436 h 10560"/>
                <a:gd name="connsiteX30" fmla="*/ 1083 w 10000"/>
                <a:gd name="connsiteY30" fmla="*/ 3737 h 10560"/>
                <a:gd name="connsiteX31" fmla="*/ 2772 w 10000"/>
                <a:gd name="connsiteY31" fmla="*/ 3370 h 10560"/>
                <a:gd name="connsiteX0" fmla="*/ 2772 w 10000"/>
                <a:gd name="connsiteY0" fmla="*/ 3370 h 10560"/>
                <a:gd name="connsiteX1" fmla="*/ 3564 w 10000"/>
                <a:gd name="connsiteY1" fmla="*/ 2065 h 10560"/>
                <a:gd name="connsiteX2" fmla="*/ 2729 w 10000"/>
                <a:gd name="connsiteY2" fmla="*/ 1156 h 10560"/>
                <a:gd name="connsiteX3" fmla="*/ 3960 w 10000"/>
                <a:gd name="connsiteY3" fmla="*/ 761 h 10560"/>
                <a:gd name="connsiteX4" fmla="*/ 4675 w 10000"/>
                <a:gd name="connsiteY4" fmla="*/ 978 h 10560"/>
                <a:gd name="connsiteX5" fmla="*/ 4851 w 10000"/>
                <a:gd name="connsiteY5" fmla="*/ 870 h 10560"/>
                <a:gd name="connsiteX6" fmla="*/ 6040 w 10000"/>
                <a:gd name="connsiteY6" fmla="*/ 870 h 10560"/>
                <a:gd name="connsiteX7" fmla="*/ 5743 w 10000"/>
                <a:gd name="connsiteY7" fmla="*/ 217 h 10560"/>
                <a:gd name="connsiteX8" fmla="*/ 6634 w 10000"/>
                <a:gd name="connsiteY8" fmla="*/ 0 h 10560"/>
                <a:gd name="connsiteX9" fmla="*/ 8698 w 10000"/>
                <a:gd name="connsiteY9" fmla="*/ 1116 h 10560"/>
                <a:gd name="connsiteX10" fmla="*/ 8416 w 10000"/>
                <a:gd name="connsiteY10" fmla="*/ 3478 h 10560"/>
                <a:gd name="connsiteX11" fmla="*/ 9406 w 10000"/>
                <a:gd name="connsiteY11" fmla="*/ 3152 h 10560"/>
                <a:gd name="connsiteX12" fmla="*/ 10000 w 10000"/>
                <a:gd name="connsiteY12" fmla="*/ 3913 h 10560"/>
                <a:gd name="connsiteX13" fmla="*/ 9901 w 10000"/>
                <a:gd name="connsiteY13" fmla="*/ 4239 h 10560"/>
                <a:gd name="connsiteX14" fmla="*/ 8119 w 10000"/>
                <a:gd name="connsiteY14" fmla="*/ 6087 h 10560"/>
                <a:gd name="connsiteX15" fmla="*/ 7426 w 10000"/>
                <a:gd name="connsiteY15" fmla="*/ 6196 h 10560"/>
                <a:gd name="connsiteX16" fmla="*/ 7624 w 10000"/>
                <a:gd name="connsiteY16" fmla="*/ 6957 h 10560"/>
                <a:gd name="connsiteX17" fmla="*/ 8020 w 10000"/>
                <a:gd name="connsiteY17" fmla="*/ 7065 h 10560"/>
                <a:gd name="connsiteX18" fmla="*/ 7921 w 10000"/>
                <a:gd name="connsiteY18" fmla="*/ 9457 h 10560"/>
                <a:gd name="connsiteX19" fmla="*/ 7426 w 10000"/>
                <a:gd name="connsiteY19" fmla="*/ 9565 h 10560"/>
                <a:gd name="connsiteX20" fmla="*/ 7228 w 10000"/>
                <a:gd name="connsiteY20" fmla="*/ 9239 h 10560"/>
                <a:gd name="connsiteX21" fmla="*/ 6238 w 10000"/>
                <a:gd name="connsiteY21" fmla="*/ 10000 h 10560"/>
                <a:gd name="connsiteX22" fmla="*/ 5535 w 10000"/>
                <a:gd name="connsiteY22" fmla="*/ 9801 h 10560"/>
                <a:gd name="connsiteX23" fmla="*/ 3960 w 10000"/>
                <a:gd name="connsiteY23" fmla="*/ 8696 h 10560"/>
                <a:gd name="connsiteX24" fmla="*/ 3480 w 10000"/>
                <a:gd name="connsiteY24" fmla="*/ 9544 h 10560"/>
                <a:gd name="connsiteX25" fmla="*/ 2289 w 10000"/>
                <a:gd name="connsiteY25" fmla="*/ 10556 h 10560"/>
                <a:gd name="connsiteX26" fmla="*/ 1221 w 10000"/>
                <a:gd name="connsiteY26" fmla="*/ 10158 h 10560"/>
                <a:gd name="connsiteX27" fmla="*/ 792 w 10000"/>
                <a:gd name="connsiteY27" fmla="*/ 10000 h 10560"/>
                <a:gd name="connsiteX28" fmla="*/ 0 w 10000"/>
                <a:gd name="connsiteY28" fmla="*/ 10000 h 10560"/>
                <a:gd name="connsiteX29" fmla="*/ 428 w 10000"/>
                <a:gd name="connsiteY29" fmla="*/ 5436 h 10560"/>
                <a:gd name="connsiteX30" fmla="*/ 1083 w 10000"/>
                <a:gd name="connsiteY30" fmla="*/ 3737 h 10560"/>
                <a:gd name="connsiteX31" fmla="*/ 2772 w 10000"/>
                <a:gd name="connsiteY31" fmla="*/ 3370 h 10560"/>
                <a:gd name="connsiteX0" fmla="*/ 2772 w 10000"/>
                <a:gd name="connsiteY0" fmla="*/ 3370 h 10560"/>
                <a:gd name="connsiteX1" fmla="*/ 3564 w 10000"/>
                <a:gd name="connsiteY1" fmla="*/ 2065 h 10560"/>
                <a:gd name="connsiteX2" fmla="*/ 2729 w 10000"/>
                <a:gd name="connsiteY2" fmla="*/ 1156 h 10560"/>
                <a:gd name="connsiteX3" fmla="*/ 3960 w 10000"/>
                <a:gd name="connsiteY3" fmla="*/ 761 h 10560"/>
                <a:gd name="connsiteX4" fmla="*/ 4675 w 10000"/>
                <a:gd name="connsiteY4" fmla="*/ 978 h 10560"/>
                <a:gd name="connsiteX5" fmla="*/ 4851 w 10000"/>
                <a:gd name="connsiteY5" fmla="*/ 870 h 10560"/>
                <a:gd name="connsiteX6" fmla="*/ 6040 w 10000"/>
                <a:gd name="connsiteY6" fmla="*/ 870 h 10560"/>
                <a:gd name="connsiteX7" fmla="*/ 5743 w 10000"/>
                <a:gd name="connsiteY7" fmla="*/ 217 h 10560"/>
                <a:gd name="connsiteX8" fmla="*/ 6634 w 10000"/>
                <a:gd name="connsiteY8" fmla="*/ 0 h 10560"/>
                <a:gd name="connsiteX9" fmla="*/ 8698 w 10000"/>
                <a:gd name="connsiteY9" fmla="*/ 1116 h 10560"/>
                <a:gd name="connsiteX10" fmla="*/ 9110 w 10000"/>
                <a:gd name="connsiteY10" fmla="*/ 2835 h 10560"/>
                <a:gd name="connsiteX11" fmla="*/ 9406 w 10000"/>
                <a:gd name="connsiteY11" fmla="*/ 3152 h 10560"/>
                <a:gd name="connsiteX12" fmla="*/ 10000 w 10000"/>
                <a:gd name="connsiteY12" fmla="*/ 3913 h 10560"/>
                <a:gd name="connsiteX13" fmla="*/ 9901 w 10000"/>
                <a:gd name="connsiteY13" fmla="*/ 4239 h 10560"/>
                <a:gd name="connsiteX14" fmla="*/ 8119 w 10000"/>
                <a:gd name="connsiteY14" fmla="*/ 6087 h 10560"/>
                <a:gd name="connsiteX15" fmla="*/ 7426 w 10000"/>
                <a:gd name="connsiteY15" fmla="*/ 6196 h 10560"/>
                <a:gd name="connsiteX16" fmla="*/ 7624 w 10000"/>
                <a:gd name="connsiteY16" fmla="*/ 6957 h 10560"/>
                <a:gd name="connsiteX17" fmla="*/ 8020 w 10000"/>
                <a:gd name="connsiteY17" fmla="*/ 7065 h 10560"/>
                <a:gd name="connsiteX18" fmla="*/ 7921 w 10000"/>
                <a:gd name="connsiteY18" fmla="*/ 9457 h 10560"/>
                <a:gd name="connsiteX19" fmla="*/ 7426 w 10000"/>
                <a:gd name="connsiteY19" fmla="*/ 9565 h 10560"/>
                <a:gd name="connsiteX20" fmla="*/ 7228 w 10000"/>
                <a:gd name="connsiteY20" fmla="*/ 9239 h 10560"/>
                <a:gd name="connsiteX21" fmla="*/ 6238 w 10000"/>
                <a:gd name="connsiteY21" fmla="*/ 10000 h 10560"/>
                <a:gd name="connsiteX22" fmla="*/ 5535 w 10000"/>
                <a:gd name="connsiteY22" fmla="*/ 9801 h 10560"/>
                <a:gd name="connsiteX23" fmla="*/ 3960 w 10000"/>
                <a:gd name="connsiteY23" fmla="*/ 8696 h 10560"/>
                <a:gd name="connsiteX24" fmla="*/ 3480 w 10000"/>
                <a:gd name="connsiteY24" fmla="*/ 9544 h 10560"/>
                <a:gd name="connsiteX25" fmla="*/ 2289 w 10000"/>
                <a:gd name="connsiteY25" fmla="*/ 10556 h 10560"/>
                <a:gd name="connsiteX26" fmla="*/ 1221 w 10000"/>
                <a:gd name="connsiteY26" fmla="*/ 10158 h 10560"/>
                <a:gd name="connsiteX27" fmla="*/ 792 w 10000"/>
                <a:gd name="connsiteY27" fmla="*/ 10000 h 10560"/>
                <a:gd name="connsiteX28" fmla="*/ 0 w 10000"/>
                <a:gd name="connsiteY28" fmla="*/ 10000 h 10560"/>
                <a:gd name="connsiteX29" fmla="*/ 428 w 10000"/>
                <a:gd name="connsiteY29" fmla="*/ 5436 h 10560"/>
                <a:gd name="connsiteX30" fmla="*/ 1083 w 10000"/>
                <a:gd name="connsiteY30" fmla="*/ 3737 h 10560"/>
                <a:gd name="connsiteX31" fmla="*/ 2772 w 10000"/>
                <a:gd name="connsiteY31" fmla="*/ 3370 h 10560"/>
                <a:gd name="connsiteX0" fmla="*/ 2772 w 10821"/>
                <a:gd name="connsiteY0" fmla="*/ 3370 h 10560"/>
                <a:gd name="connsiteX1" fmla="*/ 3564 w 10821"/>
                <a:gd name="connsiteY1" fmla="*/ 2065 h 10560"/>
                <a:gd name="connsiteX2" fmla="*/ 2729 w 10821"/>
                <a:gd name="connsiteY2" fmla="*/ 1156 h 10560"/>
                <a:gd name="connsiteX3" fmla="*/ 3960 w 10821"/>
                <a:gd name="connsiteY3" fmla="*/ 761 h 10560"/>
                <a:gd name="connsiteX4" fmla="*/ 4675 w 10821"/>
                <a:gd name="connsiteY4" fmla="*/ 978 h 10560"/>
                <a:gd name="connsiteX5" fmla="*/ 4851 w 10821"/>
                <a:gd name="connsiteY5" fmla="*/ 870 h 10560"/>
                <a:gd name="connsiteX6" fmla="*/ 6040 w 10821"/>
                <a:gd name="connsiteY6" fmla="*/ 870 h 10560"/>
                <a:gd name="connsiteX7" fmla="*/ 5743 w 10821"/>
                <a:gd name="connsiteY7" fmla="*/ 217 h 10560"/>
                <a:gd name="connsiteX8" fmla="*/ 6634 w 10821"/>
                <a:gd name="connsiteY8" fmla="*/ 0 h 10560"/>
                <a:gd name="connsiteX9" fmla="*/ 8698 w 10821"/>
                <a:gd name="connsiteY9" fmla="*/ 1116 h 10560"/>
                <a:gd name="connsiteX10" fmla="*/ 9110 w 10821"/>
                <a:gd name="connsiteY10" fmla="*/ 2835 h 10560"/>
                <a:gd name="connsiteX11" fmla="*/ 9406 w 10821"/>
                <a:gd name="connsiteY11" fmla="*/ 3152 h 10560"/>
                <a:gd name="connsiteX12" fmla="*/ 10821 w 10821"/>
                <a:gd name="connsiteY12" fmla="*/ 2678 h 10560"/>
                <a:gd name="connsiteX13" fmla="*/ 9901 w 10821"/>
                <a:gd name="connsiteY13" fmla="*/ 4239 h 10560"/>
                <a:gd name="connsiteX14" fmla="*/ 8119 w 10821"/>
                <a:gd name="connsiteY14" fmla="*/ 6087 h 10560"/>
                <a:gd name="connsiteX15" fmla="*/ 7426 w 10821"/>
                <a:gd name="connsiteY15" fmla="*/ 6196 h 10560"/>
                <a:gd name="connsiteX16" fmla="*/ 7624 w 10821"/>
                <a:gd name="connsiteY16" fmla="*/ 6957 h 10560"/>
                <a:gd name="connsiteX17" fmla="*/ 8020 w 10821"/>
                <a:gd name="connsiteY17" fmla="*/ 7065 h 10560"/>
                <a:gd name="connsiteX18" fmla="*/ 7921 w 10821"/>
                <a:gd name="connsiteY18" fmla="*/ 9457 h 10560"/>
                <a:gd name="connsiteX19" fmla="*/ 7426 w 10821"/>
                <a:gd name="connsiteY19" fmla="*/ 9565 h 10560"/>
                <a:gd name="connsiteX20" fmla="*/ 7228 w 10821"/>
                <a:gd name="connsiteY20" fmla="*/ 9239 h 10560"/>
                <a:gd name="connsiteX21" fmla="*/ 6238 w 10821"/>
                <a:gd name="connsiteY21" fmla="*/ 10000 h 10560"/>
                <a:gd name="connsiteX22" fmla="*/ 5535 w 10821"/>
                <a:gd name="connsiteY22" fmla="*/ 9801 h 10560"/>
                <a:gd name="connsiteX23" fmla="*/ 3960 w 10821"/>
                <a:gd name="connsiteY23" fmla="*/ 8696 h 10560"/>
                <a:gd name="connsiteX24" fmla="*/ 3480 w 10821"/>
                <a:gd name="connsiteY24" fmla="*/ 9544 h 10560"/>
                <a:gd name="connsiteX25" fmla="*/ 2289 w 10821"/>
                <a:gd name="connsiteY25" fmla="*/ 10556 h 10560"/>
                <a:gd name="connsiteX26" fmla="*/ 1221 w 10821"/>
                <a:gd name="connsiteY26" fmla="*/ 10158 h 10560"/>
                <a:gd name="connsiteX27" fmla="*/ 792 w 10821"/>
                <a:gd name="connsiteY27" fmla="*/ 10000 h 10560"/>
                <a:gd name="connsiteX28" fmla="*/ 0 w 10821"/>
                <a:gd name="connsiteY28" fmla="*/ 10000 h 10560"/>
                <a:gd name="connsiteX29" fmla="*/ 428 w 10821"/>
                <a:gd name="connsiteY29" fmla="*/ 5436 h 10560"/>
                <a:gd name="connsiteX30" fmla="*/ 1083 w 10821"/>
                <a:gd name="connsiteY30" fmla="*/ 3737 h 10560"/>
                <a:gd name="connsiteX31" fmla="*/ 2772 w 10821"/>
                <a:gd name="connsiteY31" fmla="*/ 3370 h 10560"/>
                <a:gd name="connsiteX0" fmla="*/ 2772 w 10821"/>
                <a:gd name="connsiteY0" fmla="*/ 3370 h 10560"/>
                <a:gd name="connsiteX1" fmla="*/ 3564 w 10821"/>
                <a:gd name="connsiteY1" fmla="*/ 2065 h 10560"/>
                <a:gd name="connsiteX2" fmla="*/ 2729 w 10821"/>
                <a:gd name="connsiteY2" fmla="*/ 1156 h 10560"/>
                <a:gd name="connsiteX3" fmla="*/ 3960 w 10821"/>
                <a:gd name="connsiteY3" fmla="*/ 761 h 10560"/>
                <a:gd name="connsiteX4" fmla="*/ 4675 w 10821"/>
                <a:gd name="connsiteY4" fmla="*/ 978 h 10560"/>
                <a:gd name="connsiteX5" fmla="*/ 4851 w 10821"/>
                <a:gd name="connsiteY5" fmla="*/ 870 h 10560"/>
                <a:gd name="connsiteX6" fmla="*/ 6040 w 10821"/>
                <a:gd name="connsiteY6" fmla="*/ 870 h 10560"/>
                <a:gd name="connsiteX7" fmla="*/ 5743 w 10821"/>
                <a:gd name="connsiteY7" fmla="*/ 217 h 10560"/>
                <a:gd name="connsiteX8" fmla="*/ 6634 w 10821"/>
                <a:gd name="connsiteY8" fmla="*/ 0 h 10560"/>
                <a:gd name="connsiteX9" fmla="*/ 8698 w 10821"/>
                <a:gd name="connsiteY9" fmla="*/ 1116 h 10560"/>
                <a:gd name="connsiteX10" fmla="*/ 9110 w 10821"/>
                <a:gd name="connsiteY10" fmla="*/ 2835 h 10560"/>
                <a:gd name="connsiteX11" fmla="*/ 10466 w 10821"/>
                <a:gd name="connsiteY11" fmla="*/ 2360 h 10560"/>
                <a:gd name="connsiteX12" fmla="*/ 10821 w 10821"/>
                <a:gd name="connsiteY12" fmla="*/ 2678 h 10560"/>
                <a:gd name="connsiteX13" fmla="*/ 9901 w 10821"/>
                <a:gd name="connsiteY13" fmla="*/ 4239 h 10560"/>
                <a:gd name="connsiteX14" fmla="*/ 8119 w 10821"/>
                <a:gd name="connsiteY14" fmla="*/ 6087 h 10560"/>
                <a:gd name="connsiteX15" fmla="*/ 7426 w 10821"/>
                <a:gd name="connsiteY15" fmla="*/ 6196 h 10560"/>
                <a:gd name="connsiteX16" fmla="*/ 7624 w 10821"/>
                <a:gd name="connsiteY16" fmla="*/ 6957 h 10560"/>
                <a:gd name="connsiteX17" fmla="*/ 8020 w 10821"/>
                <a:gd name="connsiteY17" fmla="*/ 7065 h 10560"/>
                <a:gd name="connsiteX18" fmla="*/ 7921 w 10821"/>
                <a:gd name="connsiteY18" fmla="*/ 9457 h 10560"/>
                <a:gd name="connsiteX19" fmla="*/ 7426 w 10821"/>
                <a:gd name="connsiteY19" fmla="*/ 9565 h 10560"/>
                <a:gd name="connsiteX20" fmla="*/ 7228 w 10821"/>
                <a:gd name="connsiteY20" fmla="*/ 9239 h 10560"/>
                <a:gd name="connsiteX21" fmla="*/ 6238 w 10821"/>
                <a:gd name="connsiteY21" fmla="*/ 10000 h 10560"/>
                <a:gd name="connsiteX22" fmla="*/ 5535 w 10821"/>
                <a:gd name="connsiteY22" fmla="*/ 9801 h 10560"/>
                <a:gd name="connsiteX23" fmla="*/ 3960 w 10821"/>
                <a:gd name="connsiteY23" fmla="*/ 8696 h 10560"/>
                <a:gd name="connsiteX24" fmla="*/ 3480 w 10821"/>
                <a:gd name="connsiteY24" fmla="*/ 9544 h 10560"/>
                <a:gd name="connsiteX25" fmla="*/ 2289 w 10821"/>
                <a:gd name="connsiteY25" fmla="*/ 10556 h 10560"/>
                <a:gd name="connsiteX26" fmla="*/ 1221 w 10821"/>
                <a:gd name="connsiteY26" fmla="*/ 10158 h 10560"/>
                <a:gd name="connsiteX27" fmla="*/ 792 w 10821"/>
                <a:gd name="connsiteY27" fmla="*/ 10000 h 10560"/>
                <a:gd name="connsiteX28" fmla="*/ 0 w 10821"/>
                <a:gd name="connsiteY28" fmla="*/ 10000 h 10560"/>
                <a:gd name="connsiteX29" fmla="*/ 428 w 10821"/>
                <a:gd name="connsiteY29" fmla="*/ 5436 h 10560"/>
                <a:gd name="connsiteX30" fmla="*/ 1083 w 10821"/>
                <a:gd name="connsiteY30" fmla="*/ 3737 h 10560"/>
                <a:gd name="connsiteX31" fmla="*/ 2772 w 10821"/>
                <a:gd name="connsiteY31" fmla="*/ 3370 h 10560"/>
                <a:gd name="connsiteX0" fmla="*/ 2772 w 10821"/>
                <a:gd name="connsiteY0" fmla="*/ 3370 h 10560"/>
                <a:gd name="connsiteX1" fmla="*/ 3564 w 10821"/>
                <a:gd name="connsiteY1" fmla="*/ 2065 h 10560"/>
                <a:gd name="connsiteX2" fmla="*/ 2729 w 10821"/>
                <a:gd name="connsiteY2" fmla="*/ 1156 h 10560"/>
                <a:gd name="connsiteX3" fmla="*/ 3960 w 10821"/>
                <a:gd name="connsiteY3" fmla="*/ 761 h 10560"/>
                <a:gd name="connsiteX4" fmla="*/ 4675 w 10821"/>
                <a:gd name="connsiteY4" fmla="*/ 978 h 10560"/>
                <a:gd name="connsiteX5" fmla="*/ 4851 w 10821"/>
                <a:gd name="connsiteY5" fmla="*/ 870 h 10560"/>
                <a:gd name="connsiteX6" fmla="*/ 6040 w 10821"/>
                <a:gd name="connsiteY6" fmla="*/ 870 h 10560"/>
                <a:gd name="connsiteX7" fmla="*/ 5743 w 10821"/>
                <a:gd name="connsiteY7" fmla="*/ 217 h 10560"/>
                <a:gd name="connsiteX8" fmla="*/ 6634 w 10821"/>
                <a:gd name="connsiteY8" fmla="*/ 0 h 10560"/>
                <a:gd name="connsiteX9" fmla="*/ 8698 w 10821"/>
                <a:gd name="connsiteY9" fmla="*/ 1116 h 10560"/>
                <a:gd name="connsiteX10" fmla="*/ 9658 w 10821"/>
                <a:gd name="connsiteY10" fmla="*/ 2252 h 10560"/>
                <a:gd name="connsiteX11" fmla="*/ 10466 w 10821"/>
                <a:gd name="connsiteY11" fmla="*/ 2360 h 10560"/>
                <a:gd name="connsiteX12" fmla="*/ 10821 w 10821"/>
                <a:gd name="connsiteY12" fmla="*/ 2678 h 10560"/>
                <a:gd name="connsiteX13" fmla="*/ 9901 w 10821"/>
                <a:gd name="connsiteY13" fmla="*/ 4239 h 10560"/>
                <a:gd name="connsiteX14" fmla="*/ 8119 w 10821"/>
                <a:gd name="connsiteY14" fmla="*/ 6087 h 10560"/>
                <a:gd name="connsiteX15" fmla="*/ 7426 w 10821"/>
                <a:gd name="connsiteY15" fmla="*/ 6196 h 10560"/>
                <a:gd name="connsiteX16" fmla="*/ 7624 w 10821"/>
                <a:gd name="connsiteY16" fmla="*/ 6957 h 10560"/>
                <a:gd name="connsiteX17" fmla="*/ 8020 w 10821"/>
                <a:gd name="connsiteY17" fmla="*/ 7065 h 10560"/>
                <a:gd name="connsiteX18" fmla="*/ 7921 w 10821"/>
                <a:gd name="connsiteY18" fmla="*/ 9457 h 10560"/>
                <a:gd name="connsiteX19" fmla="*/ 7426 w 10821"/>
                <a:gd name="connsiteY19" fmla="*/ 9565 h 10560"/>
                <a:gd name="connsiteX20" fmla="*/ 7228 w 10821"/>
                <a:gd name="connsiteY20" fmla="*/ 9239 h 10560"/>
                <a:gd name="connsiteX21" fmla="*/ 6238 w 10821"/>
                <a:gd name="connsiteY21" fmla="*/ 10000 h 10560"/>
                <a:gd name="connsiteX22" fmla="*/ 5535 w 10821"/>
                <a:gd name="connsiteY22" fmla="*/ 9801 h 10560"/>
                <a:gd name="connsiteX23" fmla="*/ 3960 w 10821"/>
                <a:gd name="connsiteY23" fmla="*/ 8696 h 10560"/>
                <a:gd name="connsiteX24" fmla="*/ 3480 w 10821"/>
                <a:gd name="connsiteY24" fmla="*/ 9544 h 10560"/>
                <a:gd name="connsiteX25" fmla="*/ 2289 w 10821"/>
                <a:gd name="connsiteY25" fmla="*/ 10556 h 10560"/>
                <a:gd name="connsiteX26" fmla="*/ 1221 w 10821"/>
                <a:gd name="connsiteY26" fmla="*/ 10158 h 10560"/>
                <a:gd name="connsiteX27" fmla="*/ 792 w 10821"/>
                <a:gd name="connsiteY27" fmla="*/ 10000 h 10560"/>
                <a:gd name="connsiteX28" fmla="*/ 0 w 10821"/>
                <a:gd name="connsiteY28" fmla="*/ 10000 h 10560"/>
                <a:gd name="connsiteX29" fmla="*/ 428 w 10821"/>
                <a:gd name="connsiteY29" fmla="*/ 5436 h 10560"/>
                <a:gd name="connsiteX30" fmla="*/ 1083 w 10821"/>
                <a:gd name="connsiteY30" fmla="*/ 3737 h 10560"/>
                <a:gd name="connsiteX31" fmla="*/ 2772 w 10821"/>
                <a:gd name="connsiteY31" fmla="*/ 3370 h 10560"/>
                <a:gd name="connsiteX0" fmla="*/ 2772 w 10821"/>
                <a:gd name="connsiteY0" fmla="*/ 3370 h 10560"/>
                <a:gd name="connsiteX1" fmla="*/ 3564 w 10821"/>
                <a:gd name="connsiteY1" fmla="*/ 2065 h 10560"/>
                <a:gd name="connsiteX2" fmla="*/ 2729 w 10821"/>
                <a:gd name="connsiteY2" fmla="*/ 1156 h 10560"/>
                <a:gd name="connsiteX3" fmla="*/ 3960 w 10821"/>
                <a:gd name="connsiteY3" fmla="*/ 761 h 10560"/>
                <a:gd name="connsiteX4" fmla="*/ 4675 w 10821"/>
                <a:gd name="connsiteY4" fmla="*/ 978 h 10560"/>
                <a:gd name="connsiteX5" fmla="*/ 4851 w 10821"/>
                <a:gd name="connsiteY5" fmla="*/ 870 h 10560"/>
                <a:gd name="connsiteX6" fmla="*/ 6040 w 10821"/>
                <a:gd name="connsiteY6" fmla="*/ 870 h 10560"/>
                <a:gd name="connsiteX7" fmla="*/ 5743 w 10821"/>
                <a:gd name="connsiteY7" fmla="*/ 217 h 10560"/>
                <a:gd name="connsiteX8" fmla="*/ 6634 w 10821"/>
                <a:gd name="connsiteY8" fmla="*/ 0 h 10560"/>
                <a:gd name="connsiteX9" fmla="*/ 8698 w 10821"/>
                <a:gd name="connsiteY9" fmla="*/ 1116 h 10560"/>
                <a:gd name="connsiteX10" fmla="*/ 9658 w 10821"/>
                <a:gd name="connsiteY10" fmla="*/ 2252 h 10560"/>
                <a:gd name="connsiteX11" fmla="*/ 10466 w 10821"/>
                <a:gd name="connsiteY11" fmla="*/ 2360 h 10560"/>
                <a:gd name="connsiteX12" fmla="*/ 10821 w 10821"/>
                <a:gd name="connsiteY12" fmla="*/ 2678 h 10560"/>
                <a:gd name="connsiteX13" fmla="*/ 9901 w 10821"/>
                <a:gd name="connsiteY13" fmla="*/ 4239 h 10560"/>
                <a:gd name="connsiteX14" fmla="*/ 8119 w 10821"/>
                <a:gd name="connsiteY14" fmla="*/ 6087 h 10560"/>
                <a:gd name="connsiteX15" fmla="*/ 7426 w 10821"/>
                <a:gd name="connsiteY15" fmla="*/ 6196 h 10560"/>
                <a:gd name="connsiteX16" fmla="*/ 7624 w 10821"/>
                <a:gd name="connsiteY16" fmla="*/ 6957 h 10560"/>
                <a:gd name="connsiteX17" fmla="*/ 8882 w 10821"/>
                <a:gd name="connsiteY17" fmla="*/ 8337 h 10560"/>
                <a:gd name="connsiteX18" fmla="*/ 7921 w 10821"/>
                <a:gd name="connsiteY18" fmla="*/ 9457 h 10560"/>
                <a:gd name="connsiteX19" fmla="*/ 7426 w 10821"/>
                <a:gd name="connsiteY19" fmla="*/ 9565 h 10560"/>
                <a:gd name="connsiteX20" fmla="*/ 7228 w 10821"/>
                <a:gd name="connsiteY20" fmla="*/ 9239 h 10560"/>
                <a:gd name="connsiteX21" fmla="*/ 6238 w 10821"/>
                <a:gd name="connsiteY21" fmla="*/ 10000 h 10560"/>
                <a:gd name="connsiteX22" fmla="*/ 5535 w 10821"/>
                <a:gd name="connsiteY22" fmla="*/ 9801 h 10560"/>
                <a:gd name="connsiteX23" fmla="*/ 3960 w 10821"/>
                <a:gd name="connsiteY23" fmla="*/ 8696 h 10560"/>
                <a:gd name="connsiteX24" fmla="*/ 3480 w 10821"/>
                <a:gd name="connsiteY24" fmla="*/ 9544 h 10560"/>
                <a:gd name="connsiteX25" fmla="*/ 2289 w 10821"/>
                <a:gd name="connsiteY25" fmla="*/ 10556 h 10560"/>
                <a:gd name="connsiteX26" fmla="*/ 1221 w 10821"/>
                <a:gd name="connsiteY26" fmla="*/ 10158 h 10560"/>
                <a:gd name="connsiteX27" fmla="*/ 792 w 10821"/>
                <a:gd name="connsiteY27" fmla="*/ 10000 h 10560"/>
                <a:gd name="connsiteX28" fmla="*/ 0 w 10821"/>
                <a:gd name="connsiteY28" fmla="*/ 10000 h 10560"/>
                <a:gd name="connsiteX29" fmla="*/ 428 w 10821"/>
                <a:gd name="connsiteY29" fmla="*/ 5436 h 10560"/>
                <a:gd name="connsiteX30" fmla="*/ 1083 w 10821"/>
                <a:gd name="connsiteY30" fmla="*/ 3737 h 10560"/>
                <a:gd name="connsiteX31" fmla="*/ 2772 w 10821"/>
                <a:gd name="connsiteY31" fmla="*/ 3370 h 10560"/>
                <a:gd name="connsiteX0" fmla="*/ 2772 w 10821"/>
                <a:gd name="connsiteY0" fmla="*/ 3370 h 10560"/>
                <a:gd name="connsiteX1" fmla="*/ 3564 w 10821"/>
                <a:gd name="connsiteY1" fmla="*/ 2065 h 10560"/>
                <a:gd name="connsiteX2" fmla="*/ 2729 w 10821"/>
                <a:gd name="connsiteY2" fmla="*/ 1156 h 10560"/>
                <a:gd name="connsiteX3" fmla="*/ 3960 w 10821"/>
                <a:gd name="connsiteY3" fmla="*/ 761 h 10560"/>
                <a:gd name="connsiteX4" fmla="*/ 4675 w 10821"/>
                <a:gd name="connsiteY4" fmla="*/ 978 h 10560"/>
                <a:gd name="connsiteX5" fmla="*/ 4851 w 10821"/>
                <a:gd name="connsiteY5" fmla="*/ 870 h 10560"/>
                <a:gd name="connsiteX6" fmla="*/ 6040 w 10821"/>
                <a:gd name="connsiteY6" fmla="*/ 870 h 10560"/>
                <a:gd name="connsiteX7" fmla="*/ 5743 w 10821"/>
                <a:gd name="connsiteY7" fmla="*/ 217 h 10560"/>
                <a:gd name="connsiteX8" fmla="*/ 6634 w 10821"/>
                <a:gd name="connsiteY8" fmla="*/ 0 h 10560"/>
                <a:gd name="connsiteX9" fmla="*/ 8698 w 10821"/>
                <a:gd name="connsiteY9" fmla="*/ 1116 h 10560"/>
                <a:gd name="connsiteX10" fmla="*/ 9658 w 10821"/>
                <a:gd name="connsiteY10" fmla="*/ 2252 h 10560"/>
                <a:gd name="connsiteX11" fmla="*/ 10466 w 10821"/>
                <a:gd name="connsiteY11" fmla="*/ 2360 h 10560"/>
                <a:gd name="connsiteX12" fmla="*/ 10821 w 10821"/>
                <a:gd name="connsiteY12" fmla="*/ 2678 h 10560"/>
                <a:gd name="connsiteX13" fmla="*/ 9901 w 10821"/>
                <a:gd name="connsiteY13" fmla="*/ 4239 h 10560"/>
                <a:gd name="connsiteX14" fmla="*/ 8119 w 10821"/>
                <a:gd name="connsiteY14" fmla="*/ 6087 h 10560"/>
                <a:gd name="connsiteX15" fmla="*/ 7426 w 10821"/>
                <a:gd name="connsiteY15" fmla="*/ 6196 h 10560"/>
                <a:gd name="connsiteX16" fmla="*/ 9573 w 10821"/>
                <a:gd name="connsiteY16" fmla="*/ 7516 h 10560"/>
                <a:gd name="connsiteX17" fmla="*/ 8882 w 10821"/>
                <a:gd name="connsiteY17" fmla="*/ 8337 h 10560"/>
                <a:gd name="connsiteX18" fmla="*/ 7921 w 10821"/>
                <a:gd name="connsiteY18" fmla="*/ 9457 h 10560"/>
                <a:gd name="connsiteX19" fmla="*/ 7426 w 10821"/>
                <a:gd name="connsiteY19" fmla="*/ 9565 h 10560"/>
                <a:gd name="connsiteX20" fmla="*/ 7228 w 10821"/>
                <a:gd name="connsiteY20" fmla="*/ 9239 h 10560"/>
                <a:gd name="connsiteX21" fmla="*/ 6238 w 10821"/>
                <a:gd name="connsiteY21" fmla="*/ 10000 h 10560"/>
                <a:gd name="connsiteX22" fmla="*/ 5535 w 10821"/>
                <a:gd name="connsiteY22" fmla="*/ 9801 h 10560"/>
                <a:gd name="connsiteX23" fmla="*/ 3960 w 10821"/>
                <a:gd name="connsiteY23" fmla="*/ 8696 h 10560"/>
                <a:gd name="connsiteX24" fmla="*/ 3480 w 10821"/>
                <a:gd name="connsiteY24" fmla="*/ 9544 h 10560"/>
                <a:gd name="connsiteX25" fmla="*/ 2289 w 10821"/>
                <a:gd name="connsiteY25" fmla="*/ 10556 h 10560"/>
                <a:gd name="connsiteX26" fmla="*/ 1221 w 10821"/>
                <a:gd name="connsiteY26" fmla="*/ 10158 h 10560"/>
                <a:gd name="connsiteX27" fmla="*/ 792 w 10821"/>
                <a:gd name="connsiteY27" fmla="*/ 10000 h 10560"/>
                <a:gd name="connsiteX28" fmla="*/ 0 w 10821"/>
                <a:gd name="connsiteY28" fmla="*/ 10000 h 10560"/>
                <a:gd name="connsiteX29" fmla="*/ 428 w 10821"/>
                <a:gd name="connsiteY29" fmla="*/ 5436 h 10560"/>
                <a:gd name="connsiteX30" fmla="*/ 1083 w 10821"/>
                <a:gd name="connsiteY30" fmla="*/ 3737 h 10560"/>
                <a:gd name="connsiteX31" fmla="*/ 2772 w 10821"/>
                <a:gd name="connsiteY31" fmla="*/ 3370 h 10560"/>
                <a:gd name="connsiteX0" fmla="*/ 2772 w 10821"/>
                <a:gd name="connsiteY0" fmla="*/ 3370 h 10560"/>
                <a:gd name="connsiteX1" fmla="*/ 3564 w 10821"/>
                <a:gd name="connsiteY1" fmla="*/ 2065 h 10560"/>
                <a:gd name="connsiteX2" fmla="*/ 2729 w 10821"/>
                <a:gd name="connsiteY2" fmla="*/ 1156 h 10560"/>
                <a:gd name="connsiteX3" fmla="*/ 3960 w 10821"/>
                <a:gd name="connsiteY3" fmla="*/ 761 h 10560"/>
                <a:gd name="connsiteX4" fmla="*/ 4675 w 10821"/>
                <a:gd name="connsiteY4" fmla="*/ 978 h 10560"/>
                <a:gd name="connsiteX5" fmla="*/ 4851 w 10821"/>
                <a:gd name="connsiteY5" fmla="*/ 870 h 10560"/>
                <a:gd name="connsiteX6" fmla="*/ 6040 w 10821"/>
                <a:gd name="connsiteY6" fmla="*/ 870 h 10560"/>
                <a:gd name="connsiteX7" fmla="*/ 5743 w 10821"/>
                <a:gd name="connsiteY7" fmla="*/ 217 h 10560"/>
                <a:gd name="connsiteX8" fmla="*/ 6634 w 10821"/>
                <a:gd name="connsiteY8" fmla="*/ 0 h 10560"/>
                <a:gd name="connsiteX9" fmla="*/ 8698 w 10821"/>
                <a:gd name="connsiteY9" fmla="*/ 1116 h 10560"/>
                <a:gd name="connsiteX10" fmla="*/ 9658 w 10821"/>
                <a:gd name="connsiteY10" fmla="*/ 2252 h 10560"/>
                <a:gd name="connsiteX11" fmla="*/ 10466 w 10821"/>
                <a:gd name="connsiteY11" fmla="*/ 2360 h 10560"/>
                <a:gd name="connsiteX12" fmla="*/ 10821 w 10821"/>
                <a:gd name="connsiteY12" fmla="*/ 2678 h 10560"/>
                <a:gd name="connsiteX13" fmla="*/ 9901 w 10821"/>
                <a:gd name="connsiteY13" fmla="*/ 4239 h 10560"/>
                <a:gd name="connsiteX14" fmla="*/ 9235 w 10821"/>
                <a:gd name="connsiteY14" fmla="*/ 6174 h 10560"/>
                <a:gd name="connsiteX15" fmla="*/ 7426 w 10821"/>
                <a:gd name="connsiteY15" fmla="*/ 6196 h 10560"/>
                <a:gd name="connsiteX16" fmla="*/ 9573 w 10821"/>
                <a:gd name="connsiteY16" fmla="*/ 7516 h 10560"/>
                <a:gd name="connsiteX17" fmla="*/ 8882 w 10821"/>
                <a:gd name="connsiteY17" fmla="*/ 8337 h 10560"/>
                <a:gd name="connsiteX18" fmla="*/ 7921 w 10821"/>
                <a:gd name="connsiteY18" fmla="*/ 9457 h 10560"/>
                <a:gd name="connsiteX19" fmla="*/ 7426 w 10821"/>
                <a:gd name="connsiteY19" fmla="*/ 9565 h 10560"/>
                <a:gd name="connsiteX20" fmla="*/ 7228 w 10821"/>
                <a:gd name="connsiteY20" fmla="*/ 9239 h 10560"/>
                <a:gd name="connsiteX21" fmla="*/ 6238 w 10821"/>
                <a:gd name="connsiteY21" fmla="*/ 10000 h 10560"/>
                <a:gd name="connsiteX22" fmla="*/ 5535 w 10821"/>
                <a:gd name="connsiteY22" fmla="*/ 9801 h 10560"/>
                <a:gd name="connsiteX23" fmla="*/ 3960 w 10821"/>
                <a:gd name="connsiteY23" fmla="*/ 8696 h 10560"/>
                <a:gd name="connsiteX24" fmla="*/ 3480 w 10821"/>
                <a:gd name="connsiteY24" fmla="*/ 9544 h 10560"/>
                <a:gd name="connsiteX25" fmla="*/ 2289 w 10821"/>
                <a:gd name="connsiteY25" fmla="*/ 10556 h 10560"/>
                <a:gd name="connsiteX26" fmla="*/ 1221 w 10821"/>
                <a:gd name="connsiteY26" fmla="*/ 10158 h 10560"/>
                <a:gd name="connsiteX27" fmla="*/ 792 w 10821"/>
                <a:gd name="connsiteY27" fmla="*/ 10000 h 10560"/>
                <a:gd name="connsiteX28" fmla="*/ 0 w 10821"/>
                <a:gd name="connsiteY28" fmla="*/ 10000 h 10560"/>
                <a:gd name="connsiteX29" fmla="*/ 428 w 10821"/>
                <a:gd name="connsiteY29" fmla="*/ 5436 h 10560"/>
                <a:gd name="connsiteX30" fmla="*/ 1083 w 10821"/>
                <a:gd name="connsiteY30" fmla="*/ 3737 h 10560"/>
                <a:gd name="connsiteX31" fmla="*/ 2772 w 10821"/>
                <a:gd name="connsiteY31" fmla="*/ 3370 h 10560"/>
                <a:gd name="connsiteX0" fmla="*/ 2772 w 10821"/>
                <a:gd name="connsiteY0" fmla="*/ 3370 h 10560"/>
                <a:gd name="connsiteX1" fmla="*/ 3564 w 10821"/>
                <a:gd name="connsiteY1" fmla="*/ 2065 h 10560"/>
                <a:gd name="connsiteX2" fmla="*/ 2729 w 10821"/>
                <a:gd name="connsiteY2" fmla="*/ 1156 h 10560"/>
                <a:gd name="connsiteX3" fmla="*/ 3960 w 10821"/>
                <a:gd name="connsiteY3" fmla="*/ 761 h 10560"/>
                <a:gd name="connsiteX4" fmla="*/ 4675 w 10821"/>
                <a:gd name="connsiteY4" fmla="*/ 978 h 10560"/>
                <a:gd name="connsiteX5" fmla="*/ 4851 w 10821"/>
                <a:gd name="connsiteY5" fmla="*/ 870 h 10560"/>
                <a:gd name="connsiteX6" fmla="*/ 6040 w 10821"/>
                <a:gd name="connsiteY6" fmla="*/ 870 h 10560"/>
                <a:gd name="connsiteX7" fmla="*/ 5743 w 10821"/>
                <a:gd name="connsiteY7" fmla="*/ 217 h 10560"/>
                <a:gd name="connsiteX8" fmla="*/ 6634 w 10821"/>
                <a:gd name="connsiteY8" fmla="*/ 0 h 10560"/>
                <a:gd name="connsiteX9" fmla="*/ 8698 w 10821"/>
                <a:gd name="connsiteY9" fmla="*/ 1116 h 10560"/>
                <a:gd name="connsiteX10" fmla="*/ 9658 w 10821"/>
                <a:gd name="connsiteY10" fmla="*/ 2252 h 10560"/>
                <a:gd name="connsiteX11" fmla="*/ 10466 w 10821"/>
                <a:gd name="connsiteY11" fmla="*/ 2360 h 10560"/>
                <a:gd name="connsiteX12" fmla="*/ 10821 w 10821"/>
                <a:gd name="connsiteY12" fmla="*/ 2678 h 10560"/>
                <a:gd name="connsiteX13" fmla="*/ 9901 w 10821"/>
                <a:gd name="connsiteY13" fmla="*/ 4239 h 10560"/>
                <a:gd name="connsiteX14" fmla="*/ 9235 w 10821"/>
                <a:gd name="connsiteY14" fmla="*/ 6174 h 10560"/>
                <a:gd name="connsiteX15" fmla="*/ 9412 w 10821"/>
                <a:gd name="connsiteY15" fmla="*/ 7101 h 10560"/>
                <a:gd name="connsiteX16" fmla="*/ 9573 w 10821"/>
                <a:gd name="connsiteY16" fmla="*/ 7516 h 10560"/>
                <a:gd name="connsiteX17" fmla="*/ 8882 w 10821"/>
                <a:gd name="connsiteY17" fmla="*/ 8337 h 10560"/>
                <a:gd name="connsiteX18" fmla="*/ 7921 w 10821"/>
                <a:gd name="connsiteY18" fmla="*/ 9457 h 10560"/>
                <a:gd name="connsiteX19" fmla="*/ 7426 w 10821"/>
                <a:gd name="connsiteY19" fmla="*/ 9565 h 10560"/>
                <a:gd name="connsiteX20" fmla="*/ 7228 w 10821"/>
                <a:gd name="connsiteY20" fmla="*/ 9239 h 10560"/>
                <a:gd name="connsiteX21" fmla="*/ 6238 w 10821"/>
                <a:gd name="connsiteY21" fmla="*/ 10000 h 10560"/>
                <a:gd name="connsiteX22" fmla="*/ 5535 w 10821"/>
                <a:gd name="connsiteY22" fmla="*/ 9801 h 10560"/>
                <a:gd name="connsiteX23" fmla="*/ 3960 w 10821"/>
                <a:gd name="connsiteY23" fmla="*/ 8696 h 10560"/>
                <a:gd name="connsiteX24" fmla="*/ 3480 w 10821"/>
                <a:gd name="connsiteY24" fmla="*/ 9544 h 10560"/>
                <a:gd name="connsiteX25" fmla="*/ 2289 w 10821"/>
                <a:gd name="connsiteY25" fmla="*/ 10556 h 10560"/>
                <a:gd name="connsiteX26" fmla="*/ 1221 w 10821"/>
                <a:gd name="connsiteY26" fmla="*/ 10158 h 10560"/>
                <a:gd name="connsiteX27" fmla="*/ 792 w 10821"/>
                <a:gd name="connsiteY27" fmla="*/ 10000 h 10560"/>
                <a:gd name="connsiteX28" fmla="*/ 0 w 10821"/>
                <a:gd name="connsiteY28" fmla="*/ 10000 h 10560"/>
                <a:gd name="connsiteX29" fmla="*/ 428 w 10821"/>
                <a:gd name="connsiteY29" fmla="*/ 5436 h 10560"/>
                <a:gd name="connsiteX30" fmla="*/ 1083 w 10821"/>
                <a:gd name="connsiteY30" fmla="*/ 3737 h 10560"/>
                <a:gd name="connsiteX31" fmla="*/ 2772 w 10821"/>
                <a:gd name="connsiteY31" fmla="*/ 3370 h 1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821" h="10560">
                  <a:moveTo>
                    <a:pt x="2772" y="3370"/>
                  </a:moveTo>
                  <a:lnTo>
                    <a:pt x="3564" y="2065"/>
                  </a:lnTo>
                  <a:lnTo>
                    <a:pt x="2729" y="1156"/>
                  </a:lnTo>
                  <a:lnTo>
                    <a:pt x="3960" y="761"/>
                  </a:lnTo>
                  <a:lnTo>
                    <a:pt x="4675" y="978"/>
                  </a:lnTo>
                  <a:lnTo>
                    <a:pt x="4851" y="870"/>
                  </a:lnTo>
                  <a:lnTo>
                    <a:pt x="6040" y="870"/>
                  </a:lnTo>
                  <a:lnTo>
                    <a:pt x="5743" y="217"/>
                  </a:lnTo>
                  <a:lnTo>
                    <a:pt x="6634" y="0"/>
                  </a:lnTo>
                  <a:lnTo>
                    <a:pt x="8698" y="1116"/>
                  </a:lnTo>
                  <a:cubicBezTo>
                    <a:pt x="8835" y="1689"/>
                    <a:pt x="9521" y="1679"/>
                    <a:pt x="9658" y="2252"/>
                  </a:cubicBezTo>
                  <a:lnTo>
                    <a:pt x="10466" y="2360"/>
                  </a:lnTo>
                  <a:lnTo>
                    <a:pt x="10821" y="2678"/>
                  </a:lnTo>
                  <a:cubicBezTo>
                    <a:pt x="10788" y="2787"/>
                    <a:pt x="9934" y="4130"/>
                    <a:pt x="9901" y="4239"/>
                  </a:cubicBezTo>
                  <a:lnTo>
                    <a:pt x="9235" y="6174"/>
                  </a:lnTo>
                  <a:lnTo>
                    <a:pt x="9412" y="7101"/>
                  </a:lnTo>
                  <a:cubicBezTo>
                    <a:pt x="9466" y="7239"/>
                    <a:pt x="9519" y="7378"/>
                    <a:pt x="9573" y="7516"/>
                  </a:cubicBezTo>
                  <a:lnTo>
                    <a:pt x="8882" y="8337"/>
                  </a:lnTo>
                  <a:cubicBezTo>
                    <a:pt x="8849" y="9134"/>
                    <a:pt x="7954" y="8660"/>
                    <a:pt x="7921" y="9457"/>
                  </a:cubicBezTo>
                  <a:lnTo>
                    <a:pt x="7426" y="9565"/>
                  </a:lnTo>
                  <a:lnTo>
                    <a:pt x="7228" y="9239"/>
                  </a:lnTo>
                  <a:lnTo>
                    <a:pt x="6238" y="10000"/>
                  </a:lnTo>
                  <a:lnTo>
                    <a:pt x="5535" y="9801"/>
                  </a:lnTo>
                  <a:lnTo>
                    <a:pt x="3960" y="8696"/>
                  </a:lnTo>
                  <a:lnTo>
                    <a:pt x="3480" y="9544"/>
                  </a:lnTo>
                  <a:cubicBezTo>
                    <a:pt x="2936" y="9460"/>
                    <a:pt x="2833" y="10640"/>
                    <a:pt x="2289" y="10556"/>
                  </a:cubicBezTo>
                  <a:lnTo>
                    <a:pt x="1221" y="10158"/>
                  </a:lnTo>
                  <a:lnTo>
                    <a:pt x="792" y="10000"/>
                  </a:lnTo>
                  <a:lnTo>
                    <a:pt x="0" y="10000"/>
                  </a:lnTo>
                  <a:cubicBezTo>
                    <a:pt x="143" y="8479"/>
                    <a:pt x="285" y="6957"/>
                    <a:pt x="428" y="5436"/>
                  </a:cubicBezTo>
                  <a:lnTo>
                    <a:pt x="1083" y="3737"/>
                  </a:lnTo>
                  <a:lnTo>
                    <a:pt x="2772" y="3370"/>
                  </a:lnTo>
                  <a:close/>
                </a:path>
              </a:pathLst>
            </a:custGeom>
            <a:solidFill>
              <a:schemeClr val="bg1">
                <a:lumMod val="95000"/>
              </a:schemeClr>
            </a:solidFill>
            <a:ln w="3175">
              <a:solidFill>
                <a:schemeClr val="bg1"/>
              </a:solidFill>
              <a:headEnd/>
              <a:tailEnd/>
            </a:ln>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defRPr/>
              </a:pPr>
              <a:endParaRPr lang="en-GB" dirty="0"/>
            </a:p>
          </p:txBody>
        </p:sp>
        <p:grpSp>
          <p:nvGrpSpPr>
            <p:cNvPr id="49" name="Am"/>
            <p:cNvGrpSpPr>
              <a:grpSpLocks/>
            </p:cNvGrpSpPr>
            <p:nvPr/>
          </p:nvGrpSpPr>
          <p:grpSpPr bwMode="auto">
            <a:xfrm rot="712744">
              <a:off x="5339298" y="3478563"/>
              <a:ext cx="690458" cy="800203"/>
              <a:chOff x="2287936" y="3796326"/>
              <a:chExt cx="143" cy="227"/>
            </a:xfrm>
            <a:solidFill>
              <a:schemeClr val="bg1">
                <a:lumMod val="95000"/>
              </a:schemeClr>
            </a:solidFill>
            <a:effectLst/>
          </p:grpSpPr>
          <p:sp>
            <p:nvSpPr>
              <p:cNvPr id="54" name="2aD"/>
              <p:cNvSpPr>
                <a:spLocks/>
              </p:cNvSpPr>
              <p:nvPr/>
            </p:nvSpPr>
            <p:spPr bwMode="auto">
              <a:xfrm>
                <a:off x="2287936" y="3796326"/>
                <a:ext cx="88" cy="168"/>
              </a:xfrm>
              <a:custGeom>
                <a:avLst/>
                <a:gdLst>
                  <a:gd name="T0" fmla="*/ 55 w 77"/>
                  <a:gd name="T1" fmla="*/ 160 h 160"/>
                  <a:gd name="T2" fmla="*/ 30 w 77"/>
                  <a:gd name="T3" fmla="*/ 153 h 160"/>
                  <a:gd name="T4" fmla="*/ 9 w 77"/>
                  <a:gd name="T5" fmla="*/ 142 h 160"/>
                  <a:gd name="T6" fmla="*/ 10 w 77"/>
                  <a:gd name="T7" fmla="*/ 130 h 160"/>
                  <a:gd name="T8" fmla="*/ 11 w 77"/>
                  <a:gd name="T9" fmla="*/ 122 h 160"/>
                  <a:gd name="T10" fmla="*/ 6 w 77"/>
                  <a:gd name="T11" fmla="*/ 114 h 160"/>
                  <a:gd name="T12" fmla="*/ 4 w 77"/>
                  <a:gd name="T13" fmla="*/ 108 h 160"/>
                  <a:gd name="T14" fmla="*/ 12 w 77"/>
                  <a:gd name="T15" fmla="*/ 98 h 160"/>
                  <a:gd name="T16" fmla="*/ 3 w 77"/>
                  <a:gd name="T17" fmla="*/ 89 h 160"/>
                  <a:gd name="T18" fmla="*/ 0 w 77"/>
                  <a:gd name="T19" fmla="*/ 66 h 160"/>
                  <a:gd name="T20" fmla="*/ 7 w 77"/>
                  <a:gd name="T21" fmla="*/ 62 h 160"/>
                  <a:gd name="T22" fmla="*/ 7 w 77"/>
                  <a:gd name="T23" fmla="*/ 43 h 160"/>
                  <a:gd name="T24" fmla="*/ 2 w 77"/>
                  <a:gd name="T25" fmla="*/ 38 h 160"/>
                  <a:gd name="T26" fmla="*/ 8 w 77"/>
                  <a:gd name="T27" fmla="*/ 33 h 160"/>
                  <a:gd name="T28" fmla="*/ 28 w 77"/>
                  <a:gd name="T29" fmla="*/ 33 h 160"/>
                  <a:gd name="T30" fmla="*/ 34 w 77"/>
                  <a:gd name="T31" fmla="*/ 26 h 160"/>
                  <a:gd name="T32" fmla="*/ 33 w 77"/>
                  <a:gd name="T33" fmla="*/ 1 h 160"/>
                  <a:gd name="T34" fmla="*/ 40 w 77"/>
                  <a:gd name="T35" fmla="*/ 0 h 160"/>
                  <a:gd name="T36" fmla="*/ 49 w 77"/>
                  <a:gd name="T37" fmla="*/ 10 h 160"/>
                  <a:gd name="T38" fmla="*/ 61 w 77"/>
                  <a:gd name="T39" fmla="*/ 0 h 160"/>
                  <a:gd name="T40" fmla="*/ 67 w 77"/>
                  <a:gd name="T41" fmla="*/ 18 h 160"/>
                  <a:gd name="T42" fmla="*/ 62 w 77"/>
                  <a:gd name="T43" fmla="*/ 35 h 160"/>
                  <a:gd name="T44" fmla="*/ 62 w 77"/>
                  <a:gd name="T45" fmla="*/ 48 h 160"/>
                  <a:gd name="T46" fmla="*/ 75 w 77"/>
                  <a:gd name="T47" fmla="*/ 48 h 160"/>
                  <a:gd name="T48" fmla="*/ 62 w 77"/>
                  <a:gd name="T49" fmla="*/ 59 h 160"/>
                  <a:gd name="T50" fmla="*/ 68 w 77"/>
                  <a:gd name="T51" fmla="*/ 67 h 160"/>
                  <a:gd name="T52" fmla="*/ 57 w 77"/>
                  <a:gd name="T53" fmla="*/ 80 h 160"/>
                  <a:gd name="T54" fmla="*/ 51 w 77"/>
                  <a:gd name="T55" fmla="*/ 85 h 160"/>
                  <a:gd name="T56" fmla="*/ 55 w 77"/>
                  <a:gd name="T57" fmla="*/ 102 h 160"/>
                  <a:gd name="T58" fmla="*/ 62 w 77"/>
                  <a:gd name="T59" fmla="*/ 104 h 160"/>
                  <a:gd name="T60" fmla="*/ 60 w 77"/>
                  <a:gd name="T61" fmla="*/ 114 h 160"/>
                  <a:gd name="T62" fmla="*/ 76 w 77"/>
                  <a:gd name="T63" fmla="*/ 115 h 160"/>
                  <a:gd name="T64" fmla="*/ 77 w 77"/>
                  <a:gd name="T65" fmla="*/ 137 h 160"/>
                  <a:gd name="T66" fmla="*/ 71 w 77"/>
                  <a:gd name="T67" fmla="*/ 145 h 160"/>
                  <a:gd name="T68" fmla="*/ 68 w 77"/>
                  <a:gd name="T69" fmla="*/ 136 h 160"/>
                  <a:gd name="T70" fmla="*/ 59 w 77"/>
                  <a:gd name="T71" fmla="*/ 139 h 160"/>
                  <a:gd name="T72" fmla="*/ 63 w 77"/>
                  <a:gd name="T73" fmla="*/ 148 h 160"/>
                  <a:gd name="T74" fmla="*/ 55 w 77"/>
                  <a:gd name="T75" fmla="*/ 160 h 16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7"/>
                  <a:gd name="T115" fmla="*/ 0 h 160"/>
                  <a:gd name="T116" fmla="*/ 77 w 77"/>
                  <a:gd name="T117" fmla="*/ 160 h 160"/>
                  <a:gd name="connsiteX0" fmla="*/ 7143 w 10000"/>
                  <a:gd name="connsiteY0" fmla="*/ 10000 h 10000"/>
                  <a:gd name="connsiteX1" fmla="*/ 3896 w 10000"/>
                  <a:gd name="connsiteY1" fmla="*/ 9563 h 10000"/>
                  <a:gd name="connsiteX2" fmla="*/ 1169 w 10000"/>
                  <a:gd name="connsiteY2" fmla="*/ 8875 h 10000"/>
                  <a:gd name="connsiteX3" fmla="*/ 1299 w 10000"/>
                  <a:gd name="connsiteY3" fmla="*/ 8125 h 10000"/>
                  <a:gd name="connsiteX4" fmla="*/ 1429 w 10000"/>
                  <a:gd name="connsiteY4" fmla="*/ 7625 h 10000"/>
                  <a:gd name="connsiteX5" fmla="*/ 779 w 10000"/>
                  <a:gd name="connsiteY5" fmla="*/ 7125 h 10000"/>
                  <a:gd name="connsiteX6" fmla="*/ 519 w 10000"/>
                  <a:gd name="connsiteY6" fmla="*/ 6750 h 10000"/>
                  <a:gd name="connsiteX7" fmla="*/ 1558 w 10000"/>
                  <a:gd name="connsiteY7" fmla="*/ 6125 h 10000"/>
                  <a:gd name="connsiteX8" fmla="*/ 390 w 10000"/>
                  <a:gd name="connsiteY8" fmla="*/ 5563 h 10000"/>
                  <a:gd name="connsiteX9" fmla="*/ 0 w 10000"/>
                  <a:gd name="connsiteY9" fmla="*/ 4125 h 10000"/>
                  <a:gd name="connsiteX10" fmla="*/ 909 w 10000"/>
                  <a:gd name="connsiteY10" fmla="*/ 3875 h 10000"/>
                  <a:gd name="connsiteX11" fmla="*/ 909 w 10000"/>
                  <a:gd name="connsiteY11" fmla="*/ 2688 h 10000"/>
                  <a:gd name="connsiteX12" fmla="*/ 260 w 10000"/>
                  <a:gd name="connsiteY12" fmla="*/ 2375 h 10000"/>
                  <a:gd name="connsiteX13" fmla="*/ 1039 w 10000"/>
                  <a:gd name="connsiteY13" fmla="*/ 2063 h 10000"/>
                  <a:gd name="connsiteX14" fmla="*/ 3636 w 10000"/>
                  <a:gd name="connsiteY14" fmla="*/ 2063 h 10000"/>
                  <a:gd name="connsiteX15" fmla="*/ 4416 w 10000"/>
                  <a:gd name="connsiteY15" fmla="*/ 1625 h 10000"/>
                  <a:gd name="connsiteX16" fmla="*/ 4286 w 10000"/>
                  <a:gd name="connsiteY16" fmla="*/ 63 h 10000"/>
                  <a:gd name="connsiteX17" fmla="*/ 5195 w 10000"/>
                  <a:gd name="connsiteY17" fmla="*/ 0 h 10000"/>
                  <a:gd name="connsiteX18" fmla="*/ 6364 w 10000"/>
                  <a:gd name="connsiteY18" fmla="*/ 625 h 10000"/>
                  <a:gd name="connsiteX19" fmla="*/ 7922 w 10000"/>
                  <a:gd name="connsiteY19" fmla="*/ 0 h 10000"/>
                  <a:gd name="connsiteX20" fmla="*/ 8701 w 10000"/>
                  <a:gd name="connsiteY20" fmla="*/ 1125 h 10000"/>
                  <a:gd name="connsiteX21" fmla="*/ 8052 w 10000"/>
                  <a:gd name="connsiteY21" fmla="*/ 2188 h 10000"/>
                  <a:gd name="connsiteX22" fmla="*/ 8052 w 10000"/>
                  <a:gd name="connsiteY22" fmla="*/ 3000 h 10000"/>
                  <a:gd name="connsiteX23" fmla="*/ 9740 w 10000"/>
                  <a:gd name="connsiteY23" fmla="*/ 3000 h 10000"/>
                  <a:gd name="connsiteX24" fmla="*/ 8052 w 10000"/>
                  <a:gd name="connsiteY24" fmla="*/ 3688 h 10000"/>
                  <a:gd name="connsiteX25" fmla="*/ 8831 w 10000"/>
                  <a:gd name="connsiteY25" fmla="*/ 4188 h 10000"/>
                  <a:gd name="connsiteX26" fmla="*/ 7403 w 10000"/>
                  <a:gd name="connsiteY26" fmla="*/ 5000 h 10000"/>
                  <a:gd name="connsiteX27" fmla="*/ 7740 w 10000"/>
                  <a:gd name="connsiteY27" fmla="*/ 6033 h 10000"/>
                  <a:gd name="connsiteX28" fmla="*/ 7143 w 10000"/>
                  <a:gd name="connsiteY28" fmla="*/ 6375 h 10000"/>
                  <a:gd name="connsiteX29" fmla="*/ 8052 w 10000"/>
                  <a:gd name="connsiteY29" fmla="*/ 6500 h 10000"/>
                  <a:gd name="connsiteX30" fmla="*/ 7792 w 10000"/>
                  <a:gd name="connsiteY30" fmla="*/ 7125 h 10000"/>
                  <a:gd name="connsiteX31" fmla="*/ 9870 w 10000"/>
                  <a:gd name="connsiteY31" fmla="*/ 7188 h 10000"/>
                  <a:gd name="connsiteX32" fmla="*/ 10000 w 10000"/>
                  <a:gd name="connsiteY32" fmla="*/ 8563 h 10000"/>
                  <a:gd name="connsiteX33" fmla="*/ 9221 w 10000"/>
                  <a:gd name="connsiteY33" fmla="*/ 9063 h 10000"/>
                  <a:gd name="connsiteX34" fmla="*/ 8831 w 10000"/>
                  <a:gd name="connsiteY34" fmla="*/ 8500 h 10000"/>
                  <a:gd name="connsiteX35" fmla="*/ 7662 w 10000"/>
                  <a:gd name="connsiteY35" fmla="*/ 8688 h 10000"/>
                  <a:gd name="connsiteX36" fmla="*/ 8182 w 10000"/>
                  <a:gd name="connsiteY36" fmla="*/ 9250 h 10000"/>
                  <a:gd name="connsiteX37" fmla="*/ 7143 w 10000"/>
                  <a:gd name="connsiteY37" fmla="*/ 10000 h 10000"/>
                  <a:gd name="connsiteX0" fmla="*/ 7143 w 10000"/>
                  <a:gd name="connsiteY0" fmla="*/ 10000 h 10000"/>
                  <a:gd name="connsiteX1" fmla="*/ 3896 w 10000"/>
                  <a:gd name="connsiteY1" fmla="*/ 9563 h 10000"/>
                  <a:gd name="connsiteX2" fmla="*/ 1169 w 10000"/>
                  <a:gd name="connsiteY2" fmla="*/ 8875 h 10000"/>
                  <a:gd name="connsiteX3" fmla="*/ 1299 w 10000"/>
                  <a:gd name="connsiteY3" fmla="*/ 8125 h 10000"/>
                  <a:gd name="connsiteX4" fmla="*/ 1429 w 10000"/>
                  <a:gd name="connsiteY4" fmla="*/ 7625 h 10000"/>
                  <a:gd name="connsiteX5" fmla="*/ 779 w 10000"/>
                  <a:gd name="connsiteY5" fmla="*/ 7125 h 10000"/>
                  <a:gd name="connsiteX6" fmla="*/ 519 w 10000"/>
                  <a:gd name="connsiteY6" fmla="*/ 6750 h 10000"/>
                  <a:gd name="connsiteX7" fmla="*/ 1558 w 10000"/>
                  <a:gd name="connsiteY7" fmla="*/ 6125 h 10000"/>
                  <a:gd name="connsiteX8" fmla="*/ 390 w 10000"/>
                  <a:gd name="connsiteY8" fmla="*/ 5563 h 10000"/>
                  <a:gd name="connsiteX9" fmla="*/ 0 w 10000"/>
                  <a:gd name="connsiteY9" fmla="*/ 4125 h 10000"/>
                  <a:gd name="connsiteX10" fmla="*/ 909 w 10000"/>
                  <a:gd name="connsiteY10" fmla="*/ 3875 h 10000"/>
                  <a:gd name="connsiteX11" fmla="*/ 909 w 10000"/>
                  <a:gd name="connsiteY11" fmla="*/ 2688 h 10000"/>
                  <a:gd name="connsiteX12" fmla="*/ 260 w 10000"/>
                  <a:gd name="connsiteY12" fmla="*/ 2375 h 10000"/>
                  <a:gd name="connsiteX13" fmla="*/ 1039 w 10000"/>
                  <a:gd name="connsiteY13" fmla="*/ 2063 h 10000"/>
                  <a:gd name="connsiteX14" fmla="*/ 3636 w 10000"/>
                  <a:gd name="connsiteY14" fmla="*/ 2063 h 10000"/>
                  <a:gd name="connsiteX15" fmla="*/ 4416 w 10000"/>
                  <a:gd name="connsiteY15" fmla="*/ 1625 h 10000"/>
                  <a:gd name="connsiteX16" fmla="*/ 4286 w 10000"/>
                  <a:gd name="connsiteY16" fmla="*/ 63 h 10000"/>
                  <a:gd name="connsiteX17" fmla="*/ 5195 w 10000"/>
                  <a:gd name="connsiteY17" fmla="*/ 0 h 10000"/>
                  <a:gd name="connsiteX18" fmla="*/ 6364 w 10000"/>
                  <a:gd name="connsiteY18" fmla="*/ 625 h 10000"/>
                  <a:gd name="connsiteX19" fmla="*/ 7922 w 10000"/>
                  <a:gd name="connsiteY19" fmla="*/ 0 h 10000"/>
                  <a:gd name="connsiteX20" fmla="*/ 8701 w 10000"/>
                  <a:gd name="connsiteY20" fmla="*/ 1125 h 10000"/>
                  <a:gd name="connsiteX21" fmla="*/ 8052 w 10000"/>
                  <a:gd name="connsiteY21" fmla="*/ 2188 h 10000"/>
                  <a:gd name="connsiteX22" fmla="*/ 8052 w 10000"/>
                  <a:gd name="connsiteY22" fmla="*/ 3000 h 10000"/>
                  <a:gd name="connsiteX23" fmla="*/ 9740 w 10000"/>
                  <a:gd name="connsiteY23" fmla="*/ 3000 h 10000"/>
                  <a:gd name="connsiteX24" fmla="*/ 8052 w 10000"/>
                  <a:gd name="connsiteY24" fmla="*/ 3688 h 10000"/>
                  <a:gd name="connsiteX25" fmla="*/ 8831 w 10000"/>
                  <a:gd name="connsiteY25" fmla="*/ 4188 h 10000"/>
                  <a:gd name="connsiteX26" fmla="*/ 8393 w 10000"/>
                  <a:gd name="connsiteY26" fmla="*/ 5505 h 10000"/>
                  <a:gd name="connsiteX27" fmla="*/ 7740 w 10000"/>
                  <a:gd name="connsiteY27" fmla="*/ 6033 h 10000"/>
                  <a:gd name="connsiteX28" fmla="*/ 7143 w 10000"/>
                  <a:gd name="connsiteY28" fmla="*/ 6375 h 10000"/>
                  <a:gd name="connsiteX29" fmla="*/ 8052 w 10000"/>
                  <a:gd name="connsiteY29" fmla="*/ 6500 h 10000"/>
                  <a:gd name="connsiteX30" fmla="*/ 7792 w 10000"/>
                  <a:gd name="connsiteY30" fmla="*/ 7125 h 10000"/>
                  <a:gd name="connsiteX31" fmla="*/ 9870 w 10000"/>
                  <a:gd name="connsiteY31" fmla="*/ 7188 h 10000"/>
                  <a:gd name="connsiteX32" fmla="*/ 10000 w 10000"/>
                  <a:gd name="connsiteY32" fmla="*/ 8563 h 10000"/>
                  <a:gd name="connsiteX33" fmla="*/ 9221 w 10000"/>
                  <a:gd name="connsiteY33" fmla="*/ 9063 h 10000"/>
                  <a:gd name="connsiteX34" fmla="*/ 8831 w 10000"/>
                  <a:gd name="connsiteY34" fmla="*/ 8500 h 10000"/>
                  <a:gd name="connsiteX35" fmla="*/ 7662 w 10000"/>
                  <a:gd name="connsiteY35" fmla="*/ 8688 h 10000"/>
                  <a:gd name="connsiteX36" fmla="*/ 8182 w 10000"/>
                  <a:gd name="connsiteY36" fmla="*/ 9250 h 10000"/>
                  <a:gd name="connsiteX37" fmla="*/ 7143 w 10000"/>
                  <a:gd name="connsiteY37" fmla="*/ 10000 h 10000"/>
                  <a:gd name="connsiteX0" fmla="*/ 7143 w 10000"/>
                  <a:gd name="connsiteY0" fmla="*/ 10000 h 10000"/>
                  <a:gd name="connsiteX1" fmla="*/ 3896 w 10000"/>
                  <a:gd name="connsiteY1" fmla="*/ 9563 h 10000"/>
                  <a:gd name="connsiteX2" fmla="*/ 1169 w 10000"/>
                  <a:gd name="connsiteY2" fmla="*/ 8875 h 10000"/>
                  <a:gd name="connsiteX3" fmla="*/ 1299 w 10000"/>
                  <a:gd name="connsiteY3" fmla="*/ 8125 h 10000"/>
                  <a:gd name="connsiteX4" fmla="*/ 1429 w 10000"/>
                  <a:gd name="connsiteY4" fmla="*/ 7625 h 10000"/>
                  <a:gd name="connsiteX5" fmla="*/ 779 w 10000"/>
                  <a:gd name="connsiteY5" fmla="*/ 7125 h 10000"/>
                  <a:gd name="connsiteX6" fmla="*/ 519 w 10000"/>
                  <a:gd name="connsiteY6" fmla="*/ 6750 h 10000"/>
                  <a:gd name="connsiteX7" fmla="*/ 1558 w 10000"/>
                  <a:gd name="connsiteY7" fmla="*/ 6125 h 10000"/>
                  <a:gd name="connsiteX8" fmla="*/ 390 w 10000"/>
                  <a:gd name="connsiteY8" fmla="*/ 5563 h 10000"/>
                  <a:gd name="connsiteX9" fmla="*/ 0 w 10000"/>
                  <a:gd name="connsiteY9" fmla="*/ 4125 h 10000"/>
                  <a:gd name="connsiteX10" fmla="*/ 909 w 10000"/>
                  <a:gd name="connsiteY10" fmla="*/ 3875 h 10000"/>
                  <a:gd name="connsiteX11" fmla="*/ 909 w 10000"/>
                  <a:gd name="connsiteY11" fmla="*/ 2688 h 10000"/>
                  <a:gd name="connsiteX12" fmla="*/ 260 w 10000"/>
                  <a:gd name="connsiteY12" fmla="*/ 2375 h 10000"/>
                  <a:gd name="connsiteX13" fmla="*/ 1039 w 10000"/>
                  <a:gd name="connsiteY13" fmla="*/ 2063 h 10000"/>
                  <a:gd name="connsiteX14" fmla="*/ 3636 w 10000"/>
                  <a:gd name="connsiteY14" fmla="*/ 2063 h 10000"/>
                  <a:gd name="connsiteX15" fmla="*/ 2711 w 10000"/>
                  <a:gd name="connsiteY15" fmla="*/ 666 h 10000"/>
                  <a:gd name="connsiteX16" fmla="*/ 4286 w 10000"/>
                  <a:gd name="connsiteY16" fmla="*/ 63 h 10000"/>
                  <a:gd name="connsiteX17" fmla="*/ 5195 w 10000"/>
                  <a:gd name="connsiteY17" fmla="*/ 0 h 10000"/>
                  <a:gd name="connsiteX18" fmla="*/ 6364 w 10000"/>
                  <a:gd name="connsiteY18" fmla="*/ 625 h 10000"/>
                  <a:gd name="connsiteX19" fmla="*/ 7922 w 10000"/>
                  <a:gd name="connsiteY19" fmla="*/ 0 h 10000"/>
                  <a:gd name="connsiteX20" fmla="*/ 8701 w 10000"/>
                  <a:gd name="connsiteY20" fmla="*/ 1125 h 10000"/>
                  <a:gd name="connsiteX21" fmla="*/ 8052 w 10000"/>
                  <a:gd name="connsiteY21" fmla="*/ 2188 h 10000"/>
                  <a:gd name="connsiteX22" fmla="*/ 8052 w 10000"/>
                  <a:gd name="connsiteY22" fmla="*/ 3000 h 10000"/>
                  <a:gd name="connsiteX23" fmla="*/ 9740 w 10000"/>
                  <a:gd name="connsiteY23" fmla="*/ 3000 h 10000"/>
                  <a:gd name="connsiteX24" fmla="*/ 8052 w 10000"/>
                  <a:gd name="connsiteY24" fmla="*/ 3688 h 10000"/>
                  <a:gd name="connsiteX25" fmla="*/ 8831 w 10000"/>
                  <a:gd name="connsiteY25" fmla="*/ 4188 h 10000"/>
                  <a:gd name="connsiteX26" fmla="*/ 8393 w 10000"/>
                  <a:gd name="connsiteY26" fmla="*/ 5505 h 10000"/>
                  <a:gd name="connsiteX27" fmla="*/ 7740 w 10000"/>
                  <a:gd name="connsiteY27" fmla="*/ 6033 h 10000"/>
                  <a:gd name="connsiteX28" fmla="*/ 7143 w 10000"/>
                  <a:gd name="connsiteY28" fmla="*/ 6375 h 10000"/>
                  <a:gd name="connsiteX29" fmla="*/ 8052 w 10000"/>
                  <a:gd name="connsiteY29" fmla="*/ 6500 h 10000"/>
                  <a:gd name="connsiteX30" fmla="*/ 7792 w 10000"/>
                  <a:gd name="connsiteY30" fmla="*/ 7125 h 10000"/>
                  <a:gd name="connsiteX31" fmla="*/ 9870 w 10000"/>
                  <a:gd name="connsiteY31" fmla="*/ 7188 h 10000"/>
                  <a:gd name="connsiteX32" fmla="*/ 10000 w 10000"/>
                  <a:gd name="connsiteY32" fmla="*/ 8563 h 10000"/>
                  <a:gd name="connsiteX33" fmla="*/ 9221 w 10000"/>
                  <a:gd name="connsiteY33" fmla="*/ 9063 h 10000"/>
                  <a:gd name="connsiteX34" fmla="*/ 8831 w 10000"/>
                  <a:gd name="connsiteY34" fmla="*/ 8500 h 10000"/>
                  <a:gd name="connsiteX35" fmla="*/ 7662 w 10000"/>
                  <a:gd name="connsiteY35" fmla="*/ 8688 h 10000"/>
                  <a:gd name="connsiteX36" fmla="*/ 8182 w 10000"/>
                  <a:gd name="connsiteY36" fmla="*/ 9250 h 10000"/>
                  <a:gd name="connsiteX37" fmla="*/ 7143 w 10000"/>
                  <a:gd name="connsiteY37" fmla="*/ 10000 h 10000"/>
                  <a:gd name="connsiteX0" fmla="*/ 7143 w 10000"/>
                  <a:gd name="connsiteY0" fmla="*/ 10000 h 10000"/>
                  <a:gd name="connsiteX1" fmla="*/ 3896 w 10000"/>
                  <a:gd name="connsiteY1" fmla="*/ 9563 h 10000"/>
                  <a:gd name="connsiteX2" fmla="*/ 1169 w 10000"/>
                  <a:gd name="connsiteY2" fmla="*/ 8875 h 10000"/>
                  <a:gd name="connsiteX3" fmla="*/ 1299 w 10000"/>
                  <a:gd name="connsiteY3" fmla="*/ 8125 h 10000"/>
                  <a:gd name="connsiteX4" fmla="*/ 1429 w 10000"/>
                  <a:gd name="connsiteY4" fmla="*/ 7625 h 10000"/>
                  <a:gd name="connsiteX5" fmla="*/ 779 w 10000"/>
                  <a:gd name="connsiteY5" fmla="*/ 7125 h 10000"/>
                  <a:gd name="connsiteX6" fmla="*/ 519 w 10000"/>
                  <a:gd name="connsiteY6" fmla="*/ 6750 h 10000"/>
                  <a:gd name="connsiteX7" fmla="*/ 1558 w 10000"/>
                  <a:gd name="connsiteY7" fmla="*/ 6125 h 10000"/>
                  <a:gd name="connsiteX8" fmla="*/ 390 w 10000"/>
                  <a:gd name="connsiteY8" fmla="*/ 5563 h 10000"/>
                  <a:gd name="connsiteX9" fmla="*/ 0 w 10000"/>
                  <a:gd name="connsiteY9" fmla="*/ 4125 h 10000"/>
                  <a:gd name="connsiteX10" fmla="*/ 909 w 10000"/>
                  <a:gd name="connsiteY10" fmla="*/ 3875 h 10000"/>
                  <a:gd name="connsiteX11" fmla="*/ 909 w 10000"/>
                  <a:gd name="connsiteY11" fmla="*/ 2688 h 10000"/>
                  <a:gd name="connsiteX12" fmla="*/ 260 w 10000"/>
                  <a:gd name="connsiteY12" fmla="*/ 2375 h 10000"/>
                  <a:gd name="connsiteX13" fmla="*/ 1039 w 10000"/>
                  <a:gd name="connsiteY13" fmla="*/ 2063 h 10000"/>
                  <a:gd name="connsiteX14" fmla="*/ 3110 w 10000"/>
                  <a:gd name="connsiteY14" fmla="*/ 1815 h 10000"/>
                  <a:gd name="connsiteX15" fmla="*/ 2711 w 10000"/>
                  <a:gd name="connsiteY15" fmla="*/ 666 h 10000"/>
                  <a:gd name="connsiteX16" fmla="*/ 4286 w 10000"/>
                  <a:gd name="connsiteY16" fmla="*/ 63 h 10000"/>
                  <a:gd name="connsiteX17" fmla="*/ 5195 w 10000"/>
                  <a:gd name="connsiteY17" fmla="*/ 0 h 10000"/>
                  <a:gd name="connsiteX18" fmla="*/ 6364 w 10000"/>
                  <a:gd name="connsiteY18" fmla="*/ 625 h 10000"/>
                  <a:gd name="connsiteX19" fmla="*/ 7922 w 10000"/>
                  <a:gd name="connsiteY19" fmla="*/ 0 h 10000"/>
                  <a:gd name="connsiteX20" fmla="*/ 8701 w 10000"/>
                  <a:gd name="connsiteY20" fmla="*/ 1125 h 10000"/>
                  <a:gd name="connsiteX21" fmla="*/ 8052 w 10000"/>
                  <a:gd name="connsiteY21" fmla="*/ 2188 h 10000"/>
                  <a:gd name="connsiteX22" fmla="*/ 8052 w 10000"/>
                  <a:gd name="connsiteY22" fmla="*/ 3000 h 10000"/>
                  <a:gd name="connsiteX23" fmla="*/ 9740 w 10000"/>
                  <a:gd name="connsiteY23" fmla="*/ 3000 h 10000"/>
                  <a:gd name="connsiteX24" fmla="*/ 8052 w 10000"/>
                  <a:gd name="connsiteY24" fmla="*/ 3688 h 10000"/>
                  <a:gd name="connsiteX25" fmla="*/ 8831 w 10000"/>
                  <a:gd name="connsiteY25" fmla="*/ 4188 h 10000"/>
                  <a:gd name="connsiteX26" fmla="*/ 8393 w 10000"/>
                  <a:gd name="connsiteY26" fmla="*/ 5505 h 10000"/>
                  <a:gd name="connsiteX27" fmla="*/ 7740 w 10000"/>
                  <a:gd name="connsiteY27" fmla="*/ 6033 h 10000"/>
                  <a:gd name="connsiteX28" fmla="*/ 7143 w 10000"/>
                  <a:gd name="connsiteY28" fmla="*/ 6375 h 10000"/>
                  <a:gd name="connsiteX29" fmla="*/ 8052 w 10000"/>
                  <a:gd name="connsiteY29" fmla="*/ 6500 h 10000"/>
                  <a:gd name="connsiteX30" fmla="*/ 7792 w 10000"/>
                  <a:gd name="connsiteY30" fmla="*/ 7125 h 10000"/>
                  <a:gd name="connsiteX31" fmla="*/ 9870 w 10000"/>
                  <a:gd name="connsiteY31" fmla="*/ 7188 h 10000"/>
                  <a:gd name="connsiteX32" fmla="*/ 10000 w 10000"/>
                  <a:gd name="connsiteY32" fmla="*/ 8563 h 10000"/>
                  <a:gd name="connsiteX33" fmla="*/ 9221 w 10000"/>
                  <a:gd name="connsiteY33" fmla="*/ 9063 h 10000"/>
                  <a:gd name="connsiteX34" fmla="*/ 8831 w 10000"/>
                  <a:gd name="connsiteY34" fmla="*/ 8500 h 10000"/>
                  <a:gd name="connsiteX35" fmla="*/ 7662 w 10000"/>
                  <a:gd name="connsiteY35" fmla="*/ 8688 h 10000"/>
                  <a:gd name="connsiteX36" fmla="*/ 8182 w 10000"/>
                  <a:gd name="connsiteY36" fmla="*/ 9250 h 10000"/>
                  <a:gd name="connsiteX37" fmla="*/ 7143 w 10000"/>
                  <a:gd name="connsiteY37" fmla="*/ 10000 h 10000"/>
                  <a:gd name="connsiteX0" fmla="*/ 7143 w 10000"/>
                  <a:gd name="connsiteY0" fmla="*/ 11300 h 11300"/>
                  <a:gd name="connsiteX1" fmla="*/ 3896 w 10000"/>
                  <a:gd name="connsiteY1" fmla="*/ 10863 h 11300"/>
                  <a:gd name="connsiteX2" fmla="*/ 1169 w 10000"/>
                  <a:gd name="connsiteY2" fmla="*/ 10175 h 11300"/>
                  <a:gd name="connsiteX3" fmla="*/ 1299 w 10000"/>
                  <a:gd name="connsiteY3" fmla="*/ 9425 h 11300"/>
                  <a:gd name="connsiteX4" fmla="*/ 1429 w 10000"/>
                  <a:gd name="connsiteY4" fmla="*/ 8925 h 11300"/>
                  <a:gd name="connsiteX5" fmla="*/ 779 w 10000"/>
                  <a:gd name="connsiteY5" fmla="*/ 8425 h 11300"/>
                  <a:gd name="connsiteX6" fmla="*/ 519 w 10000"/>
                  <a:gd name="connsiteY6" fmla="*/ 8050 h 11300"/>
                  <a:gd name="connsiteX7" fmla="*/ 1558 w 10000"/>
                  <a:gd name="connsiteY7" fmla="*/ 7425 h 11300"/>
                  <a:gd name="connsiteX8" fmla="*/ 390 w 10000"/>
                  <a:gd name="connsiteY8" fmla="*/ 6863 h 11300"/>
                  <a:gd name="connsiteX9" fmla="*/ 0 w 10000"/>
                  <a:gd name="connsiteY9" fmla="*/ 5425 h 11300"/>
                  <a:gd name="connsiteX10" fmla="*/ 909 w 10000"/>
                  <a:gd name="connsiteY10" fmla="*/ 5175 h 11300"/>
                  <a:gd name="connsiteX11" fmla="*/ 909 w 10000"/>
                  <a:gd name="connsiteY11" fmla="*/ 3988 h 11300"/>
                  <a:gd name="connsiteX12" fmla="*/ 260 w 10000"/>
                  <a:gd name="connsiteY12" fmla="*/ 3675 h 11300"/>
                  <a:gd name="connsiteX13" fmla="*/ 1039 w 10000"/>
                  <a:gd name="connsiteY13" fmla="*/ 3363 h 11300"/>
                  <a:gd name="connsiteX14" fmla="*/ 3110 w 10000"/>
                  <a:gd name="connsiteY14" fmla="*/ 3115 h 11300"/>
                  <a:gd name="connsiteX15" fmla="*/ 2711 w 10000"/>
                  <a:gd name="connsiteY15" fmla="*/ 1966 h 11300"/>
                  <a:gd name="connsiteX16" fmla="*/ 3695 w 10000"/>
                  <a:gd name="connsiteY16" fmla="*/ 0 h 11300"/>
                  <a:gd name="connsiteX17" fmla="*/ 5195 w 10000"/>
                  <a:gd name="connsiteY17" fmla="*/ 1300 h 11300"/>
                  <a:gd name="connsiteX18" fmla="*/ 6364 w 10000"/>
                  <a:gd name="connsiteY18" fmla="*/ 1925 h 11300"/>
                  <a:gd name="connsiteX19" fmla="*/ 7922 w 10000"/>
                  <a:gd name="connsiteY19" fmla="*/ 1300 h 11300"/>
                  <a:gd name="connsiteX20" fmla="*/ 8701 w 10000"/>
                  <a:gd name="connsiteY20" fmla="*/ 2425 h 11300"/>
                  <a:gd name="connsiteX21" fmla="*/ 8052 w 10000"/>
                  <a:gd name="connsiteY21" fmla="*/ 3488 h 11300"/>
                  <a:gd name="connsiteX22" fmla="*/ 8052 w 10000"/>
                  <a:gd name="connsiteY22" fmla="*/ 4300 h 11300"/>
                  <a:gd name="connsiteX23" fmla="*/ 9740 w 10000"/>
                  <a:gd name="connsiteY23" fmla="*/ 4300 h 11300"/>
                  <a:gd name="connsiteX24" fmla="*/ 8052 w 10000"/>
                  <a:gd name="connsiteY24" fmla="*/ 4988 h 11300"/>
                  <a:gd name="connsiteX25" fmla="*/ 8831 w 10000"/>
                  <a:gd name="connsiteY25" fmla="*/ 5488 h 11300"/>
                  <a:gd name="connsiteX26" fmla="*/ 8393 w 10000"/>
                  <a:gd name="connsiteY26" fmla="*/ 6805 h 11300"/>
                  <a:gd name="connsiteX27" fmla="*/ 7740 w 10000"/>
                  <a:gd name="connsiteY27" fmla="*/ 7333 h 11300"/>
                  <a:gd name="connsiteX28" fmla="*/ 7143 w 10000"/>
                  <a:gd name="connsiteY28" fmla="*/ 7675 h 11300"/>
                  <a:gd name="connsiteX29" fmla="*/ 8052 w 10000"/>
                  <a:gd name="connsiteY29" fmla="*/ 7800 h 11300"/>
                  <a:gd name="connsiteX30" fmla="*/ 7792 w 10000"/>
                  <a:gd name="connsiteY30" fmla="*/ 8425 h 11300"/>
                  <a:gd name="connsiteX31" fmla="*/ 9870 w 10000"/>
                  <a:gd name="connsiteY31" fmla="*/ 8488 h 11300"/>
                  <a:gd name="connsiteX32" fmla="*/ 10000 w 10000"/>
                  <a:gd name="connsiteY32" fmla="*/ 9863 h 11300"/>
                  <a:gd name="connsiteX33" fmla="*/ 9221 w 10000"/>
                  <a:gd name="connsiteY33" fmla="*/ 10363 h 11300"/>
                  <a:gd name="connsiteX34" fmla="*/ 8831 w 10000"/>
                  <a:gd name="connsiteY34" fmla="*/ 9800 h 11300"/>
                  <a:gd name="connsiteX35" fmla="*/ 7662 w 10000"/>
                  <a:gd name="connsiteY35" fmla="*/ 9988 h 11300"/>
                  <a:gd name="connsiteX36" fmla="*/ 8182 w 10000"/>
                  <a:gd name="connsiteY36" fmla="*/ 10550 h 11300"/>
                  <a:gd name="connsiteX37" fmla="*/ 7143 w 10000"/>
                  <a:gd name="connsiteY37" fmla="*/ 11300 h 11300"/>
                  <a:gd name="connsiteX0" fmla="*/ 7143 w 10000"/>
                  <a:gd name="connsiteY0" fmla="*/ 11300 h 11300"/>
                  <a:gd name="connsiteX1" fmla="*/ 3896 w 10000"/>
                  <a:gd name="connsiteY1" fmla="*/ 10863 h 11300"/>
                  <a:gd name="connsiteX2" fmla="*/ 1169 w 10000"/>
                  <a:gd name="connsiteY2" fmla="*/ 10175 h 11300"/>
                  <a:gd name="connsiteX3" fmla="*/ 1299 w 10000"/>
                  <a:gd name="connsiteY3" fmla="*/ 9425 h 11300"/>
                  <a:gd name="connsiteX4" fmla="*/ 1429 w 10000"/>
                  <a:gd name="connsiteY4" fmla="*/ 8925 h 11300"/>
                  <a:gd name="connsiteX5" fmla="*/ 779 w 10000"/>
                  <a:gd name="connsiteY5" fmla="*/ 8425 h 11300"/>
                  <a:gd name="connsiteX6" fmla="*/ 519 w 10000"/>
                  <a:gd name="connsiteY6" fmla="*/ 8050 h 11300"/>
                  <a:gd name="connsiteX7" fmla="*/ 1558 w 10000"/>
                  <a:gd name="connsiteY7" fmla="*/ 7425 h 11300"/>
                  <a:gd name="connsiteX8" fmla="*/ 390 w 10000"/>
                  <a:gd name="connsiteY8" fmla="*/ 6863 h 11300"/>
                  <a:gd name="connsiteX9" fmla="*/ 0 w 10000"/>
                  <a:gd name="connsiteY9" fmla="*/ 5425 h 11300"/>
                  <a:gd name="connsiteX10" fmla="*/ 909 w 10000"/>
                  <a:gd name="connsiteY10" fmla="*/ 5175 h 11300"/>
                  <a:gd name="connsiteX11" fmla="*/ 909 w 10000"/>
                  <a:gd name="connsiteY11" fmla="*/ 3988 h 11300"/>
                  <a:gd name="connsiteX12" fmla="*/ 260 w 10000"/>
                  <a:gd name="connsiteY12" fmla="*/ 3675 h 11300"/>
                  <a:gd name="connsiteX13" fmla="*/ 1039 w 10000"/>
                  <a:gd name="connsiteY13" fmla="*/ 3363 h 11300"/>
                  <a:gd name="connsiteX14" fmla="*/ 3110 w 10000"/>
                  <a:gd name="connsiteY14" fmla="*/ 3115 h 11300"/>
                  <a:gd name="connsiteX15" fmla="*/ 2711 w 10000"/>
                  <a:gd name="connsiteY15" fmla="*/ 1966 h 11300"/>
                  <a:gd name="connsiteX16" fmla="*/ 3695 w 10000"/>
                  <a:gd name="connsiteY16" fmla="*/ 0 h 11300"/>
                  <a:gd name="connsiteX17" fmla="*/ 5195 w 10000"/>
                  <a:gd name="connsiteY17" fmla="*/ 1300 h 11300"/>
                  <a:gd name="connsiteX18" fmla="*/ 6364 w 10000"/>
                  <a:gd name="connsiteY18" fmla="*/ 1925 h 11300"/>
                  <a:gd name="connsiteX19" fmla="*/ 7922 w 10000"/>
                  <a:gd name="connsiteY19" fmla="*/ 1300 h 11300"/>
                  <a:gd name="connsiteX20" fmla="*/ 8701 w 10000"/>
                  <a:gd name="connsiteY20" fmla="*/ 2425 h 11300"/>
                  <a:gd name="connsiteX21" fmla="*/ 8052 w 10000"/>
                  <a:gd name="connsiteY21" fmla="*/ 3488 h 11300"/>
                  <a:gd name="connsiteX22" fmla="*/ 8052 w 10000"/>
                  <a:gd name="connsiteY22" fmla="*/ 4300 h 11300"/>
                  <a:gd name="connsiteX23" fmla="*/ 9740 w 10000"/>
                  <a:gd name="connsiteY23" fmla="*/ 4300 h 11300"/>
                  <a:gd name="connsiteX24" fmla="*/ 8052 w 10000"/>
                  <a:gd name="connsiteY24" fmla="*/ 4988 h 11300"/>
                  <a:gd name="connsiteX25" fmla="*/ 8831 w 10000"/>
                  <a:gd name="connsiteY25" fmla="*/ 5488 h 11300"/>
                  <a:gd name="connsiteX26" fmla="*/ 8393 w 10000"/>
                  <a:gd name="connsiteY26" fmla="*/ 6805 h 11300"/>
                  <a:gd name="connsiteX27" fmla="*/ 7740 w 10000"/>
                  <a:gd name="connsiteY27" fmla="*/ 7333 h 11300"/>
                  <a:gd name="connsiteX28" fmla="*/ 7143 w 10000"/>
                  <a:gd name="connsiteY28" fmla="*/ 7675 h 11300"/>
                  <a:gd name="connsiteX29" fmla="*/ 8052 w 10000"/>
                  <a:gd name="connsiteY29" fmla="*/ 7800 h 11300"/>
                  <a:gd name="connsiteX30" fmla="*/ 7792 w 10000"/>
                  <a:gd name="connsiteY30" fmla="*/ 8425 h 11300"/>
                  <a:gd name="connsiteX31" fmla="*/ 9870 w 10000"/>
                  <a:gd name="connsiteY31" fmla="*/ 8488 h 11300"/>
                  <a:gd name="connsiteX32" fmla="*/ 10000 w 10000"/>
                  <a:gd name="connsiteY32" fmla="*/ 9863 h 11300"/>
                  <a:gd name="connsiteX33" fmla="*/ 9221 w 10000"/>
                  <a:gd name="connsiteY33" fmla="*/ 10363 h 11300"/>
                  <a:gd name="connsiteX34" fmla="*/ 8831 w 10000"/>
                  <a:gd name="connsiteY34" fmla="*/ 9800 h 11300"/>
                  <a:gd name="connsiteX35" fmla="*/ 7662 w 10000"/>
                  <a:gd name="connsiteY35" fmla="*/ 9988 h 11300"/>
                  <a:gd name="connsiteX36" fmla="*/ 8182 w 10000"/>
                  <a:gd name="connsiteY36" fmla="*/ 10550 h 11300"/>
                  <a:gd name="connsiteX37" fmla="*/ 7143 w 10000"/>
                  <a:gd name="connsiteY37" fmla="*/ 11300 h 11300"/>
                  <a:gd name="connsiteX0" fmla="*/ 7143 w 10000"/>
                  <a:gd name="connsiteY0" fmla="*/ 10127 h 10127"/>
                  <a:gd name="connsiteX1" fmla="*/ 3896 w 10000"/>
                  <a:gd name="connsiteY1" fmla="*/ 9690 h 10127"/>
                  <a:gd name="connsiteX2" fmla="*/ 1169 w 10000"/>
                  <a:gd name="connsiteY2" fmla="*/ 9002 h 10127"/>
                  <a:gd name="connsiteX3" fmla="*/ 1299 w 10000"/>
                  <a:gd name="connsiteY3" fmla="*/ 8252 h 10127"/>
                  <a:gd name="connsiteX4" fmla="*/ 1429 w 10000"/>
                  <a:gd name="connsiteY4" fmla="*/ 7752 h 10127"/>
                  <a:gd name="connsiteX5" fmla="*/ 779 w 10000"/>
                  <a:gd name="connsiteY5" fmla="*/ 7252 h 10127"/>
                  <a:gd name="connsiteX6" fmla="*/ 519 w 10000"/>
                  <a:gd name="connsiteY6" fmla="*/ 6877 h 10127"/>
                  <a:gd name="connsiteX7" fmla="*/ 1558 w 10000"/>
                  <a:gd name="connsiteY7" fmla="*/ 6252 h 10127"/>
                  <a:gd name="connsiteX8" fmla="*/ 390 w 10000"/>
                  <a:gd name="connsiteY8" fmla="*/ 5690 h 10127"/>
                  <a:gd name="connsiteX9" fmla="*/ 0 w 10000"/>
                  <a:gd name="connsiteY9" fmla="*/ 4252 h 10127"/>
                  <a:gd name="connsiteX10" fmla="*/ 909 w 10000"/>
                  <a:gd name="connsiteY10" fmla="*/ 4002 h 10127"/>
                  <a:gd name="connsiteX11" fmla="*/ 909 w 10000"/>
                  <a:gd name="connsiteY11" fmla="*/ 2815 h 10127"/>
                  <a:gd name="connsiteX12" fmla="*/ 260 w 10000"/>
                  <a:gd name="connsiteY12" fmla="*/ 2502 h 10127"/>
                  <a:gd name="connsiteX13" fmla="*/ 1039 w 10000"/>
                  <a:gd name="connsiteY13" fmla="*/ 2190 h 10127"/>
                  <a:gd name="connsiteX14" fmla="*/ 3110 w 10000"/>
                  <a:gd name="connsiteY14" fmla="*/ 1942 h 10127"/>
                  <a:gd name="connsiteX15" fmla="*/ 2711 w 10000"/>
                  <a:gd name="connsiteY15" fmla="*/ 793 h 10127"/>
                  <a:gd name="connsiteX16" fmla="*/ 3972 w 10000"/>
                  <a:gd name="connsiteY16" fmla="*/ 0 h 10127"/>
                  <a:gd name="connsiteX17" fmla="*/ 5195 w 10000"/>
                  <a:gd name="connsiteY17" fmla="*/ 127 h 10127"/>
                  <a:gd name="connsiteX18" fmla="*/ 6364 w 10000"/>
                  <a:gd name="connsiteY18" fmla="*/ 752 h 10127"/>
                  <a:gd name="connsiteX19" fmla="*/ 7922 w 10000"/>
                  <a:gd name="connsiteY19" fmla="*/ 127 h 10127"/>
                  <a:gd name="connsiteX20" fmla="*/ 8701 w 10000"/>
                  <a:gd name="connsiteY20" fmla="*/ 1252 h 10127"/>
                  <a:gd name="connsiteX21" fmla="*/ 8052 w 10000"/>
                  <a:gd name="connsiteY21" fmla="*/ 2315 h 10127"/>
                  <a:gd name="connsiteX22" fmla="*/ 8052 w 10000"/>
                  <a:gd name="connsiteY22" fmla="*/ 3127 h 10127"/>
                  <a:gd name="connsiteX23" fmla="*/ 9740 w 10000"/>
                  <a:gd name="connsiteY23" fmla="*/ 3127 h 10127"/>
                  <a:gd name="connsiteX24" fmla="*/ 8052 w 10000"/>
                  <a:gd name="connsiteY24" fmla="*/ 3815 h 10127"/>
                  <a:gd name="connsiteX25" fmla="*/ 8831 w 10000"/>
                  <a:gd name="connsiteY25" fmla="*/ 4315 h 10127"/>
                  <a:gd name="connsiteX26" fmla="*/ 8393 w 10000"/>
                  <a:gd name="connsiteY26" fmla="*/ 5632 h 10127"/>
                  <a:gd name="connsiteX27" fmla="*/ 7740 w 10000"/>
                  <a:gd name="connsiteY27" fmla="*/ 6160 h 10127"/>
                  <a:gd name="connsiteX28" fmla="*/ 7143 w 10000"/>
                  <a:gd name="connsiteY28" fmla="*/ 6502 h 10127"/>
                  <a:gd name="connsiteX29" fmla="*/ 8052 w 10000"/>
                  <a:gd name="connsiteY29" fmla="*/ 6627 h 10127"/>
                  <a:gd name="connsiteX30" fmla="*/ 7792 w 10000"/>
                  <a:gd name="connsiteY30" fmla="*/ 7252 h 10127"/>
                  <a:gd name="connsiteX31" fmla="*/ 9870 w 10000"/>
                  <a:gd name="connsiteY31" fmla="*/ 7315 h 10127"/>
                  <a:gd name="connsiteX32" fmla="*/ 10000 w 10000"/>
                  <a:gd name="connsiteY32" fmla="*/ 8690 h 10127"/>
                  <a:gd name="connsiteX33" fmla="*/ 9221 w 10000"/>
                  <a:gd name="connsiteY33" fmla="*/ 9190 h 10127"/>
                  <a:gd name="connsiteX34" fmla="*/ 8831 w 10000"/>
                  <a:gd name="connsiteY34" fmla="*/ 8627 h 10127"/>
                  <a:gd name="connsiteX35" fmla="*/ 7662 w 10000"/>
                  <a:gd name="connsiteY35" fmla="*/ 8815 h 10127"/>
                  <a:gd name="connsiteX36" fmla="*/ 8182 w 10000"/>
                  <a:gd name="connsiteY36" fmla="*/ 9377 h 10127"/>
                  <a:gd name="connsiteX37" fmla="*/ 7143 w 10000"/>
                  <a:gd name="connsiteY37" fmla="*/ 10127 h 10127"/>
                  <a:gd name="connsiteX0" fmla="*/ 7143 w 10000"/>
                  <a:gd name="connsiteY0" fmla="*/ 10127 h 10127"/>
                  <a:gd name="connsiteX1" fmla="*/ 3896 w 10000"/>
                  <a:gd name="connsiteY1" fmla="*/ 9690 h 10127"/>
                  <a:gd name="connsiteX2" fmla="*/ 1169 w 10000"/>
                  <a:gd name="connsiteY2" fmla="*/ 9002 h 10127"/>
                  <a:gd name="connsiteX3" fmla="*/ 1299 w 10000"/>
                  <a:gd name="connsiteY3" fmla="*/ 8252 h 10127"/>
                  <a:gd name="connsiteX4" fmla="*/ 1429 w 10000"/>
                  <a:gd name="connsiteY4" fmla="*/ 7752 h 10127"/>
                  <a:gd name="connsiteX5" fmla="*/ 779 w 10000"/>
                  <a:gd name="connsiteY5" fmla="*/ 7252 h 10127"/>
                  <a:gd name="connsiteX6" fmla="*/ 519 w 10000"/>
                  <a:gd name="connsiteY6" fmla="*/ 6877 h 10127"/>
                  <a:gd name="connsiteX7" fmla="*/ 1558 w 10000"/>
                  <a:gd name="connsiteY7" fmla="*/ 6252 h 10127"/>
                  <a:gd name="connsiteX8" fmla="*/ 390 w 10000"/>
                  <a:gd name="connsiteY8" fmla="*/ 5690 h 10127"/>
                  <a:gd name="connsiteX9" fmla="*/ 0 w 10000"/>
                  <a:gd name="connsiteY9" fmla="*/ 4252 h 10127"/>
                  <a:gd name="connsiteX10" fmla="*/ 909 w 10000"/>
                  <a:gd name="connsiteY10" fmla="*/ 4002 h 10127"/>
                  <a:gd name="connsiteX11" fmla="*/ 909 w 10000"/>
                  <a:gd name="connsiteY11" fmla="*/ 2815 h 10127"/>
                  <a:gd name="connsiteX12" fmla="*/ 260 w 10000"/>
                  <a:gd name="connsiteY12" fmla="*/ 2502 h 10127"/>
                  <a:gd name="connsiteX13" fmla="*/ 1039 w 10000"/>
                  <a:gd name="connsiteY13" fmla="*/ 2190 h 10127"/>
                  <a:gd name="connsiteX14" fmla="*/ 3110 w 10000"/>
                  <a:gd name="connsiteY14" fmla="*/ 1942 h 10127"/>
                  <a:gd name="connsiteX15" fmla="*/ 2711 w 10000"/>
                  <a:gd name="connsiteY15" fmla="*/ 793 h 10127"/>
                  <a:gd name="connsiteX16" fmla="*/ 3972 w 10000"/>
                  <a:gd name="connsiteY16" fmla="*/ 0 h 10127"/>
                  <a:gd name="connsiteX17" fmla="*/ 5195 w 10000"/>
                  <a:gd name="connsiteY17" fmla="*/ 127 h 10127"/>
                  <a:gd name="connsiteX18" fmla="*/ 6364 w 10000"/>
                  <a:gd name="connsiteY18" fmla="*/ 752 h 10127"/>
                  <a:gd name="connsiteX19" fmla="*/ 7922 w 10000"/>
                  <a:gd name="connsiteY19" fmla="*/ 127 h 10127"/>
                  <a:gd name="connsiteX20" fmla="*/ 8701 w 10000"/>
                  <a:gd name="connsiteY20" fmla="*/ 1252 h 10127"/>
                  <a:gd name="connsiteX21" fmla="*/ 8052 w 10000"/>
                  <a:gd name="connsiteY21" fmla="*/ 2315 h 10127"/>
                  <a:gd name="connsiteX22" fmla="*/ 8052 w 10000"/>
                  <a:gd name="connsiteY22" fmla="*/ 3127 h 10127"/>
                  <a:gd name="connsiteX23" fmla="*/ 9740 w 10000"/>
                  <a:gd name="connsiteY23" fmla="*/ 3127 h 10127"/>
                  <a:gd name="connsiteX24" fmla="*/ 8052 w 10000"/>
                  <a:gd name="connsiteY24" fmla="*/ 3815 h 10127"/>
                  <a:gd name="connsiteX25" fmla="*/ 8831 w 10000"/>
                  <a:gd name="connsiteY25" fmla="*/ 4315 h 10127"/>
                  <a:gd name="connsiteX26" fmla="*/ 8393 w 10000"/>
                  <a:gd name="connsiteY26" fmla="*/ 5632 h 10127"/>
                  <a:gd name="connsiteX27" fmla="*/ 7740 w 10000"/>
                  <a:gd name="connsiteY27" fmla="*/ 6160 h 10127"/>
                  <a:gd name="connsiteX28" fmla="*/ 7143 w 10000"/>
                  <a:gd name="connsiteY28" fmla="*/ 6502 h 10127"/>
                  <a:gd name="connsiteX29" fmla="*/ 8052 w 10000"/>
                  <a:gd name="connsiteY29" fmla="*/ 6627 h 10127"/>
                  <a:gd name="connsiteX30" fmla="*/ 7792 w 10000"/>
                  <a:gd name="connsiteY30" fmla="*/ 7252 h 10127"/>
                  <a:gd name="connsiteX31" fmla="*/ 9870 w 10000"/>
                  <a:gd name="connsiteY31" fmla="*/ 7315 h 10127"/>
                  <a:gd name="connsiteX32" fmla="*/ 10000 w 10000"/>
                  <a:gd name="connsiteY32" fmla="*/ 8690 h 10127"/>
                  <a:gd name="connsiteX33" fmla="*/ 9221 w 10000"/>
                  <a:gd name="connsiteY33" fmla="*/ 9190 h 10127"/>
                  <a:gd name="connsiteX34" fmla="*/ 8831 w 10000"/>
                  <a:gd name="connsiteY34" fmla="*/ 8627 h 10127"/>
                  <a:gd name="connsiteX35" fmla="*/ 7662 w 10000"/>
                  <a:gd name="connsiteY35" fmla="*/ 8815 h 10127"/>
                  <a:gd name="connsiteX36" fmla="*/ 8182 w 10000"/>
                  <a:gd name="connsiteY36" fmla="*/ 9377 h 10127"/>
                  <a:gd name="connsiteX37" fmla="*/ 7143 w 10000"/>
                  <a:gd name="connsiteY37" fmla="*/ 10127 h 10127"/>
                  <a:gd name="connsiteX0" fmla="*/ 7143 w 10000"/>
                  <a:gd name="connsiteY0" fmla="*/ 10127 h 10127"/>
                  <a:gd name="connsiteX1" fmla="*/ 2752 w 10000"/>
                  <a:gd name="connsiteY1" fmla="*/ 9770 h 10127"/>
                  <a:gd name="connsiteX2" fmla="*/ 1169 w 10000"/>
                  <a:gd name="connsiteY2" fmla="*/ 9002 h 10127"/>
                  <a:gd name="connsiteX3" fmla="*/ 1299 w 10000"/>
                  <a:gd name="connsiteY3" fmla="*/ 8252 h 10127"/>
                  <a:gd name="connsiteX4" fmla="*/ 1429 w 10000"/>
                  <a:gd name="connsiteY4" fmla="*/ 7752 h 10127"/>
                  <a:gd name="connsiteX5" fmla="*/ 779 w 10000"/>
                  <a:gd name="connsiteY5" fmla="*/ 7252 h 10127"/>
                  <a:gd name="connsiteX6" fmla="*/ 519 w 10000"/>
                  <a:gd name="connsiteY6" fmla="*/ 6877 h 10127"/>
                  <a:gd name="connsiteX7" fmla="*/ 1558 w 10000"/>
                  <a:gd name="connsiteY7" fmla="*/ 6252 h 10127"/>
                  <a:gd name="connsiteX8" fmla="*/ 390 w 10000"/>
                  <a:gd name="connsiteY8" fmla="*/ 5690 h 10127"/>
                  <a:gd name="connsiteX9" fmla="*/ 0 w 10000"/>
                  <a:gd name="connsiteY9" fmla="*/ 4252 h 10127"/>
                  <a:gd name="connsiteX10" fmla="*/ 909 w 10000"/>
                  <a:gd name="connsiteY10" fmla="*/ 4002 h 10127"/>
                  <a:gd name="connsiteX11" fmla="*/ 909 w 10000"/>
                  <a:gd name="connsiteY11" fmla="*/ 2815 h 10127"/>
                  <a:gd name="connsiteX12" fmla="*/ 260 w 10000"/>
                  <a:gd name="connsiteY12" fmla="*/ 2502 h 10127"/>
                  <a:gd name="connsiteX13" fmla="*/ 1039 w 10000"/>
                  <a:gd name="connsiteY13" fmla="*/ 2190 h 10127"/>
                  <a:gd name="connsiteX14" fmla="*/ 3110 w 10000"/>
                  <a:gd name="connsiteY14" fmla="*/ 1942 h 10127"/>
                  <a:gd name="connsiteX15" fmla="*/ 2711 w 10000"/>
                  <a:gd name="connsiteY15" fmla="*/ 793 h 10127"/>
                  <a:gd name="connsiteX16" fmla="*/ 3972 w 10000"/>
                  <a:gd name="connsiteY16" fmla="*/ 0 h 10127"/>
                  <a:gd name="connsiteX17" fmla="*/ 5195 w 10000"/>
                  <a:gd name="connsiteY17" fmla="*/ 127 h 10127"/>
                  <a:gd name="connsiteX18" fmla="*/ 6364 w 10000"/>
                  <a:gd name="connsiteY18" fmla="*/ 752 h 10127"/>
                  <a:gd name="connsiteX19" fmla="*/ 7922 w 10000"/>
                  <a:gd name="connsiteY19" fmla="*/ 127 h 10127"/>
                  <a:gd name="connsiteX20" fmla="*/ 8701 w 10000"/>
                  <a:gd name="connsiteY20" fmla="*/ 1252 h 10127"/>
                  <a:gd name="connsiteX21" fmla="*/ 8052 w 10000"/>
                  <a:gd name="connsiteY21" fmla="*/ 2315 h 10127"/>
                  <a:gd name="connsiteX22" fmla="*/ 8052 w 10000"/>
                  <a:gd name="connsiteY22" fmla="*/ 3127 h 10127"/>
                  <a:gd name="connsiteX23" fmla="*/ 9740 w 10000"/>
                  <a:gd name="connsiteY23" fmla="*/ 3127 h 10127"/>
                  <a:gd name="connsiteX24" fmla="*/ 8052 w 10000"/>
                  <a:gd name="connsiteY24" fmla="*/ 3815 h 10127"/>
                  <a:gd name="connsiteX25" fmla="*/ 8831 w 10000"/>
                  <a:gd name="connsiteY25" fmla="*/ 4315 h 10127"/>
                  <a:gd name="connsiteX26" fmla="*/ 8393 w 10000"/>
                  <a:gd name="connsiteY26" fmla="*/ 5632 h 10127"/>
                  <a:gd name="connsiteX27" fmla="*/ 7740 w 10000"/>
                  <a:gd name="connsiteY27" fmla="*/ 6160 h 10127"/>
                  <a:gd name="connsiteX28" fmla="*/ 7143 w 10000"/>
                  <a:gd name="connsiteY28" fmla="*/ 6502 h 10127"/>
                  <a:gd name="connsiteX29" fmla="*/ 8052 w 10000"/>
                  <a:gd name="connsiteY29" fmla="*/ 6627 h 10127"/>
                  <a:gd name="connsiteX30" fmla="*/ 7792 w 10000"/>
                  <a:gd name="connsiteY30" fmla="*/ 7252 h 10127"/>
                  <a:gd name="connsiteX31" fmla="*/ 9870 w 10000"/>
                  <a:gd name="connsiteY31" fmla="*/ 7315 h 10127"/>
                  <a:gd name="connsiteX32" fmla="*/ 10000 w 10000"/>
                  <a:gd name="connsiteY32" fmla="*/ 8690 h 10127"/>
                  <a:gd name="connsiteX33" fmla="*/ 9221 w 10000"/>
                  <a:gd name="connsiteY33" fmla="*/ 9190 h 10127"/>
                  <a:gd name="connsiteX34" fmla="*/ 8831 w 10000"/>
                  <a:gd name="connsiteY34" fmla="*/ 8627 h 10127"/>
                  <a:gd name="connsiteX35" fmla="*/ 7662 w 10000"/>
                  <a:gd name="connsiteY35" fmla="*/ 8815 h 10127"/>
                  <a:gd name="connsiteX36" fmla="*/ 8182 w 10000"/>
                  <a:gd name="connsiteY36" fmla="*/ 9377 h 10127"/>
                  <a:gd name="connsiteX37" fmla="*/ 7143 w 10000"/>
                  <a:gd name="connsiteY37" fmla="*/ 10127 h 10127"/>
                  <a:gd name="connsiteX0" fmla="*/ 7143 w 10000"/>
                  <a:gd name="connsiteY0" fmla="*/ 10127 h 10127"/>
                  <a:gd name="connsiteX1" fmla="*/ 2752 w 10000"/>
                  <a:gd name="connsiteY1" fmla="*/ 9770 h 10127"/>
                  <a:gd name="connsiteX2" fmla="*/ 1169 w 10000"/>
                  <a:gd name="connsiteY2" fmla="*/ 9002 h 10127"/>
                  <a:gd name="connsiteX3" fmla="*/ 1299 w 10000"/>
                  <a:gd name="connsiteY3" fmla="*/ 8252 h 10127"/>
                  <a:gd name="connsiteX4" fmla="*/ 1429 w 10000"/>
                  <a:gd name="connsiteY4" fmla="*/ 7752 h 10127"/>
                  <a:gd name="connsiteX5" fmla="*/ 779 w 10000"/>
                  <a:gd name="connsiteY5" fmla="*/ 7252 h 10127"/>
                  <a:gd name="connsiteX6" fmla="*/ 519 w 10000"/>
                  <a:gd name="connsiteY6" fmla="*/ 6877 h 10127"/>
                  <a:gd name="connsiteX7" fmla="*/ 1558 w 10000"/>
                  <a:gd name="connsiteY7" fmla="*/ 6252 h 10127"/>
                  <a:gd name="connsiteX8" fmla="*/ 390 w 10000"/>
                  <a:gd name="connsiteY8" fmla="*/ 5690 h 10127"/>
                  <a:gd name="connsiteX9" fmla="*/ 0 w 10000"/>
                  <a:gd name="connsiteY9" fmla="*/ 4252 h 10127"/>
                  <a:gd name="connsiteX10" fmla="*/ 909 w 10000"/>
                  <a:gd name="connsiteY10" fmla="*/ 4002 h 10127"/>
                  <a:gd name="connsiteX11" fmla="*/ 909 w 10000"/>
                  <a:gd name="connsiteY11" fmla="*/ 2815 h 10127"/>
                  <a:gd name="connsiteX12" fmla="*/ 260 w 10000"/>
                  <a:gd name="connsiteY12" fmla="*/ 2502 h 10127"/>
                  <a:gd name="connsiteX13" fmla="*/ 1039 w 10000"/>
                  <a:gd name="connsiteY13" fmla="*/ 2190 h 10127"/>
                  <a:gd name="connsiteX14" fmla="*/ 3110 w 10000"/>
                  <a:gd name="connsiteY14" fmla="*/ 1942 h 10127"/>
                  <a:gd name="connsiteX15" fmla="*/ 2711 w 10000"/>
                  <a:gd name="connsiteY15" fmla="*/ 793 h 10127"/>
                  <a:gd name="connsiteX16" fmla="*/ 3972 w 10000"/>
                  <a:gd name="connsiteY16" fmla="*/ 0 h 10127"/>
                  <a:gd name="connsiteX17" fmla="*/ 5195 w 10000"/>
                  <a:gd name="connsiteY17" fmla="*/ 127 h 10127"/>
                  <a:gd name="connsiteX18" fmla="*/ 6364 w 10000"/>
                  <a:gd name="connsiteY18" fmla="*/ 752 h 10127"/>
                  <a:gd name="connsiteX19" fmla="*/ 7922 w 10000"/>
                  <a:gd name="connsiteY19" fmla="*/ 127 h 10127"/>
                  <a:gd name="connsiteX20" fmla="*/ 8701 w 10000"/>
                  <a:gd name="connsiteY20" fmla="*/ 1252 h 10127"/>
                  <a:gd name="connsiteX21" fmla="*/ 8052 w 10000"/>
                  <a:gd name="connsiteY21" fmla="*/ 2315 h 10127"/>
                  <a:gd name="connsiteX22" fmla="*/ 8052 w 10000"/>
                  <a:gd name="connsiteY22" fmla="*/ 3127 h 10127"/>
                  <a:gd name="connsiteX23" fmla="*/ 9740 w 10000"/>
                  <a:gd name="connsiteY23" fmla="*/ 3127 h 10127"/>
                  <a:gd name="connsiteX24" fmla="*/ 8052 w 10000"/>
                  <a:gd name="connsiteY24" fmla="*/ 3815 h 10127"/>
                  <a:gd name="connsiteX25" fmla="*/ 8831 w 10000"/>
                  <a:gd name="connsiteY25" fmla="*/ 4315 h 10127"/>
                  <a:gd name="connsiteX26" fmla="*/ 8393 w 10000"/>
                  <a:gd name="connsiteY26" fmla="*/ 5632 h 10127"/>
                  <a:gd name="connsiteX27" fmla="*/ 7740 w 10000"/>
                  <a:gd name="connsiteY27" fmla="*/ 6160 h 10127"/>
                  <a:gd name="connsiteX28" fmla="*/ 7143 w 10000"/>
                  <a:gd name="connsiteY28" fmla="*/ 6502 h 10127"/>
                  <a:gd name="connsiteX29" fmla="*/ 8052 w 10000"/>
                  <a:gd name="connsiteY29" fmla="*/ 6627 h 10127"/>
                  <a:gd name="connsiteX30" fmla="*/ 7792 w 10000"/>
                  <a:gd name="connsiteY30" fmla="*/ 7252 h 10127"/>
                  <a:gd name="connsiteX31" fmla="*/ 9870 w 10000"/>
                  <a:gd name="connsiteY31" fmla="*/ 7315 h 10127"/>
                  <a:gd name="connsiteX32" fmla="*/ 10000 w 10000"/>
                  <a:gd name="connsiteY32" fmla="*/ 8690 h 10127"/>
                  <a:gd name="connsiteX33" fmla="*/ 9221 w 10000"/>
                  <a:gd name="connsiteY33" fmla="*/ 9190 h 10127"/>
                  <a:gd name="connsiteX34" fmla="*/ 8831 w 10000"/>
                  <a:gd name="connsiteY34" fmla="*/ 8627 h 10127"/>
                  <a:gd name="connsiteX35" fmla="*/ 7662 w 10000"/>
                  <a:gd name="connsiteY35" fmla="*/ 8815 h 10127"/>
                  <a:gd name="connsiteX36" fmla="*/ 8182 w 10000"/>
                  <a:gd name="connsiteY36" fmla="*/ 9377 h 10127"/>
                  <a:gd name="connsiteX37" fmla="*/ 7143 w 10000"/>
                  <a:gd name="connsiteY37" fmla="*/ 10127 h 1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000" h="10127">
                    <a:moveTo>
                      <a:pt x="7143" y="10127"/>
                    </a:moveTo>
                    <a:cubicBezTo>
                      <a:pt x="5679" y="10008"/>
                      <a:pt x="4723" y="9624"/>
                      <a:pt x="2752" y="9770"/>
                    </a:cubicBezTo>
                    <a:lnTo>
                      <a:pt x="1169" y="9002"/>
                    </a:lnTo>
                    <a:cubicBezTo>
                      <a:pt x="1212" y="8752"/>
                      <a:pt x="1256" y="8502"/>
                      <a:pt x="1299" y="8252"/>
                    </a:cubicBezTo>
                    <a:cubicBezTo>
                      <a:pt x="1342" y="8085"/>
                      <a:pt x="1386" y="7919"/>
                      <a:pt x="1429" y="7752"/>
                    </a:cubicBezTo>
                    <a:lnTo>
                      <a:pt x="779" y="7252"/>
                    </a:lnTo>
                    <a:lnTo>
                      <a:pt x="519" y="6877"/>
                    </a:lnTo>
                    <a:lnTo>
                      <a:pt x="1558" y="6252"/>
                    </a:lnTo>
                    <a:lnTo>
                      <a:pt x="390" y="5690"/>
                    </a:lnTo>
                    <a:lnTo>
                      <a:pt x="0" y="4252"/>
                    </a:lnTo>
                    <a:lnTo>
                      <a:pt x="909" y="4002"/>
                    </a:lnTo>
                    <a:lnTo>
                      <a:pt x="909" y="2815"/>
                    </a:lnTo>
                    <a:lnTo>
                      <a:pt x="260" y="2502"/>
                    </a:lnTo>
                    <a:lnTo>
                      <a:pt x="1039" y="2190"/>
                    </a:lnTo>
                    <a:lnTo>
                      <a:pt x="3110" y="1942"/>
                    </a:lnTo>
                    <a:lnTo>
                      <a:pt x="2711" y="793"/>
                    </a:lnTo>
                    <a:cubicBezTo>
                      <a:pt x="2668" y="272"/>
                      <a:pt x="3600" y="206"/>
                      <a:pt x="3972" y="0"/>
                    </a:cubicBezTo>
                    <a:lnTo>
                      <a:pt x="5195" y="127"/>
                    </a:lnTo>
                    <a:lnTo>
                      <a:pt x="6364" y="752"/>
                    </a:lnTo>
                    <a:lnTo>
                      <a:pt x="7922" y="127"/>
                    </a:lnTo>
                    <a:lnTo>
                      <a:pt x="8701" y="1252"/>
                    </a:lnTo>
                    <a:lnTo>
                      <a:pt x="8052" y="2315"/>
                    </a:lnTo>
                    <a:lnTo>
                      <a:pt x="8052" y="3127"/>
                    </a:lnTo>
                    <a:lnTo>
                      <a:pt x="9740" y="3127"/>
                    </a:lnTo>
                    <a:lnTo>
                      <a:pt x="8052" y="3815"/>
                    </a:lnTo>
                    <a:lnTo>
                      <a:pt x="8831" y="4315"/>
                    </a:lnTo>
                    <a:lnTo>
                      <a:pt x="8393" y="5632"/>
                    </a:lnTo>
                    <a:lnTo>
                      <a:pt x="7740" y="6160"/>
                    </a:lnTo>
                    <a:lnTo>
                      <a:pt x="7143" y="6502"/>
                    </a:lnTo>
                    <a:lnTo>
                      <a:pt x="8052" y="6627"/>
                    </a:lnTo>
                    <a:cubicBezTo>
                      <a:pt x="7965" y="6835"/>
                      <a:pt x="7879" y="7044"/>
                      <a:pt x="7792" y="7252"/>
                    </a:cubicBezTo>
                    <a:lnTo>
                      <a:pt x="9870" y="7315"/>
                    </a:lnTo>
                    <a:cubicBezTo>
                      <a:pt x="9913" y="7773"/>
                      <a:pt x="9957" y="8232"/>
                      <a:pt x="10000" y="8690"/>
                    </a:cubicBezTo>
                    <a:lnTo>
                      <a:pt x="9221" y="9190"/>
                    </a:lnTo>
                    <a:lnTo>
                      <a:pt x="8831" y="8627"/>
                    </a:lnTo>
                    <a:lnTo>
                      <a:pt x="7662" y="8815"/>
                    </a:lnTo>
                    <a:lnTo>
                      <a:pt x="8182" y="9377"/>
                    </a:lnTo>
                    <a:lnTo>
                      <a:pt x="7143" y="10127"/>
                    </a:lnTo>
                    <a:close/>
                  </a:path>
                </a:pathLst>
              </a:custGeom>
              <a:grpFill/>
              <a:ln w="3175">
                <a:solidFill>
                  <a:schemeClr val="bg1"/>
                </a:solidFill>
                <a:headEnd/>
                <a:tailEnd/>
              </a:ln>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defRPr/>
                </a:pPr>
                <a:endParaRPr lang="en-GB" dirty="0"/>
              </a:p>
            </p:txBody>
          </p:sp>
          <p:sp>
            <p:nvSpPr>
              <p:cNvPr id="55" name="2bD"/>
              <p:cNvSpPr>
                <a:spLocks/>
              </p:cNvSpPr>
              <p:nvPr/>
            </p:nvSpPr>
            <p:spPr bwMode="auto">
              <a:xfrm>
                <a:off x="2288038" y="3796492"/>
                <a:ext cx="41" cy="61"/>
              </a:xfrm>
              <a:custGeom>
                <a:avLst/>
                <a:gdLst>
                  <a:gd name="T0" fmla="*/ 6 w 41"/>
                  <a:gd name="T1" fmla="*/ 61 h 61"/>
                  <a:gd name="T2" fmla="*/ 18 w 41"/>
                  <a:gd name="T3" fmla="*/ 61 h 61"/>
                  <a:gd name="T4" fmla="*/ 22 w 41"/>
                  <a:gd name="T5" fmla="*/ 58 h 61"/>
                  <a:gd name="T6" fmla="*/ 28 w 41"/>
                  <a:gd name="T7" fmla="*/ 59 h 61"/>
                  <a:gd name="T8" fmla="*/ 34 w 41"/>
                  <a:gd name="T9" fmla="*/ 61 h 61"/>
                  <a:gd name="T10" fmla="*/ 35 w 41"/>
                  <a:gd name="T11" fmla="*/ 34 h 61"/>
                  <a:gd name="T12" fmla="*/ 41 w 41"/>
                  <a:gd name="T13" fmla="*/ 6 h 61"/>
                  <a:gd name="T14" fmla="*/ 25 w 41"/>
                  <a:gd name="T15" fmla="*/ 0 h 61"/>
                  <a:gd name="T16" fmla="*/ 25 w 41"/>
                  <a:gd name="T17" fmla="*/ 4 h 61"/>
                  <a:gd name="T18" fmla="*/ 7 w 41"/>
                  <a:gd name="T19" fmla="*/ 21 h 61"/>
                  <a:gd name="T20" fmla="*/ 0 w 41"/>
                  <a:gd name="T21" fmla="*/ 22 h 61"/>
                  <a:gd name="T22" fmla="*/ 1 w 41"/>
                  <a:gd name="T23" fmla="*/ 29 h 61"/>
                  <a:gd name="T24" fmla="*/ 6 w 41"/>
                  <a:gd name="T25" fmla="*/ 30 h 61"/>
                  <a:gd name="T26" fmla="*/ 5 w 41"/>
                  <a:gd name="T27" fmla="*/ 53 h 61"/>
                  <a:gd name="T28" fmla="*/ 0 w 41"/>
                  <a:gd name="T29" fmla="*/ 52 h 61"/>
                  <a:gd name="T30" fmla="*/ 6 w 41"/>
                  <a:gd name="T31" fmla="*/ 61 h 6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1"/>
                  <a:gd name="T49" fmla="*/ 0 h 61"/>
                  <a:gd name="T50" fmla="*/ 41 w 41"/>
                  <a:gd name="T51" fmla="*/ 61 h 6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1" h="61">
                    <a:moveTo>
                      <a:pt x="6" y="61"/>
                    </a:moveTo>
                    <a:lnTo>
                      <a:pt x="18" y="61"/>
                    </a:lnTo>
                    <a:lnTo>
                      <a:pt x="22" y="58"/>
                    </a:lnTo>
                    <a:lnTo>
                      <a:pt x="28" y="59"/>
                    </a:lnTo>
                    <a:lnTo>
                      <a:pt x="34" y="61"/>
                    </a:lnTo>
                    <a:lnTo>
                      <a:pt x="35" y="34"/>
                    </a:lnTo>
                    <a:lnTo>
                      <a:pt x="41" y="6"/>
                    </a:lnTo>
                    <a:lnTo>
                      <a:pt x="25" y="0"/>
                    </a:lnTo>
                    <a:lnTo>
                      <a:pt x="25" y="4"/>
                    </a:lnTo>
                    <a:lnTo>
                      <a:pt x="7" y="21"/>
                    </a:lnTo>
                    <a:lnTo>
                      <a:pt x="0" y="22"/>
                    </a:lnTo>
                    <a:lnTo>
                      <a:pt x="1" y="29"/>
                    </a:lnTo>
                    <a:lnTo>
                      <a:pt x="6" y="30"/>
                    </a:lnTo>
                    <a:lnTo>
                      <a:pt x="5" y="53"/>
                    </a:lnTo>
                    <a:lnTo>
                      <a:pt x="0" y="52"/>
                    </a:lnTo>
                    <a:lnTo>
                      <a:pt x="6" y="61"/>
                    </a:lnTo>
                    <a:close/>
                  </a:path>
                </a:pathLst>
              </a:custGeom>
              <a:grpFill/>
              <a:ln w="3175">
                <a:solidFill>
                  <a:schemeClr val="bg1"/>
                </a:solidFill>
                <a:headEnd/>
                <a:tailEnd/>
              </a:ln>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defRPr/>
                </a:pPr>
                <a:endParaRPr lang="en-GB" dirty="0"/>
              </a:p>
            </p:txBody>
          </p:sp>
        </p:grpSp>
        <p:sp>
          <p:nvSpPr>
            <p:cNvPr id="50" name="MT"/>
            <p:cNvSpPr>
              <a:spLocks noChangeAspect="1"/>
            </p:cNvSpPr>
            <p:nvPr/>
          </p:nvSpPr>
          <p:spPr bwMode="auto">
            <a:xfrm rot="13083780">
              <a:off x="5983288" y="6127750"/>
              <a:ext cx="142875" cy="46038"/>
            </a:xfrm>
            <a:custGeom>
              <a:avLst/>
              <a:gdLst>
                <a:gd name="connsiteX0" fmla="*/ 0 w 10000"/>
                <a:gd name="connsiteY0" fmla="*/ 7919 h 14586"/>
                <a:gd name="connsiteX1" fmla="*/ 257 w 10000"/>
                <a:gd name="connsiteY1" fmla="*/ 12364 h 14586"/>
                <a:gd name="connsiteX2" fmla="*/ 1061 w 10000"/>
                <a:gd name="connsiteY2" fmla="*/ 13475 h 14586"/>
                <a:gd name="connsiteX3" fmla="*/ 2154 w 10000"/>
                <a:gd name="connsiteY3" fmla="*/ 13475 h 14586"/>
                <a:gd name="connsiteX4" fmla="*/ 4051 w 10000"/>
                <a:gd name="connsiteY4" fmla="*/ 12364 h 14586"/>
                <a:gd name="connsiteX5" fmla="*/ 4598 w 10000"/>
                <a:gd name="connsiteY5" fmla="*/ 12364 h 14586"/>
                <a:gd name="connsiteX6" fmla="*/ 4598 w 10000"/>
                <a:gd name="connsiteY6" fmla="*/ 14586 h 14586"/>
                <a:gd name="connsiteX7" fmla="*/ 6206 w 10000"/>
                <a:gd name="connsiteY7" fmla="*/ 14586 h 14586"/>
                <a:gd name="connsiteX8" fmla="*/ 7042 w 10000"/>
                <a:gd name="connsiteY8" fmla="*/ 12364 h 14586"/>
                <a:gd name="connsiteX9" fmla="*/ 8103 w 10000"/>
                <a:gd name="connsiteY9" fmla="*/ 12364 h 14586"/>
                <a:gd name="connsiteX10" fmla="*/ 8939 w 10000"/>
                <a:gd name="connsiteY10" fmla="*/ 10142 h 14586"/>
                <a:gd name="connsiteX11" fmla="*/ 10000 w 10000"/>
                <a:gd name="connsiteY11" fmla="*/ 9030 h 14586"/>
                <a:gd name="connsiteX12" fmla="*/ 10000 w 10000"/>
                <a:gd name="connsiteY12" fmla="*/ 4586 h 14586"/>
                <a:gd name="connsiteX13" fmla="*/ 9196 w 10000"/>
                <a:gd name="connsiteY13" fmla="*/ 6808 h 14586"/>
                <a:gd name="connsiteX14" fmla="*/ 8650 w 10000"/>
                <a:gd name="connsiteY14" fmla="*/ 7919 h 14586"/>
                <a:gd name="connsiteX15" fmla="*/ 8103 w 10000"/>
                <a:gd name="connsiteY15" fmla="*/ 7919 h 14586"/>
                <a:gd name="connsiteX16" fmla="*/ 7846 w 10000"/>
                <a:gd name="connsiteY16" fmla="*/ 5697 h 14586"/>
                <a:gd name="connsiteX17" fmla="*/ 7042 w 10000"/>
                <a:gd name="connsiteY17" fmla="*/ 6808 h 14586"/>
                <a:gd name="connsiteX18" fmla="*/ 5402 w 10000"/>
                <a:gd name="connsiteY18" fmla="*/ 7919 h 14586"/>
                <a:gd name="connsiteX19" fmla="*/ 5402 w 10000"/>
                <a:gd name="connsiteY19" fmla="*/ 5697 h 14586"/>
                <a:gd name="connsiteX20" fmla="*/ 3529 w 10000"/>
                <a:gd name="connsiteY20" fmla="*/ 1111 h 14586"/>
                <a:gd name="connsiteX21" fmla="*/ 2412 w 10000"/>
                <a:gd name="connsiteY21" fmla="*/ 6808 h 14586"/>
                <a:gd name="connsiteX22" fmla="*/ 1897 w 10000"/>
                <a:gd name="connsiteY22" fmla="*/ 5697 h 14586"/>
                <a:gd name="connsiteX23" fmla="*/ 1897 w 10000"/>
                <a:gd name="connsiteY23" fmla="*/ 7919 h 14586"/>
                <a:gd name="connsiteX24" fmla="*/ 1061 w 10000"/>
                <a:gd name="connsiteY24" fmla="*/ 7919 h 14586"/>
                <a:gd name="connsiteX25" fmla="*/ 514 w 10000"/>
                <a:gd name="connsiteY25" fmla="*/ 4586 h 14586"/>
                <a:gd name="connsiteX26" fmla="*/ 514 w 10000"/>
                <a:gd name="connsiteY26" fmla="*/ 6808 h 14586"/>
                <a:gd name="connsiteX27" fmla="*/ 0 w 10000"/>
                <a:gd name="connsiteY27" fmla="*/ 7919 h 14586"/>
                <a:gd name="connsiteX0" fmla="*/ 0 w 10000"/>
                <a:gd name="connsiteY0" fmla="*/ 7919 h 14586"/>
                <a:gd name="connsiteX1" fmla="*/ 257 w 10000"/>
                <a:gd name="connsiteY1" fmla="*/ 12364 h 14586"/>
                <a:gd name="connsiteX2" fmla="*/ 1061 w 10000"/>
                <a:gd name="connsiteY2" fmla="*/ 13475 h 14586"/>
                <a:gd name="connsiteX3" fmla="*/ 2154 w 10000"/>
                <a:gd name="connsiteY3" fmla="*/ 13475 h 14586"/>
                <a:gd name="connsiteX4" fmla="*/ 4051 w 10000"/>
                <a:gd name="connsiteY4" fmla="*/ 12364 h 14586"/>
                <a:gd name="connsiteX5" fmla="*/ 4598 w 10000"/>
                <a:gd name="connsiteY5" fmla="*/ 12364 h 14586"/>
                <a:gd name="connsiteX6" fmla="*/ 4598 w 10000"/>
                <a:gd name="connsiteY6" fmla="*/ 14586 h 14586"/>
                <a:gd name="connsiteX7" fmla="*/ 6206 w 10000"/>
                <a:gd name="connsiteY7" fmla="*/ 14586 h 14586"/>
                <a:gd name="connsiteX8" fmla="*/ 7042 w 10000"/>
                <a:gd name="connsiteY8" fmla="*/ 12364 h 14586"/>
                <a:gd name="connsiteX9" fmla="*/ 8103 w 10000"/>
                <a:gd name="connsiteY9" fmla="*/ 12364 h 14586"/>
                <a:gd name="connsiteX10" fmla="*/ 8939 w 10000"/>
                <a:gd name="connsiteY10" fmla="*/ 10142 h 14586"/>
                <a:gd name="connsiteX11" fmla="*/ 10000 w 10000"/>
                <a:gd name="connsiteY11" fmla="*/ 9030 h 14586"/>
                <a:gd name="connsiteX12" fmla="*/ 10000 w 10000"/>
                <a:gd name="connsiteY12" fmla="*/ 4586 h 14586"/>
                <a:gd name="connsiteX13" fmla="*/ 9196 w 10000"/>
                <a:gd name="connsiteY13" fmla="*/ 6808 h 14586"/>
                <a:gd name="connsiteX14" fmla="*/ 8650 w 10000"/>
                <a:gd name="connsiteY14" fmla="*/ 7919 h 14586"/>
                <a:gd name="connsiteX15" fmla="*/ 8103 w 10000"/>
                <a:gd name="connsiteY15" fmla="*/ 7919 h 14586"/>
                <a:gd name="connsiteX16" fmla="*/ 7846 w 10000"/>
                <a:gd name="connsiteY16" fmla="*/ 5697 h 14586"/>
                <a:gd name="connsiteX17" fmla="*/ 7042 w 10000"/>
                <a:gd name="connsiteY17" fmla="*/ 6808 h 14586"/>
                <a:gd name="connsiteX18" fmla="*/ 5402 w 10000"/>
                <a:gd name="connsiteY18" fmla="*/ 7919 h 14586"/>
                <a:gd name="connsiteX19" fmla="*/ 5402 w 10000"/>
                <a:gd name="connsiteY19" fmla="*/ 5697 h 14586"/>
                <a:gd name="connsiteX20" fmla="*/ 3529 w 10000"/>
                <a:gd name="connsiteY20" fmla="*/ 1111 h 14586"/>
                <a:gd name="connsiteX21" fmla="*/ 2412 w 10000"/>
                <a:gd name="connsiteY21" fmla="*/ 6808 h 14586"/>
                <a:gd name="connsiteX22" fmla="*/ 1176 w 10000"/>
                <a:gd name="connsiteY22" fmla="*/ 0 h 14586"/>
                <a:gd name="connsiteX23" fmla="*/ 1897 w 10000"/>
                <a:gd name="connsiteY23" fmla="*/ 7919 h 14586"/>
                <a:gd name="connsiteX24" fmla="*/ 1061 w 10000"/>
                <a:gd name="connsiteY24" fmla="*/ 7919 h 14586"/>
                <a:gd name="connsiteX25" fmla="*/ 514 w 10000"/>
                <a:gd name="connsiteY25" fmla="*/ 4586 h 14586"/>
                <a:gd name="connsiteX26" fmla="*/ 514 w 10000"/>
                <a:gd name="connsiteY26" fmla="*/ 6808 h 14586"/>
                <a:gd name="connsiteX27" fmla="*/ 0 w 10000"/>
                <a:gd name="connsiteY27" fmla="*/ 7919 h 14586"/>
                <a:gd name="connsiteX0" fmla="*/ 0 w 10000"/>
                <a:gd name="connsiteY0" fmla="*/ 7919 h 14586"/>
                <a:gd name="connsiteX1" fmla="*/ 257 w 10000"/>
                <a:gd name="connsiteY1" fmla="*/ 12364 h 14586"/>
                <a:gd name="connsiteX2" fmla="*/ 1061 w 10000"/>
                <a:gd name="connsiteY2" fmla="*/ 13475 h 14586"/>
                <a:gd name="connsiteX3" fmla="*/ 2154 w 10000"/>
                <a:gd name="connsiteY3" fmla="*/ 13475 h 14586"/>
                <a:gd name="connsiteX4" fmla="*/ 4051 w 10000"/>
                <a:gd name="connsiteY4" fmla="*/ 12364 h 14586"/>
                <a:gd name="connsiteX5" fmla="*/ 4598 w 10000"/>
                <a:gd name="connsiteY5" fmla="*/ 12364 h 14586"/>
                <a:gd name="connsiteX6" fmla="*/ 4598 w 10000"/>
                <a:gd name="connsiteY6" fmla="*/ 14586 h 14586"/>
                <a:gd name="connsiteX7" fmla="*/ 6206 w 10000"/>
                <a:gd name="connsiteY7" fmla="*/ 14586 h 14586"/>
                <a:gd name="connsiteX8" fmla="*/ 7042 w 10000"/>
                <a:gd name="connsiteY8" fmla="*/ 12364 h 14586"/>
                <a:gd name="connsiteX9" fmla="*/ 8103 w 10000"/>
                <a:gd name="connsiteY9" fmla="*/ 12364 h 14586"/>
                <a:gd name="connsiteX10" fmla="*/ 8939 w 10000"/>
                <a:gd name="connsiteY10" fmla="*/ 10142 h 14586"/>
                <a:gd name="connsiteX11" fmla="*/ 10000 w 10000"/>
                <a:gd name="connsiteY11" fmla="*/ 9030 h 14586"/>
                <a:gd name="connsiteX12" fmla="*/ 10000 w 10000"/>
                <a:gd name="connsiteY12" fmla="*/ 4586 h 14586"/>
                <a:gd name="connsiteX13" fmla="*/ 9196 w 10000"/>
                <a:gd name="connsiteY13" fmla="*/ 6808 h 14586"/>
                <a:gd name="connsiteX14" fmla="*/ 8650 w 10000"/>
                <a:gd name="connsiteY14" fmla="*/ 7919 h 14586"/>
                <a:gd name="connsiteX15" fmla="*/ 8103 w 10000"/>
                <a:gd name="connsiteY15" fmla="*/ 7919 h 14586"/>
                <a:gd name="connsiteX16" fmla="*/ 7846 w 10000"/>
                <a:gd name="connsiteY16" fmla="*/ 5697 h 14586"/>
                <a:gd name="connsiteX17" fmla="*/ 7042 w 10000"/>
                <a:gd name="connsiteY17" fmla="*/ 6808 h 14586"/>
                <a:gd name="connsiteX18" fmla="*/ 5402 w 10000"/>
                <a:gd name="connsiteY18" fmla="*/ 7919 h 14586"/>
                <a:gd name="connsiteX19" fmla="*/ 5402 w 10000"/>
                <a:gd name="connsiteY19" fmla="*/ 5697 h 14586"/>
                <a:gd name="connsiteX20" fmla="*/ 3529 w 10000"/>
                <a:gd name="connsiteY20" fmla="*/ 1111 h 14586"/>
                <a:gd name="connsiteX21" fmla="*/ 2353 w 10000"/>
                <a:gd name="connsiteY21" fmla="*/ 1111 h 14586"/>
                <a:gd name="connsiteX22" fmla="*/ 1176 w 10000"/>
                <a:gd name="connsiteY22" fmla="*/ 0 h 14586"/>
                <a:gd name="connsiteX23" fmla="*/ 1897 w 10000"/>
                <a:gd name="connsiteY23" fmla="*/ 7919 h 14586"/>
                <a:gd name="connsiteX24" fmla="*/ 1061 w 10000"/>
                <a:gd name="connsiteY24" fmla="*/ 7919 h 14586"/>
                <a:gd name="connsiteX25" fmla="*/ 514 w 10000"/>
                <a:gd name="connsiteY25" fmla="*/ 4586 h 14586"/>
                <a:gd name="connsiteX26" fmla="*/ 514 w 10000"/>
                <a:gd name="connsiteY26" fmla="*/ 6808 h 14586"/>
                <a:gd name="connsiteX27" fmla="*/ 0 w 10000"/>
                <a:gd name="connsiteY27" fmla="*/ 7919 h 14586"/>
                <a:gd name="connsiteX0" fmla="*/ 0 w 10000"/>
                <a:gd name="connsiteY0" fmla="*/ 7919 h 14586"/>
                <a:gd name="connsiteX1" fmla="*/ 257 w 10000"/>
                <a:gd name="connsiteY1" fmla="*/ 12364 h 14586"/>
                <a:gd name="connsiteX2" fmla="*/ 1061 w 10000"/>
                <a:gd name="connsiteY2" fmla="*/ 13475 h 14586"/>
                <a:gd name="connsiteX3" fmla="*/ 2154 w 10000"/>
                <a:gd name="connsiteY3" fmla="*/ 13475 h 14586"/>
                <a:gd name="connsiteX4" fmla="*/ 4051 w 10000"/>
                <a:gd name="connsiteY4" fmla="*/ 12364 h 14586"/>
                <a:gd name="connsiteX5" fmla="*/ 4598 w 10000"/>
                <a:gd name="connsiteY5" fmla="*/ 12364 h 14586"/>
                <a:gd name="connsiteX6" fmla="*/ 4598 w 10000"/>
                <a:gd name="connsiteY6" fmla="*/ 14586 h 14586"/>
                <a:gd name="connsiteX7" fmla="*/ 6206 w 10000"/>
                <a:gd name="connsiteY7" fmla="*/ 14586 h 14586"/>
                <a:gd name="connsiteX8" fmla="*/ 7042 w 10000"/>
                <a:gd name="connsiteY8" fmla="*/ 12364 h 14586"/>
                <a:gd name="connsiteX9" fmla="*/ 8103 w 10000"/>
                <a:gd name="connsiteY9" fmla="*/ 12364 h 14586"/>
                <a:gd name="connsiteX10" fmla="*/ 8939 w 10000"/>
                <a:gd name="connsiteY10" fmla="*/ 10142 h 14586"/>
                <a:gd name="connsiteX11" fmla="*/ 10000 w 10000"/>
                <a:gd name="connsiteY11" fmla="*/ 9030 h 14586"/>
                <a:gd name="connsiteX12" fmla="*/ 10000 w 10000"/>
                <a:gd name="connsiteY12" fmla="*/ 4586 h 14586"/>
                <a:gd name="connsiteX13" fmla="*/ 9196 w 10000"/>
                <a:gd name="connsiteY13" fmla="*/ 6808 h 14586"/>
                <a:gd name="connsiteX14" fmla="*/ 8650 w 10000"/>
                <a:gd name="connsiteY14" fmla="*/ 7919 h 14586"/>
                <a:gd name="connsiteX15" fmla="*/ 8103 w 10000"/>
                <a:gd name="connsiteY15" fmla="*/ 7919 h 14586"/>
                <a:gd name="connsiteX16" fmla="*/ 7846 w 10000"/>
                <a:gd name="connsiteY16" fmla="*/ 5697 h 14586"/>
                <a:gd name="connsiteX17" fmla="*/ 7042 w 10000"/>
                <a:gd name="connsiteY17" fmla="*/ 6808 h 14586"/>
                <a:gd name="connsiteX18" fmla="*/ 5402 w 10000"/>
                <a:gd name="connsiteY18" fmla="*/ 7919 h 14586"/>
                <a:gd name="connsiteX19" fmla="*/ 5402 w 10000"/>
                <a:gd name="connsiteY19" fmla="*/ 5697 h 14586"/>
                <a:gd name="connsiteX20" fmla="*/ 3529 w 10000"/>
                <a:gd name="connsiteY20" fmla="*/ 1111 h 14586"/>
                <a:gd name="connsiteX21" fmla="*/ 2353 w 10000"/>
                <a:gd name="connsiteY21" fmla="*/ 1111 h 14586"/>
                <a:gd name="connsiteX22" fmla="*/ 1176 w 10000"/>
                <a:gd name="connsiteY22" fmla="*/ 0 h 14586"/>
                <a:gd name="connsiteX23" fmla="*/ 1765 w 10000"/>
                <a:gd name="connsiteY23" fmla="*/ 5281 h 14586"/>
                <a:gd name="connsiteX24" fmla="*/ 1061 w 10000"/>
                <a:gd name="connsiteY24" fmla="*/ 7919 h 14586"/>
                <a:gd name="connsiteX25" fmla="*/ 514 w 10000"/>
                <a:gd name="connsiteY25" fmla="*/ 4586 h 14586"/>
                <a:gd name="connsiteX26" fmla="*/ 514 w 10000"/>
                <a:gd name="connsiteY26" fmla="*/ 6808 h 14586"/>
                <a:gd name="connsiteX27" fmla="*/ 0 w 10000"/>
                <a:gd name="connsiteY27" fmla="*/ 7919 h 14586"/>
                <a:gd name="connsiteX0" fmla="*/ 0 w 10000"/>
                <a:gd name="connsiteY0" fmla="*/ 7919 h 14586"/>
                <a:gd name="connsiteX1" fmla="*/ 257 w 10000"/>
                <a:gd name="connsiteY1" fmla="*/ 12364 h 14586"/>
                <a:gd name="connsiteX2" fmla="*/ 1061 w 10000"/>
                <a:gd name="connsiteY2" fmla="*/ 13475 h 14586"/>
                <a:gd name="connsiteX3" fmla="*/ 2154 w 10000"/>
                <a:gd name="connsiteY3" fmla="*/ 13475 h 14586"/>
                <a:gd name="connsiteX4" fmla="*/ 4051 w 10000"/>
                <a:gd name="connsiteY4" fmla="*/ 12364 h 14586"/>
                <a:gd name="connsiteX5" fmla="*/ 4598 w 10000"/>
                <a:gd name="connsiteY5" fmla="*/ 12364 h 14586"/>
                <a:gd name="connsiteX6" fmla="*/ 4598 w 10000"/>
                <a:gd name="connsiteY6" fmla="*/ 14586 h 14586"/>
                <a:gd name="connsiteX7" fmla="*/ 6206 w 10000"/>
                <a:gd name="connsiteY7" fmla="*/ 14586 h 14586"/>
                <a:gd name="connsiteX8" fmla="*/ 7042 w 10000"/>
                <a:gd name="connsiteY8" fmla="*/ 12364 h 14586"/>
                <a:gd name="connsiteX9" fmla="*/ 8103 w 10000"/>
                <a:gd name="connsiteY9" fmla="*/ 12364 h 14586"/>
                <a:gd name="connsiteX10" fmla="*/ 8939 w 10000"/>
                <a:gd name="connsiteY10" fmla="*/ 10142 h 14586"/>
                <a:gd name="connsiteX11" fmla="*/ 10000 w 10000"/>
                <a:gd name="connsiteY11" fmla="*/ 9030 h 14586"/>
                <a:gd name="connsiteX12" fmla="*/ 10000 w 10000"/>
                <a:gd name="connsiteY12" fmla="*/ 4586 h 14586"/>
                <a:gd name="connsiteX13" fmla="*/ 9196 w 10000"/>
                <a:gd name="connsiteY13" fmla="*/ 6808 h 14586"/>
                <a:gd name="connsiteX14" fmla="*/ 8650 w 10000"/>
                <a:gd name="connsiteY14" fmla="*/ 7919 h 14586"/>
                <a:gd name="connsiteX15" fmla="*/ 8103 w 10000"/>
                <a:gd name="connsiteY15" fmla="*/ 7919 h 14586"/>
                <a:gd name="connsiteX16" fmla="*/ 7846 w 10000"/>
                <a:gd name="connsiteY16" fmla="*/ 5697 h 14586"/>
                <a:gd name="connsiteX17" fmla="*/ 7042 w 10000"/>
                <a:gd name="connsiteY17" fmla="*/ 6808 h 14586"/>
                <a:gd name="connsiteX18" fmla="*/ 5402 w 10000"/>
                <a:gd name="connsiteY18" fmla="*/ 7919 h 14586"/>
                <a:gd name="connsiteX19" fmla="*/ 5402 w 10000"/>
                <a:gd name="connsiteY19" fmla="*/ 5697 h 14586"/>
                <a:gd name="connsiteX20" fmla="*/ 3529 w 10000"/>
                <a:gd name="connsiteY20" fmla="*/ 1111 h 14586"/>
                <a:gd name="connsiteX21" fmla="*/ 2353 w 10000"/>
                <a:gd name="connsiteY21" fmla="*/ 1111 h 14586"/>
                <a:gd name="connsiteX22" fmla="*/ 1176 w 10000"/>
                <a:gd name="connsiteY22" fmla="*/ 0 h 14586"/>
                <a:gd name="connsiteX23" fmla="*/ 1765 w 10000"/>
                <a:gd name="connsiteY23" fmla="*/ 5281 h 14586"/>
                <a:gd name="connsiteX24" fmla="*/ 882 w 10000"/>
                <a:gd name="connsiteY24" fmla="*/ 5976 h 14586"/>
                <a:gd name="connsiteX25" fmla="*/ 514 w 10000"/>
                <a:gd name="connsiteY25" fmla="*/ 4586 h 14586"/>
                <a:gd name="connsiteX26" fmla="*/ 514 w 10000"/>
                <a:gd name="connsiteY26" fmla="*/ 6808 h 14586"/>
                <a:gd name="connsiteX27" fmla="*/ 0 w 10000"/>
                <a:gd name="connsiteY27" fmla="*/ 7919 h 14586"/>
                <a:gd name="connsiteX0" fmla="*/ 0 w 10000"/>
                <a:gd name="connsiteY0" fmla="*/ 7919 h 14586"/>
                <a:gd name="connsiteX1" fmla="*/ 257 w 10000"/>
                <a:gd name="connsiteY1" fmla="*/ 12364 h 14586"/>
                <a:gd name="connsiteX2" fmla="*/ 1061 w 10000"/>
                <a:gd name="connsiteY2" fmla="*/ 13475 h 14586"/>
                <a:gd name="connsiteX3" fmla="*/ 2154 w 10000"/>
                <a:gd name="connsiteY3" fmla="*/ 13475 h 14586"/>
                <a:gd name="connsiteX4" fmla="*/ 4051 w 10000"/>
                <a:gd name="connsiteY4" fmla="*/ 12364 h 14586"/>
                <a:gd name="connsiteX5" fmla="*/ 4598 w 10000"/>
                <a:gd name="connsiteY5" fmla="*/ 12364 h 14586"/>
                <a:gd name="connsiteX6" fmla="*/ 4598 w 10000"/>
                <a:gd name="connsiteY6" fmla="*/ 14586 h 14586"/>
                <a:gd name="connsiteX7" fmla="*/ 6206 w 10000"/>
                <a:gd name="connsiteY7" fmla="*/ 14586 h 14586"/>
                <a:gd name="connsiteX8" fmla="*/ 7042 w 10000"/>
                <a:gd name="connsiteY8" fmla="*/ 12364 h 14586"/>
                <a:gd name="connsiteX9" fmla="*/ 8103 w 10000"/>
                <a:gd name="connsiteY9" fmla="*/ 12364 h 14586"/>
                <a:gd name="connsiteX10" fmla="*/ 8939 w 10000"/>
                <a:gd name="connsiteY10" fmla="*/ 10142 h 14586"/>
                <a:gd name="connsiteX11" fmla="*/ 10000 w 10000"/>
                <a:gd name="connsiteY11" fmla="*/ 9030 h 14586"/>
                <a:gd name="connsiteX12" fmla="*/ 10000 w 10000"/>
                <a:gd name="connsiteY12" fmla="*/ 4586 h 14586"/>
                <a:gd name="connsiteX13" fmla="*/ 9196 w 10000"/>
                <a:gd name="connsiteY13" fmla="*/ 6808 h 14586"/>
                <a:gd name="connsiteX14" fmla="*/ 8650 w 10000"/>
                <a:gd name="connsiteY14" fmla="*/ 7919 h 14586"/>
                <a:gd name="connsiteX15" fmla="*/ 8103 w 10000"/>
                <a:gd name="connsiteY15" fmla="*/ 7919 h 14586"/>
                <a:gd name="connsiteX16" fmla="*/ 7846 w 10000"/>
                <a:gd name="connsiteY16" fmla="*/ 5697 h 14586"/>
                <a:gd name="connsiteX17" fmla="*/ 7042 w 10000"/>
                <a:gd name="connsiteY17" fmla="*/ 6808 h 14586"/>
                <a:gd name="connsiteX18" fmla="*/ 5402 w 10000"/>
                <a:gd name="connsiteY18" fmla="*/ 7919 h 14586"/>
                <a:gd name="connsiteX19" fmla="*/ 5402 w 10000"/>
                <a:gd name="connsiteY19" fmla="*/ 5697 h 14586"/>
                <a:gd name="connsiteX20" fmla="*/ 3529 w 10000"/>
                <a:gd name="connsiteY20" fmla="*/ 1111 h 14586"/>
                <a:gd name="connsiteX21" fmla="*/ 2353 w 10000"/>
                <a:gd name="connsiteY21" fmla="*/ 1111 h 14586"/>
                <a:gd name="connsiteX22" fmla="*/ 1176 w 10000"/>
                <a:gd name="connsiteY22" fmla="*/ 0 h 14586"/>
                <a:gd name="connsiteX23" fmla="*/ 1765 w 10000"/>
                <a:gd name="connsiteY23" fmla="*/ 5281 h 14586"/>
                <a:gd name="connsiteX24" fmla="*/ 882 w 10000"/>
                <a:gd name="connsiteY24" fmla="*/ 5976 h 14586"/>
                <a:gd name="connsiteX25" fmla="*/ 514 w 10000"/>
                <a:gd name="connsiteY25" fmla="*/ 4586 h 14586"/>
                <a:gd name="connsiteX26" fmla="*/ 0 w 10000"/>
                <a:gd name="connsiteY26" fmla="*/ 5281 h 14586"/>
                <a:gd name="connsiteX27" fmla="*/ 0 w 10000"/>
                <a:gd name="connsiteY27" fmla="*/ 7919 h 14586"/>
                <a:gd name="connsiteX0" fmla="*/ 0 w 11176"/>
                <a:gd name="connsiteY0" fmla="*/ 5976 h 14586"/>
                <a:gd name="connsiteX1" fmla="*/ 1433 w 11176"/>
                <a:gd name="connsiteY1" fmla="*/ 12364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9022 w 11176"/>
                <a:gd name="connsiteY16" fmla="*/ 5697 h 14586"/>
                <a:gd name="connsiteX17" fmla="*/ 8218 w 11176"/>
                <a:gd name="connsiteY17" fmla="*/ 6808 h 14586"/>
                <a:gd name="connsiteX18" fmla="*/ 6578 w 11176"/>
                <a:gd name="connsiteY18" fmla="*/ 7919 h 14586"/>
                <a:gd name="connsiteX19" fmla="*/ 6578 w 11176"/>
                <a:gd name="connsiteY19" fmla="*/ 5697 h 14586"/>
                <a:gd name="connsiteX20" fmla="*/ 4705 w 11176"/>
                <a:gd name="connsiteY20" fmla="*/ 1111 h 14586"/>
                <a:gd name="connsiteX21" fmla="*/ 3529 w 11176"/>
                <a:gd name="connsiteY21" fmla="*/ 1111 h 14586"/>
                <a:gd name="connsiteX22" fmla="*/ 2352 w 11176"/>
                <a:gd name="connsiteY22" fmla="*/ 0 h 14586"/>
                <a:gd name="connsiteX23" fmla="*/ 2941 w 11176"/>
                <a:gd name="connsiteY23" fmla="*/ 5281 h 14586"/>
                <a:gd name="connsiteX24" fmla="*/ 2058 w 11176"/>
                <a:gd name="connsiteY24" fmla="*/ 5976 h 14586"/>
                <a:gd name="connsiteX25" fmla="*/ 1690 w 11176"/>
                <a:gd name="connsiteY25" fmla="*/ 4586 h 14586"/>
                <a:gd name="connsiteX26" fmla="*/ 1176 w 11176"/>
                <a:gd name="connsiteY26" fmla="*/ 5281 h 14586"/>
                <a:gd name="connsiteX27" fmla="*/ 0 w 11176"/>
                <a:gd name="connsiteY27"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9022 w 11176"/>
                <a:gd name="connsiteY16" fmla="*/ 5697 h 14586"/>
                <a:gd name="connsiteX17" fmla="*/ 8218 w 11176"/>
                <a:gd name="connsiteY17" fmla="*/ 6808 h 14586"/>
                <a:gd name="connsiteX18" fmla="*/ 6578 w 11176"/>
                <a:gd name="connsiteY18" fmla="*/ 7919 h 14586"/>
                <a:gd name="connsiteX19" fmla="*/ 6578 w 11176"/>
                <a:gd name="connsiteY19" fmla="*/ 5697 h 14586"/>
                <a:gd name="connsiteX20" fmla="*/ 4705 w 11176"/>
                <a:gd name="connsiteY20" fmla="*/ 1111 h 14586"/>
                <a:gd name="connsiteX21" fmla="*/ 3529 w 11176"/>
                <a:gd name="connsiteY21" fmla="*/ 1111 h 14586"/>
                <a:gd name="connsiteX22" fmla="*/ 2352 w 11176"/>
                <a:gd name="connsiteY22" fmla="*/ 0 h 14586"/>
                <a:gd name="connsiteX23" fmla="*/ 2941 w 11176"/>
                <a:gd name="connsiteY23" fmla="*/ 5281 h 14586"/>
                <a:gd name="connsiteX24" fmla="*/ 2058 w 11176"/>
                <a:gd name="connsiteY24" fmla="*/ 5976 h 14586"/>
                <a:gd name="connsiteX25" fmla="*/ 1690 w 11176"/>
                <a:gd name="connsiteY25" fmla="*/ 4586 h 14586"/>
                <a:gd name="connsiteX26" fmla="*/ 1176 w 11176"/>
                <a:gd name="connsiteY26" fmla="*/ 5281 h 14586"/>
                <a:gd name="connsiteX27" fmla="*/ 0 w 11176"/>
                <a:gd name="connsiteY27"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9022 w 11176"/>
                <a:gd name="connsiteY16" fmla="*/ 5697 h 14586"/>
                <a:gd name="connsiteX17" fmla="*/ 8218 w 11176"/>
                <a:gd name="connsiteY17" fmla="*/ 6808 h 14586"/>
                <a:gd name="connsiteX18" fmla="*/ 6578 w 11176"/>
                <a:gd name="connsiteY18" fmla="*/ 7919 h 14586"/>
                <a:gd name="connsiteX19" fmla="*/ 6578 w 11176"/>
                <a:gd name="connsiteY19" fmla="*/ 5697 h 14586"/>
                <a:gd name="connsiteX20" fmla="*/ 4705 w 11176"/>
                <a:gd name="connsiteY20" fmla="*/ 1111 h 14586"/>
                <a:gd name="connsiteX21" fmla="*/ 3529 w 11176"/>
                <a:gd name="connsiteY21" fmla="*/ 1111 h 14586"/>
                <a:gd name="connsiteX22" fmla="*/ 2352 w 11176"/>
                <a:gd name="connsiteY22" fmla="*/ 0 h 14586"/>
                <a:gd name="connsiteX23" fmla="*/ 2941 w 11176"/>
                <a:gd name="connsiteY23" fmla="*/ 5281 h 14586"/>
                <a:gd name="connsiteX24" fmla="*/ 2058 w 11176"/>
                <a:gd name="connsiteY24" fmla="*/ 5976 h 14586"/>
                <a:gd name="connsiteX25" fmla="*/ 1690 w 11176"/>
                <a:gd name="connsiteY25" fmla="*/ 4586 h 14586"/>
                <a:gd name="connsiteX26" fmla="*/ 882 w 11176"/>
                <a:gd name="connsiteY26" fmla="*/ 5976 h 14586"/>
                <a:gd name="connsiteX27" fmla="*/ 0 w 11176"/>
                <a:gd name="connsiteY27"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9022 w 11176"/>
                <a:gd name="connsiteY16" fmla="*/ 5697 h 14586"/>
                <a:gd name="connsiteX17" fmla="*/ 8218 w 11176"/>
                <a:gd name="connsiteY17" fmla="*/ 6808 h 14586"/>
                <a:gd name="connsiteX18" fmla="*/ 6578 w 11176"/>
                <a:gd name="connsiteY18" fmla="*/ 7919 h 14586"/>
                <a:gd name="connsiteX19" fmla="*/ 6578 w 11176"/>
                <a:gd name="connsiteY19" fmla="*/ 5697 h 14586"/>
                <a:gd name="connsiteX20" fmla="*/ 4705 w 11176"/>
                <a:gd name="connsiteY20" fmla="*/ 1111 h 14586"/>
                <a:gd name="connsiteX21" fmla="*/ 3529 w 11176"/>
                <a:gd name="connsiteY21" fmla="*/ 1111 h 14586"/>
                <a:gd name="connsiteX22" fmla="*/ 2352 w 11176"/>
                <a:gd name="connsiteY22" fmla="*/ 0 h 14586"/>
                <a:gd name="connsiteX23" fmla="*/ 2941 w 11176"/>
                <a:gd name="connsiteY23" fmla="*/ 5281 h 14586"/>
                <a:gd name="connsiteX24" fmla="*/ 2058 w 11176"/>
                <a:gd name="connsiteY24" fmla="*/ 5976 h 14586"/>
                <a:gd name="connsiteX25" fmla="*/ 1176 w 11176"/>
                <a:gd name="connsiteY25" fmla="*/ 3891 h 14586"/>
                <a:gd name="connsiteX26" fmla="*/ 882 w 11176"/>
                <a:gd name="connsiteY26" fmla="*/ 5976 h 14586"/>
                <a:gd name="connsiteX27" fmla="*/ 0 w 11176"/>
                <a:gd name="connsiteY27"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9022 w 11176"/>
                <a:gd name="connsiteY16" fmla="*/ 5697 h 14586"/>
                <a:gd name="connsiteX17" fmla="*/ 8218 w 11176"/>
                <a:gd name="connsiteY17" fmla="*/ 6808 h 14586"/>
                <a:gd name="connsiteX18" fmla="*/ 6578 w 11176"/>
                <a:gd name="connsiteY18" fmla="*/ 7919 h 14586"/>
                <a:gd name="connsiteX19" fmla="*/ 6578 w 11176"/>
                <a:gd name="connsiteY19" fmla="*/ 5697 h 14586"/>
                <a:gd name="connsiteX20" fmla="*/ 4705 w 11176"/>
                <a:gd name="connsiteY20" fmla="*/ 1111 h 14586"/>
                <a:gd name="connsiteX21" fmla="*/ 3529 w 11176"/>
                <a:gd name="connsiteY21" fmla="*/ 1111 h 14586"/>
                <a:gd name="connsiteX22" fmla="*/ 2352 w 11176"/>
                <a:gd name="connsiteY22" fmla="*/ 0 h 14586"/>
                <a:gd name="connsiteX23" fmla="*/ 2941 w 11176"/>
                <a:gd name="connsiteY23" fmla="*/ 5281 h 14586"/>
                <a:gd name="connsiteX24" fmla="*/ 1764 w 11176"/>
                <a:gd name="connsiteY24" fmla="*/ 5281 h 14586"/>
                <a:gd name="connsiteX25" fmla="*/ 1176 w 11176"/>
                <a:gd name="connsiteY25" fmla="*/ 3891 h 14586"/>
                <a:gd name="connsiteX26" fmla="*/ 882 w 11176"/>
                <a:gd name="connsiteY26" fmla="*/ 5976 h 14586"/>
                <a:gd name="connsiteX27" fmla="*/ 0 w 11176"/>
                <a:gd name="connsiteY27"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9022 w 11176"/>
                <a:gd name="connsiteY16" fmla="*/ 5697 h 14586"/>
                <a:gd name="connsiteX17" fmla="*/ 8218 w 11176"/>
                <a:gd name="connsiteY17" fmla="*/ 6808 h 14586"/>
                <a:gd name="connsiteX18" fmla="*/ 9117 w 11176"/>
                <a:gd name="connsiteY18" fmla="*/ 0 h 14586"/>
                <a:gd name="connsiteX19" fmla="*/ 6578 w 11176"/>
                <a:gd name="connsiteY19" fmla="*/ 5697 h 14586"/>
                <a:gd name="connsiteX20" fmla="*/ 4705 w 11176"/>
                <a:gd name="connsiteY20" fmla="*/ 1111 h 14586"/>
                <a:gd name="connsiteX21" fmla="*/ 3529 w 11176"/>
                <a:gd name="connsiteY21" fmla="*/ 1111 h 14586"/>
                <a:gd name="connsiteX22" fmla="*/ 2352 w 11176"/>
                <a:gd name="connsiteY22" fmla="*/ 0 h 14586"/>
                <a:gd name="connsiteX23" fmla="*/ 2941 w 11176"/>
                <a:gd name="connsiteY23" fmla="*/ 5281 h 14586"/>
                <a:gd name="connsiteX24" fmla="*/ 1764 w 11176"/>
                <a:gd name="connsiteY24" fmla="*/ 5281 h 14586"/>
                <a:gd name="connsiteX25" fmla="*/ 1176 w 11176"/>
                <a:gd name="connsiteY25" fmla="*/ 3891 h 14586"/>
                <a:gd name="connsiteX26" fmla="*/ 882 w 11176"/>
                <a:gd name="connsiteY26" fmla="*/ 5976 h 14586"/>
                <a:gd name="connsiteX27" fmla="*/ 0 w 11176"/>
                <a:gd name="connsiteY27"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9022 w 11176"/>
                <a:gd name="connsiteY16" fmla="*/ 5697 h 14586"/>
                <a:gd name="connsiteX17" fmla="*/ 8218 w 11176"/>
                <a:gd name="connsiteY17" fmla="*/ 6808 h 14586"/>
                <a:gd name="connsiteX18" fmla="*/ 9117 w 11176"/>
                <a:gd name="connsiteY18" fmla="*/ 0 h 14586"/>
                <a:gd name="connsiteX19" fmla="*/ 6764 w 11176"/>
                <a:gd name="connsiteY19" fmla="*/ 1806 h 14586"/>
                <a:gd name="connsiteX20" fmla="*/ 4705 w 11176"/>
                <a:gd name="connsiteY20" fmla="*/ 1111 h 14586"/>
                <a:gd name="connsiteX21" fmla="*/ 3529 w 11176"/>
                <a:gd name="connsiteY21" fmla="*/ 1111 h 14586"/>
                <a:gd name="connsiteX22" fmla="*/ 2352 w 11176"/>
                <a:gd name="connsiteY22" fmla="*/ 0 h 14586"/>
                <a:gd name="connsiteX23" fmla="*/ 2941 w 11176"/>
                <a:gd name="connsiteY23" fmla="*/ 5281 h 14586"/>
                <a:gd name="connsiteX24" fmla="*/ 1764 w 11176"/>
                <a:gd name="connsiteY24" fmla="*/ 5281 h 14586"/>
                <a:gd name="connsiteX25" fmla="*/ 1176 w 11176"/>
                <a:gd name="connsiteY25" fmla="*/ 3891 h 14586"/>
                <a:gd name="connsiteX26" fmla="*/ 882 w 11176"/>
                <a:gd name="connsiteY26" fmla="*/ 5976 h 14586"/>
                <a:gd name="connsiteX27" fmla="*/ 0 w 11176"/>
                <a:gd name="connsiteY27"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8218 w 11176"/>
                <a:gd name="connsiteY16" fmla="*/ 6808 h 14586"/>
                <a:gd name="connsiteX17" fmla="*/ 9117 w 11176"/>
                <a:gd name="connsiteY17" fmla="*/ 0 h 14586"/>
                <a:gd name="connsiteX18" fmla="*/ 6764 w 11176"/>
                <a:gd name="connsiteY18" fmla="*/ 1806 h 14586"/>
                <a:gd name="connsiteX19" fmla="*/ 4705 w 11176"/>
                <a:gd name="connsiteY19" fmla="*/ 1111 h 14586"/>
                <a:gd name="connsiteX20" fmla="*/ 3529 w 11176"/>
                <a:gd name="connsiteY20" fmla="*/ 1111 h 14586"/>
                <a:gd name="connsiteX21" fmla="*/ 2352 w 11176"/>
                <a:gd name="connsiteY21" fmla="*/ 0 h 14586"/>
                <a:gd name="connsiteX22" fmla="*/ 2941 w 11176"/>
                <a:gd name="connsiteY22" fmla="*/ 5281 h 14586"/>
                <a:gd name="connsiteX23" fmla="*/ 1764 w 11176"/>
                <a:gd name="connsiteY23" fmla="*/ 5281 h 14586"/>
                <a:gd name="connsiteX24" fmla="*/ 1176 w 11176"/>
                <a:gd name="connsiteY24" fmla="*/ 3891 h 14586"/>
                <a:gd name="connsiteX25" fmla="*/ 882 w 11176"/>
                <a:gd name="connsiteY25" fmla="*/ 5976 h 14586"/>
                <a:gd name="connsiteX26" fmla="*/ 0 w 11176"/>
                <a:gd name="connsiteY26"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9117 w 11176"/>
                <a:gd name="connsiteY16" fmla="*/ 0 h 14586"/>
                <a:gd name="connsiteX17" fmla="*/ 6764 w 11176"/>
                <a:gd name="connsiteY17" fmla="*/ 1806 h 14586"/>
                <a:gd name="connsiteX18" fmla="*/ 4705 w 11176"/>
                <a:gd name="connsiteY18" fmla="*/ 1111 h 14586"/>
                <a:gd name="connsiteX19" fmla="*/ 3529 w 11176"/>
                <a:gd name="connsiteY19" fmla="*/ 1111 h 14586"/>
                <a:gd name="connsiteX20" fmla="*/ 2352 w 11176"/>
                <a:gd name="connsiteY20" fmla="*/ 0 h 14586"/>
                <a:gd name="connsiteX21" fmla="*/ 2941 w 11176"/>
                <a:gd name="connsiteY21" fmla="*/ 5281 h 14586"/>
                <a:gd name="connsiteX22" fmla="*/ 1764 w 11176"/>
                <a:gd name="connsiteY22" fmla="*/ 5281 h 14586"/>
                <a:gd name="connsiteX23" fmla="*/ 1176 w 11176"/>
                <a:gd name="connsiteY23" fmla="*/ 3891 h 14586"/>
                <a:gd name="connsiteX24" fmla="*/ 882 w 11176"/>
                <a:gd name="connsiteY24" fmla="*/ 5976 h 14586"/>
                <a:gd name="connsiteX25" fmla="*/ 0 w 11176"/>
                <a:gd name="connsiteY25"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117 w 11176"/>
                <a:gd name="connsiteY15" fmla="*/ 0 h 14586"/>
                <a:gd name="connsiteX16" fmla="*/ 6764 w 11176"/>
                <a:gd name="connsiteY16" fmla="*/ 1806 h 14586"/>
                <a:gd name="connsiteX17" fmla="*/ 4705 w 11176"/>
                <a:gd name="connsiteY17" fmla="*/ 1111 h 14586"/>
                <a:gd name="connsiteX18" fmla="*/ 3529 w 11176"/>
                <a:gd name="connsiteY18" fmla="*/ 1111 h 14586"/>
                <a:gd name="connsiteX19" fmla="*/ 2352 w 11176"/>
                <a:gd name="connsiteY19" fmla="*/ 0 h 14586"/>
                <a:gd name="connsiteX20" fmla="*/ 2941 w 11176"/>
                <a:gd name="connsiteY20" fmla="*/ 5281 h 14586"/>
                <a:gd name="connsiteX21" fmla="*/ 1764 w 11176"/>
                <a:gd name="connsiteY21" fmla="*/ 5281 h 14586"/>
                <a:gd name="connsiteX22" fmla="*/ 1176 w 11176"/>
                <a:gd name="connsiteY22" fmla="*/ 3891 h 14586"/>
                <a:gd name="connsiteX23" fmla="*/ 882 w 11176"/>
                <a:gd name="connsiteY23" fmla="*/ 5976 h 14586"/>
                <a:gd name="connsiteX24" fmla="*/ 0 w 11176"/>
                <a:gd name="connsiteY24" fmla="*/ 5976 h 14586"/>
                <a:gd name="connsiteX0" fmla="*/ 0 w 13823"/>
                <a:gd name="connsiteY0" fmla="*/ 10981 h 19591"/>
                <a:gd name="connsiteX1" fmla="*/ 588 w 13823"/>
                <a:gd name="connsiteY1" fmla="*/ 17932 h 19591"/>
                <a:gd name="connsiteX2" fmla="*/ 2237 w 13823"/>
                <a:gd name="connsiteY2" fmla="*/ 18480 h 19591"/>
                <a:gd name="connsiteX3" fmla="*/ 3330 w 13823"/>
                <a:gd name="connsiteY3" fmla="*/ 18480 h 19591"/>
                <a:gd name="connsiteX4" fmla="*/ 5227 w 13823"/>
                <a:gd name="connsiteY4" fmla="*/ 17369 h 19591"/>
                <a:gd name="connsiteX5" fmla="*/ 5774 w 13823"/>
                <a:gd name="connsiteY5" fmla="*/ 17369 h 19591"/>
                <a:gd name="connsiteX6" fmla="*/ 5774 w 13823"/>
                <a:gd name="connsiteY6" fmla="*/ 19591 h 19591"/>
                <a:gd name="connsiteX7" fmla="*/ 7382 w 13823"/>
                <a:gd name="connsiteY7" fmla="*/ 19591 h 19591"/>
                <a:gd name="connsiteX8" fmla="*/ 8218 w 13823"/>
                <a:gd name="connsiteY8" fmla="*/ 17369 h 19591"/>
                <a:gd name="connsiteX9" fmla="*/ 9279 w 13823"/>
                <a:gd name="connsiteY9" fmla="*/ 17369 h 19591"/>
                <a:gd name="connsiteX10" fmla="*/ 10115 w 13823"/>
                <a:gd name="connsiteY10" fmla="*/ 15147 h 19591"/>
                <a:gd name="connsiteX11" fmla="*/ 11176 w 13823"/>
                <a:gd name="connsiteY11" fmla="*/ 14035 h 19591"/>
                <a:gd name="connsiteX12" fmla="*/ 11176 w 13823"/>
                <a:gd name="connsiteY12" fmla="*/ 9591 h 19591"/>
                <a:gd name="connsiteX13" fmla="*/ 10372 w 13823"/>
                <a:gd name="connsiteY13" fmla="*/ 11813 h 19591"/>
                <a:gd name="connsiteX14" fmla="*/ 13823 w 13823"/>
                <a:gd name="connsiteY14" fmla="*/ 2640 h 19591"/>
                <a:gd name="connsiteX15" fmla="*/ 9117 w 13823"/>
                <a:gd name="connsiteY15" fmla="*/ 5005 h 19591"/>
                <a:gd name="connsiteX16" fmla="*/ 6764 w 13823"/>
                <a:gd name="connsiteY16" fmla="*/ 6811 h 19591"/>
                <a:gd name="connsiteX17" fmla="*/ 4705 w 13823"/>
                <a:gd name="connsiteY17" fmla="*/ 6116 h 19591"/>
                <a:gd name="connsiteX18" fmla="*/ 3529 w 13823"/>
                <a:gd name="connsiteY18" fmla="*/ 6116 h 19591"/>
                <a:gd name="connsiteX19" fmla="*/ 2352 w 13823"/>
                <a:gd name="connsiteY19" fmla="*/ 5005 h 19591"/>
                <a:gd name="connsiteX20" fmla="*/ 2941 w 13823"/>
                <a:gd name="connsiteY20" fmla="*/ 10286 h 19591"/>
                <a:gd name="connsiteX21" fmla="*/ 1764 w 13823"/>
                <a:gd name="connsiteY21" fmla="*/ 10286 h 19591"/>
                <a:gd name="connsiteX22" fmla="*/ 1176 w 13823"/>
                <a:gd name="connsiteY22" fmla="*/ 8896 h 19591"/>
                <a:gd name="connsiteX23" fmla="*/ 882 w 13823"/>
                <a:gd name="connsiteY23" fmla="*/ 10981 h 19591"/>
                <a:gd name="connsiteX24" fmla="*/ 0 w 13823"/>
                <a:gd name="connsiteY24" fmla="*/ 10981 h 19591"/>
                <a:gd name="connsiteX0" fmla="*/ 0 w 14705"/>
                <a:gd name="connsiteY0" fmla="*/ 10981 h 19591"/>
                <a:gd name="connsiteX1" fmla="*/ 588 w 14705"/>
                <a:gd name="connsiteY1" fmla="*/ 17932 h 19591"/>
                <a:gd name="connsiteX2" fmla="*/ 2237 w 14705"/>
                <a:gd name="connsiteY2" fmla="*/ 18480 h 19591"/>
                <a:gd name="connsiteX3" fmla="*/ 3330 w 14705"/>
                <a:gd name="connsiteY3" fmla="*/ 18480 h 19591"/>
                <a:gd name="connsiteX4" fmla="*/ 5227 w 14705"/>
                <a:gd name="connsiteY4" fmla="*/ 17369 h 19591"/>
                <a:gd name="connsiteX5" fmla="*/ 5774 w 14705"/>
                <a:gd name="connsiteY5" fmla="*/ 17369 h 19591"/>
                <a:gd name="connsiteX6" fmla="*/ 5774 w 14705"/>
                <a:gd name="connsiteY6" fmla="*/ 19591 h 19591"/>
                <a:gd name="connsiteX7" fmla="*/ 7382 w 14705"/>
                <a:gd name="connsiteY7" fmla="*/ 19591 h 19591"/>
                <a:gd name="connsiteX8" fmla="*/ 8218 w 14705"/>
                <a:gd name="connsiteY8" fmla="*/ 17369 h 19591"/>
                <a:gd name="connsiteX9" fmla="*/ 9279 w 14705"/>
                <a:gd name="connsiteY9" fmla="*/ 17369 h 19591"/>
                <a:gd name="connsiteX10" fmla="*/ 10115 w 14705"/>
                <a:gd name="connsiteY10" fmla="*/ 15147 h 19591"/>
                <a:gd name="connsiteX11" fmla="*/ 11176 w 14705"/>
                <a:gd name="connsiteY11" fmla="*/ 14035 h 19591"/>
                <a:gd name="connsiteX12" fmla="*/ 11176 w 14705"/>
                <a:gd name="connsiteY12" fmla="*/ 9591 h 19591"/>
                <a:gd name="connsiteX13" fmla="*/ 14705 w 14705"/>
                <a:gd name="connsiteY13" fmla="*/ 1945 h 19591"/>
                <a:gd name="connsiteX14" fmla="*/ 13823 w 14705"/>
                <a:gd name="connsiteY14" fmla="*/ 2640 h 19591"/>
                <a:gd name="connsiteX15" fmla="*/ 9117 w 14705"/>
                <a:gd name="connsiteY15" fmla="*/ 5005 h 19591"/>
                <a:gd name="connsiteX16" fmla="*/ 6764 w 14705"/>
                <a:gd name="connsiteY16" fmla="*/ 6811 h 19591"/>
                <a:gd name="connsiteX17" fmla="*/ 4705 w 14705"/>
                <a:gd name="connsiteY17" fmla="*/ 6116 h 19591"/>
                <a:gd name="connsiteX18" fmla="*/ 3529 w 14705"/>
                <a:gd name="connsiteY18" fmla="*/ 6116 h 19591"/>
                <a:gd name="connsiteX19" fmla="*/ 2352 w 14705"/>
                <a:gd name="connsiteY19" fmla="*/ 5005 h 19591"/>
                <a:gd name="connsiteX20" fmla="*/ 2941 w 14705"/>
                <a:gd name="connsiteY20" fmla="*/ 10286 h 19591"/>
                <a:gd name="connsiteX21" fmla="*/ 1764 w 14705"/>
                <a:gd name="connsiteY21" fmla="*/ 10286 h 19591"/>
                <a:gd name="connsiteX22" fmla="*/ 1176 w 14705"/>
                <a:gd name="connsiteY22" fmla="*/ 8896 h 19591"/>
                <a:gd name="connsiteX23" fmla="*/ 882 w 14705"/>
                <a:gd name="connsiteY23" fmla="*/ 10981 h 19591"/>
                <a:gd name="connsiteX24" fmla="*/ 0 w 14705"/>
                <a:gd name="connsiteY24" fmla="*/ 10981 h 19591"/>
                <a:gd name="connsiteX0" fmla="*/ 0 w 14705"/>
                <a:gd name="connsiteY0" fmla="*/ 9036 h 17646"/>
                <a:gd name="connsiteX1" fmla="*/ 588 w 14705"/>
                <a:gd name="connsiteY1" fmla="*/ 15987 h 17646"/>
                <a:gd name="connsiteX2" fmla="*/ 2237 w 14705"/>
                <a:gd name="connsiteY2" fmla="*/ 16535 h 17646"/>
                <a:gd name="connsiteX3" fmla="*/ 3330 w 14705"/>
                <a:gd name="connsiteY3" fmla="*/ 16535 h 17646"/>
                <a:gd name="connsiteX4" fmla="*/ 5227 w 14705"/>
                <a:gd name="connsiteY4" fmla="*/ 15424 h 17646"/>
                <a:gd name="connsiteX5" fmla="*/ 5774 w 14705"/>
                <a:gd name="connsiteY5" fmla="*/ 15424 h 17646"/>
                <a:gd name="connsiteX6" fmla="*/ 5774 w 14705"/>
                <a:gd name="connsiteY6" fmla="*/ 17646 h 17646"/>
                <a:gd name="connsiteX7" fmla="*/ 7382 w 14705"/>
                <a:gd name="connsiteY7" fmla="*/ 17646 h 17646"/>
                <a:gd name="connsiteX8" fmla="*/ 8218 w 14705"/>
                <a:gd name="connsiteY8" fmla="*/ 15424 h 17646"/>
                <a:gd name="connsiteX9" fmla="*/ 9279 w 14705"/>
                <a:gd name="connsiteY9" fmla="*/ 15424 h 17646"/>
                <a:gd name="connsiteX10" fmla="*/ 10115 w 14705"/>
                <a:gd name="connsiteY10" fmla="*/ 13202 h 17646"/>
                <a:gd name="connsiteX11" fmla="*/ 11176 w 14705"/>
                <a:gd name="connsiteY11" fmla="*/ 12090 h 17646"/>
                <a:gd name="connsiteX12" fmla="*/ 11176 w 14705"/>
                <a:gd name="connsiteY12" fmla="*/ 7646 h 17646"/>
                <a:gd name="connsiteX13" fmla="*/ 14705 w 14705"/>
                <a:gd name="connsiteY13" fmla="*/ 0 h 17646"/>
                <a:gd name="connsiteX14" fmla="*/ 9117 w 14705"/>
                <a:gd name="connsiteY14" fmla="*/ 3060 h 17646"/>
                <a:gd name="connsiteX15" fmla="*/ 6764 w 14705"/>
                <a:gd name="connsiteY15" fmla="*/ 4866 h 17646"/>
                <a:gd name="connsiteX16" fmla="*/ 4705 w 14705"/>
                <a:gd name="connsiteY16" fmla="*/ 4171 h 17646"/>
                <a:gd name="connsiteX17" fmla="*/ 3529 w 14705"/>
                <a:gd name="connsiteY17" fmla="*/ 4171 h 17646"/>
                <a:gd name="connsiteX18" fmla="*/ 2352 w 14705"/>
                <a:gd name="connsiteY18" fmla="*/ 3060 h 17646"/>
                <a:gd name="connsiteX19" fmla="*/ 2941 w 14705"/>
                <a:gd name="connsiteY19" fmla="*/ 8341 h 17646"/>
                <a:gd name="connsiteX20" fmla="*/ 1764 w 14705"/>
                <a:gd name="connsiteY20" fmla="*/ 8341 h 17646"/>
                <a:gd name="connsiteX21" fmla="*/ 1176 w 14705"/>
                <a:gd name="connsiteY21" fmla="*/ 6951 h 17646"/>
                <a:gd name="connsiteX22" fmla="*/ 882 w 14705"/>
                <a:gd name="connsiteY22" fmla="*/ 9036 h 17646"/>
                <a:gd name="connsiteX23" fmla="*/ 0 w 14705"/>
                <a:gd name="connsiteY23" fmla="*/ 9036 h 17646"/>
                <a:gd name="connsiteX0" fmla="*/ 0 w 14705"/>
                <a:gd name="connsiteY0" fmla="*/ 9036 h 17646"/>
                <a:gd name="connsiteX1" fmla="*/ 588 w 14705"/>
                <a:gd name="connsiteY1" fmla="*/ 15987 h 17646"/>
                <a:gd name="connsiteX2" fmla="*/ 2237 w 14705"/>
                <a:gd name="connsiteY2" fmla="*/ 16535 h 17646"/>
                <a:gd name="connsiteX3" fmla="*/ 3330 w 14705"/>
                <a:gd name="connsiteY3" fmla="*/ 16535 h 17646"/>
                <a:gd name="connsiteX4" fmla="*/ 5227 w 14705"/>
                <a:gd name="connsiteY4" fmla="*/ 15424 h 17646"/>
                <a:gd name="connsiteX5" fmla="*/ 5774 w 14705"/>
                <a:gd name="connsiteY5" fmla="*/ 15424 h 17646"/>
                <a:gd name="connsiteX6" fmla="*/ 5774 w 14705"/>
                <a:gd name="connsiteY6" fmla="*/ 17646 h 17646"/>
                <a:gd name="connsiteX7" fmla="*/ 7382 w 14705"/>
                <a:gd name="connsiteY7" fmla="*/ 17646 h 17646"/>
                <a:gd name="connsiteX8" fmla="*/ 8218 w 14705"/>
                <a:gd name="connsiteY8" fmla="*/ 15424 h 17646"/>
                <a:gd name="connsiteX9" fmla="*/ 9279 w 14705"/>
                <a:gd name="connsiteY9" fmla="*/ 15424 h 17646"/>
                <a:gd name="connsiteX10" fmla="*/ 10115 w 14705"/>
                <a:gd name="connsiteY10" fmla="*/ 13202 h 17646"/>
                <a:gd name="connsiteX11" fmla="*/ 11176 w 14705"/>
                <a:gd name="connsiteY11" fmla="*/ 12090 h 17646"/>
                <a:gd name="connsiteX12" fmla="*/ 11176 w 14705"/>
                <a:gd name="connsiteY12" fmla="*/ 7646 h 17646"/>
                <a:gd name="connsiteX13" fmla="*/ 14705 w 14705"/>
                <a:gd name="connsiteY13" fmla="*/ 0 h 17646"/>
                <a:gd name="connsiteX14" fmla="*/ 9117 w 14705"/>
                <a:gd name="connsiteY14" fmla="*/ 3060 h 17646"/>
                <a:gd name="connsiteX15" fmla="*/ 6764 w 14705"/>
                <a:gd name="connsiteY15" fmla="*/ 4866 h 17646"/>
                <a:gd name="connsiteX16" fmla="*/ 4705 w 14705"/>
                <a:gd name="connsiteY16" fmla="*/ 4171 h 17646"/>
                <a:gd name="connsiteX17" fmla="*/ 3529 w 14705"/>
                <a:gd name="connsiteY17" fmla="*/ 4171 h 17646"/>
                <a:gd name="connsiteX18" fmla="*/ 2352 w 14705"/>
                <a:gd name="connsiteY18" fmla="*/ 3060 h 17646"/>
                <a:gd name="connsiteX19" fmla="*/ 2941 w 14705"/>
                <a:gd name="connsiteY19" fmla="*/ 8341 h 17646"/>
                <a:gd name="connsiteX20" fmla="*/ 1764 w 14705"/>
                <a:gd name="connsiteY20" fmla="*/ 8341 h 17646"/>
                <a:gd name="connsiteX21" fmla="*/ 1176 w 14705"/>
                <a:gd name="connsiteY21" fmla="*/ 6951 h 17646"/>
                <a:gd name="connsiteX22" fmla="*/ 882 w 14705"/>
                <a:gd name="connsiteY22" fmla="*/ 9036 h 17646"/>
                <a:gd name="connsiteX23" fmla="*/ 0 w 14705"/>
                <a:gd name="connsiteY23" fmla="*/ 9036 h 17646"/>
                <a:gd name="connsiteX0" fmla="*/ 0 w 14705"/>
                <a:gd name="connsiteY0" fmla="*/ 9036 h 17646"/>
                <a:gd name="connsiteX1" fmla="*/ 588 w 14705"/>
                <a:gd name="connsiteY1" fmla="*/ 15987 h 17646"/>
                <a:gd name="connsiteX2" fmla="*/ 2237 w 14705"/>
                <a:gd name="connsiteY2" fmla="*/ 16535 h 17646"/>
                <a:gd name="connsiteX3" fmla="*/ 3330 w 14705"/>
                <a:gd name="connsiteY3" fmla="*/ 16535 h 17646"/>
                <a:gd name="connsiteX4" fmla="*/ 5227 w 14705"/>
                <a:gd name="connsiteY4" fmla="*/ 15424 h 17646"/>
                <a:gd name="connsiteX5" fmla="*/ 5774 w 14705"/>
                <a:gd name="connsiteY5" fmla="*/ 15424 h 17646"/>
                <a:gd name="connsiteX6" fmla="*/ 5774 w 14705"/>
                <a:gd name="connsiteY6" fmla="*/ 17646 h 17646"/>
                <a:gd name="connsiteX7" fmla="*/ 7382 w 14705"/>
                <a:gd name="connsiteY7" fmla="*/ 17646 h 17646"/>
                <a:gd name="connsiteX8" fmla="*/ 8218 w 14705"/>
                <a:gd name="connsiteY8" fmla="*/ 15424 h 17646"/>
                <a:gd name="connsiteX9" fmla="*/ 9279 w 14705"/>
                <a:gd name="connsiteY9" fmla="*/ 15424 h 17646"/>
                <a:gd name="connsiteX10" fmla="*/ 10115 w 14705"/>
                <a:gd name="connsiteY10" fmla="*/ 13202 h 17646"/>
                <a:gd name="connsiteX11" fmla="*/ 11176 w 14705"/>
                <a:gd name="connsiteY11" fmla="*/ 12090 h 17646"/>
                <a:gd name="connsiteX12" fmla="*/ 14705 w 14705"/>
                <a:gd name="connsiteY12" fmla="*/ 1390 h 17646"/>
                <a:gd name="connsiteX13" fmla="*/ 14705 w 14705"/>
                <a:gd name="connsiteY13" fmla="*/ 0 h 17646"/>
                <a:gd name="connsiteX14" fmla="*/ 9117 w 14705"/>
                <a:gd name="connsiteY14" fmla="*/ 3060 h 17646"/>
                <a:gd name="connsiteX15" fmla="*/ 6764 w 14705"/>
                <a:gd name="connsiteY15" fmla="*/ 4866 h 17646"/>
                <a:gd name="connsiteX16" fmla="*/ 4705 w 14705"/>
                <a:gd name="connsiteY16" fmla="*/ 4171 h 17646"/>
                <a:gd name="connsiteX17" fmla="*/ 3529 w 14705"/>
                <a:gd name="connsiteY17" fmla="*/ 4171 h 17646"/>
                <a:gd name="connsiteX18" fmla="*/ 2352 w 14705"/>
                <a:gd name="connsiteY18" fmla="*/ 3060 h 17646"/>
                <a:gd name="connsiteX19" fmla="*/ 2941 w 14705"/>
                <a:gd name="connsiteY19" fmla="*/ 8341 h 17646"/>
                <a:gd name="connsiteX20" fmla="*/ 1764 w 14705"/>
                <a:gd name="connsiteY20" fmla="*/ 8341 h 17646"/>
                <a:gd name="connsiteX21" fmla="*/ 1176 w 14705"/>
                <a:gd name="connsiteY21" fmla="*/ 6951 h 17646"/>
                <a:gd name="connsiteX22" fmla="*/ 882 w 14705"/>
                <a:gd name="connsiteY22" fmla="*/ 9036 h 17646"/>
                <a:gd name="connsiteX23" fmla="*/ 0 w 14705"/>
                <a:gd name="connsiteY23" fmla="*/ 9036 h 17646"/>
                <a:gd name="connsiteX0" fmla="*/ 0 w 14705"/>
                <a:gd name="connsiteY0" fmla="*/ 9036 h 17646"/>
                <a:gd name="connsiteX1" fmla="*/ 588 w 14705"/>
                <a:gd name="connsiteY1" fmla="*/ 15987 h 17646"/>
                <a:gd name="connsiteX2" fmla="*/ 2237 w 14705"/>
                <a:gd name="connsiteY2" fmla="*/ 16535 h 17646"/>
                <a:gd name="connsiteX3" fmla="*/ 3330 w 14705"/>
                <a:gd name="connsiteY3" fmla="*/ 16535 h 17646"/>
                <a:gd name="connsiteX4" fmla="*/ 5227 w 14705"/>
                <a:gd name="connsiteY4" fmla="*/ 15424 h 17646"/>
                <a:gd name="connsiteX5" fmla="*/ 5774 w 14705"/>
                <a:gd name="connsiteY5" fmla="*/ 15424 h 17646"/>
                <a:gd name="connsiteX6" fmla="*/ 5774 w 14705"/>
                <a:gd name="connsiteY6" fmla="*/ 17646 h 17646"/>
                <a:gd name="connsiteX7" fmla="*/ 7382 w 14705"/>
                <a:gd name="connsiteY7" fmla="*/ 17646 h 17646"/>
                <a:gd name="connsiteX8" fmla="*/ 8218 w 14705"/>
                <a:gd name="connsiteY8" fmla="*/ 15424 h 17646"/>
                <a:gd name="connsiteX9" fmla="*/ 9279 w 14705"/>
                <a:gd name="connsiteY9" fmla="*/ 15424 h 17646"/>
                <a:gd name="connsiteX10" fmla="*/ 10115 w 14705"/>
                <a:gd name="connsiteY10" fmla="*/ 13202 h 17646"/>
                <a:gd name="connsiteX11" fmla="*/ 9411 w 14705"/>
                <a:gd name="connsiteY11" fmla="*/ 6256 h 17646"/>
                <a:gd name="connsiteX12" fmla="*/ 14705 w 14705"/>
                <a:gd name="connsiteY12" fmla="*/ 1390 h 17646"/>
                <a:gd name="connsiteX13" fmla="*/ 14705 w 14705"/>
                <a:gd name="connsiteY13" fmla="*/ 0 h 17646"/>
                <a:gd name="connsiteX14" fmla="*/ 9117 w 14705"/>
                <a:gd name="connsiteY14" fmla="*/ 3060 h 17646"/>
                <a:gd name="connsiteX15" fmla="*/ 6764 w 14705"/>
                <a:gd name="connsiteY15" fmla="*/ 4866 h 17646"/>
                <a:gd name="connsiteX16" fmla="*/ 4705 w 14705"/>
                <a:gd name="connsiteY16" fmla="*/ 4171 h 17646"/>
                <a:gd name="connsiteX17" fmla="*/ 3529 w 14705"/>
                <a:gd name="connsiteY17" fmla="*/ 4171 h 17646"/>
                <a:gd name="connsiteX18" fmla="*/ 2352 w 14705"/>
                <a:gd name="connsiteY18" fmla="*/ 3060 h 17646"/>
                <a:gd name="connsiteX19" fmla="*/ 2941 w 14705"/>
                <a:gd name="connsiteY19" fmla="*/ 8341 h 17646"/>
                <a:gd name="connsiteX20" fmla="*/ 1764 w 14705"/>
                <a:gd name="connsiteY20" fmla="*/ 8341 h 17646"/>
                <a:gd name="connsiteX21" fmla="*/ 1176 w 14705"/>
                <a:gd name="connsiteY21" fmla="*/ 6951 h 17646"/>
                <a:gd name="connsiteX22" fmla="*/ 882 w 14705"/>
                <a:gd name="connsiteY22" fmla="*/ 9036 h 17646"/>
                <a:gd name="connsiteX23" fmla="*/ 0 w 14705"/>
                <a:gd name="connsiteY23" fmla="*/ 9036 h 17646"/>
                <a:gd name="connsiteX0" fmla="*/ 0 w 14705"/>
                <a:gd name="connsiteY0" fmla="*/ 9036 h 17646"/>
                <a:gd name="connsiteX1" fmla="*/ 588 w 14705"/>
                <a:gd name="connsiteY1" fmla="*/ 15987 h 17646"/>
                <a:gd name="connsiteX2" fmla="*/ 2237 w 14705"/>
                <a:gd name="connsiteY2" fmla="*/ 16535 h 17646"/>
                <a:gd name="connsiteX3" fmla="*/ 3330 w 14705"/>
                <a:gd name="connsiteY3" fmla="*/ 16535 h 17646"/>
                <a:gd name="connsiteX4" fmla="*/ 5227 w 14705"/>
                <a:gd name="connsiteY4" fmla="*/ 15424 h 17646"/>
                <a:gd name="connsiteX5" fmla="*/ 5774 w 14705"/>
                <a:gd name="connsiteY5" fmla="*/ 15424 h 17646"/>
                <a:gd name="connsiteX6" fmla="*/ 5774 w 14705"/>
                <a:gd name="connsiteY6" fmla="*/ 17646 h 17646"/>
                <a:gd name="connsiteX7" fmla="*/ 7382 w 14705"/>
                <a:gd name="connsiteY7" fmla="*/ 17646 h 17646"/>
                <a:gd name="connsiteX8" fmla="*/ 7058 w 14705"/>
                <a:gd name="connsiteY8" fmla="*/ 14680 h 17646"/>
                <a:gd name="connsiteX9" fmla="*/ 9279 w 14705"/>
                <a:gd name="connsiteY9" fmla="*/ 15424 h 17646"/>
                <a:gd name="connsiteX10" fmla="*/ 10115 w 14705"/>
                <a:gd name="connsiteY10" fmla="*/ 13202 h 17646"/>
                <a:gd name="connsiteX11" fmla="*/ 9411 w 14705"/>
                <a:gd name="connsiteY11" fmla="*/ 6256 h 17646"/>
                <a:gd name="connsiteX12" fmla="*/ 14705 w 14705"/>
                <a:gd name="connsiteY12" fmla="*/ 1390 h 17646"/>
                <a:gd name="connsiteX13" fmla="*/ 14705 w 14705"/>
                <a:gd name="connsiteY13" fmla="*/ 0 h 17646"/>
                <a:gd name="connsiteX14" fmla="*/ 9117 w 14705"/>
                <a:gd name="connsiteY14" fmla="*/ 3060 h 17646"/>
                <a:gd name="connsiteX15" fmla="*/ 6764 w 14705"/>
                <a:gd name="connsiteY15" fmla="*/ 4866 h 17646"/>
                <a:gd name="connsiteX16" fmla="*/ 4705 w 14705"/>
                <a:gd name="connsiteY16" fmla="*/ 4171 h 17646"/>
                <a:gd name="connsiteX17" fmla="*/ 3529 w 14705"/>
                <a:gd name="connsiteY17" fmla="*/ 4171 h 17646"/>
                <a:gd name="connsiteX18" fmla="*/ 2352 w 14705"/>
                <a:gd name="connsiteY18" fmla="*/ 3060 h 17646"/>
                <a:gd name="connsiteX19" fmla="*/ 2941 w 14705"/>
                <a:gd name="connsiteY19" fmla="*/ 8341 h 17646"/>
                <a:gd name="connsiteX20" fmla="*/ 1764 w 14705"/>
                <a:gd name="connsiteY20" fmla="*/ 8341 h 17646"/>
                <a:gd name="connsiteX21" fmla="*/ 1176 w 14705"/>
                <a:gd name="connsiteY21" fmla="*/ 6951 h 17646"/>
                <a:gd name="connsiteX22" fmla="*/ 882 w 14705"/>
                <a:gd name="connsiteY22" fmla="*/ 9036 h 17646"/>
                <a:gd name="connsiteX23" fmla="*/ 0 w 14705"/>
                <a:gd name="connsiteY23" fmla="*/ 9036 h 17646"/>
                <a:gd name="connsiteX0" fmla="*/ 0 w 14705"/>
                <a:gd name="connsiteY0" fmla="*/ 9036 h 18767"/>
                <a:gd name="connsiteX1" fmla="*/ 588 w 14705"/>
                <a:gd name="connsiteY1" fmla="*/ 15987 h 18767"/>
                <a:gd name="connsiteX2" fmla="*/ 2237 w 14705"/>
                <a:gd name="connsiteY2" fmla="*/ 16535 h 18767"/>
                <a:gd name="connsiteX3" fmla="*/ 2058 w 14705"/>
                <a:gd name="connsiteY3" fmla="*/ 18767 h 18767"/>
                <a:gd name="connsiteX4" fmla="*/ 5227 w 14705"/>
                <a:gd name="connsiteY4" fmla="*/ 15424 h 18767"/>
                <a:gd name="connsiteX5" fmla="*/ 5774 w 14705"/>
                <a:gd name="connsiteY5" fmla="*/ 15424 h 18767"/>
                <a:gd name="connsiteX6" fmla="*/ 5774 w 14705"/>
                <a:gd name="connsiteY6" fmla="*/ 17646 h 18767"/>
                <a:gd name="connsiteX7" fmla="*/ 7382 w 14705"/>
                <a:gd name="connsiteY7" fmla="*/ 17646 h 18767"/>
                <a:gd name="connsiteX8" fmla="*/ 7058 w 14705"/>
                <a:gd name="connsiteY8" fmla="*/ 14680 h 18767"/>
                <a:gd name="connsiteX9" fmla="*/ 9279 w 14705"/>
                <a:gd name="connsiteY9" fmla="*/ 15424 h 18767"/>
                <a:gd name="connsiteX10" fmla="*/ 10115 w 14705"/>
                <a:gd name="connsiteY10" fmla="*/ 13202 h 18767"/>
                <a:gd name="connsiteX11" fmla="*/ 9411 w 14705"/>
                <a:gd name="connsiteY11" fmla="*/ 6256 h 18767"/>
                <a:gd name="connsiteX12" fmla="*/ 14705 w 14705"/>
                <a:gd name="connsiteY12" fmla="*/ 1390 h 18767"/>
                <a:gd name="connsiteX13" fmla="*/ 14705 w 14705"/>
                <a:gd name="connsiteY13" fmla="*/ 0 h 18767"/>
                <a:gd name="connsiteX14" fmla="*/ 9117 w 14705"/>
                <a:gd name="connsiteY14" fmla="*/ 3060 h 18767"/>
                <a:gd name="connsiteX15" fmla="*/ 6764 w 14705"/>
                <a:gd name="connsiteY15" fmla="*/ 4866 h 18767"/>
                <a:gd name="connsiteX16" fmla="*/ 4705 w 14705"/>
                <a:gd name="connsiteY16" fmla="*/ 4171 h 18767"/>
                <a:gd name="connsiteX17" fmla="*/ 3529 w 14705"/>
                <a:gd name="connsiteY17" fmla="*/ 4171 h 18767"/>
                <a:gd name="connsiteX18" fmla="*/ 2352 w 14705"/>
                <a:gd name="connsiteY18" fmla="*/ 3060 h 18767"/>
                <a:gd name="connsiteX19" fmla="*/ 2941 w 14705"/>
                <a:gd name="connsiteY19" fmla="*/ 8341 h 18767"/>
                <a:gd name="connsiteX20" fmla="*/ 1764 w 14705"/>
                <a:gd name="connsiteY20" fmla="*/ 8341 h 18767"/>
                <a:gd name="connsiteX21" fmla="*/ 1176 w 14705"/>
                <a:gd name="connsiteY21" fmla="*/ 6951 h 18767"/>
                <a:gd name="connsiteX22" fmla="*/ 882 w 14705"/>
                <a:gd name="connsiteY22" fmla="*/ 9036 h 18767"/>
                <a:gd name="connsiteX23" fmla="*/ 0 w 14705"/>
                <a:gd name="connsiteY23" fmla="*/ 9036 h 18767"/>
                <a:gd name="connsiteX0" fmla="*/ 0 w 14705"/>
                <a:gd name="connsiteY0" fmla="*/ 9036 h 18767"/>
                <a:gd name="connsiteX1" fmla="*/ 588 w 14705"/>
                <a:gd name="connsiteY1" fmla="*/ 15987 h 18767"/>
                <a:gd name="connsiteX2" fmla="*/ 2237 w 14705"/>
                <a:gd name="connsiteY2" fmla="*/ 16535 h 18767"/>
                <a:gd name="connsiteX3" fmla="*/ 2058 w 14705"/>
                <a:gd name="connsiteY3" fmla="*/ 18767 h 18767"/>
                <a:gd name="connsiteX4" fmla="*/ 3529 w 14705"/>
                <a:gd name="connsiteY4" fmla="*/ 18767 h 18767"/>
                <a:gd name="connsiteX5" fmla="*/ 5774 w 14705"/>
                <a:gd name="connsiteY5" fmla="*/ 15424 h 18767"/>
                <a:gd name="connsiteX6" fmla="*/ 5774 w 14705"/>
                <a:gd name="connsiteY6" fmla="*/ 17646 h 18767"/>
                <a:gd name="connsiteX7" fmla="*/ 7382 w 14705"/>
                <a:gd name="connsiteY7" fmla="*/ 17646 h 18767"/>
                <a:gd name="connsiteX8" fmla="*/ 7058 w 14705"/>
                <a:gd name="connsiteY8" fmla="*/ 14680 h 18767"/>
                <a:gd name="connsiteX9" fmla="*/ 9279 w 14705"/>
                <a:gd name="connsiteY9" fmla="*/ 15424 h 18767"/>
                <a:gd name="connsiteX10" fmla="*/ 10115 w 14705"/>
                <a:gd name="connsiteY10" fmla="*/ 13202 h 18767"/>
                <a:gd name="connsiteX11" fmla="*/ 9411 w 14705"/>
                <a:gd name="connsiteY11" fmla="*/ 6256 h 18767"/>
                <a:gd name="connsiteX12" fmla="*/ 14705 w 14705"/>
                <a:gd name="connsiteY12" fmla="*/ 1390 h 18767"/>
                <a:gd name="connsiteX13" fmla="*/ 14705 w 14705"/>
                <a:gd name="connsiteY13" fmla="*/ 0 h 18767"/>
                <a:gd name="connsiteX14" fmla="*/ 9117 w 14705"/>
                <a:gd name="connsiteY14" fmla="*/ 3060 h 18767"/>
                <a:gd name="connsiteX15" fmla="*/ 6764 w 14705"/>
                <a:gd name="connsiteY15" fmla="*/ 4866 h 18767"/>
                <a:gd name="connsiteX16" fmla="*/ 4705 w 14705"/>
                <a:gd name="connsiteY16" fmla="*/ 4171 h 18767"/>
                <a:gd name="connsiteX17" fmla="*/ 3529 w 14705"/>
                <a:gd name="connsiteY17" fmla="*/ 4171 h 18767"/>
                <a:gd name="connsiteX18" fmla="*/ 2352 w 14705"/>
                <a:gd name="connsiteY18" fmla="*/ 3060 h 18767"/>
                <a:gd name="connsiteX19" fmla="*/ 2941 w 14705"/>
                <a:gd name="connsiteY19" fmla="*/ 8341 h 18767"/>
                <a:gd name="connsiteX20" fmla="*/ 1764 w 14705"/>
                <a:gd name="connsiteY20" fmla="*/ 8341 h 18767"/>
                <a:gd name="connsiteX21" fmla="*/ 1176 w 14705"/>
                <a:gd name="connsiteY21" fmla="*/ 6951 h 18767"/>
                <a:gd name="connsiteX22" fmla="*/ 882 w 14705"/>
                <a:gd name="connsiteY22" fmla="*/ 9036 h 18767"/>
                <a:gd name="connsiteX23" fmla="*/ 0 w 14705"/>
                <a:gd name="connsiteY23" fmla="*/ 9036 h 18767"/>
                <a:gd name="connsiteX0" fmla="*/ 0 w 14705"/>
                <a:gd name="connsiteY0" fmla="*/ 9036 h 18767"/>
                <a:gd name="connsiteX1" fmla="*/ 588 w 14705"/>
                <a:gd name="connsiteY1" fmla="*/ 15987 h 18767"/>
                <a:gd name="connsiteX2" fmla="*/ 2237 w 14705"/>
                <a:gd name="connsiteY2" fmla="*/ 16535 h 18767"/>
                <a:gd name="connsiteX3" fmla="*/ 2058 w 14705"/>
                <a:gd name="connsiteY3" fmla="*/ 18767 h 18767"/>
                <a:gd name="connsiteX4" fmla="*/ 3529 w 14705"/>
                <a:gd name="connsiteY4" fmla="*/ 18767 h 18767"/>
                <a:gd name="connsiteX5" fmla="*/ 3823 w 14705"/>
                <a:gd name="connsiteY5" fmla="*/ 15987 h 18767"/>
                <a:gd name="connsiteX6" fmla="*/ 5774 w 14705"/>
                <a:gd name="connsiteY6" fmla="*/ 17646 h 18767"/>
                <a:gd name="connsiteX7" fmla="*/ 7382 w 14705"/>
                <a:gd name="connsiteY7" fmla="*/ 17646 h 18767"/>
                <a:gd name="connsiteX8" fmla="*/ 7058 w 14705"/>
                <a:gd name="connsiteY8" fmla="*/ 14680 h 18767"/>
                <a:gd name="connsiteX9" fmla="*/ 9279 w 14705"/>
                <a:gd name="connsiteY9" fmla="*/ 15424 h 18767"/>
                <a:gd name="connsiteX10" fmla="*/ 10115 w 14705"/>
                <a:gd name="connsiteY10" fmla="*/ 13202 h 18767"/>
                <a:gd name="connsiteX11" fmla="*/ 9411 w 14705"/>
                <a:gd name="connsiteY11" fmla="*/ 6256 h 18767"/>
                <a:gd name="connsiteX12" fmla="*/ 14705 w 14705"/>
                <a:gd name="connsiteY12" fmla="*/ 1390 h 18767"/>
                <a:gd name="connsiteX13" fmla="*/ 14705 w 14705"/>
                <a:gd name="connsiteY13" fmla="*/ 0 h 18767"/>
                <a:gd name="connsiteX14" fmla="*/ 9117 w 14705"/>
                <a:gd name="connsiteY14" fmla="*/ 3060 h 18767"/>
                <a:gd name="connsiteX15" fmla="*/ 6764 w 14705"/>
                <a:gd name="connsiteY15" fmla="*/ 4866 h 18767"/>
                <a:gd name="connsiteX16" fmla="*/ 4705 w 14705"/>
                <a:gd name="connsiteY16" fmla="*/ 4171 h 18767"/>
                <a:gd name="connsiteX17" fmla="*/ 3529 w 14705"/>
                <a:gd name="connsiteY17" fmla="*/ 4171 h 18767"/>
                <a:gd name="connsiteX18" fmla="*/ 2352 w 14705"/>
                <a:gd name="connsiteY18" fmla="*/ 3060 h 18767"/>
                <a:gd name="connsiteX19" fmla="*/ 2941 w 14705"/>
                <a:gd name="connsiteY19" fmla="*/ 8341 h 18767"/>
                <a:gd name="connsiteX20" fmla="*/ 1764 w 14705"/>
                <a:gd name="connsiteY20" fmla="*/ 8341 h 18767"/>
                <a:gd name="connsiteX21" fmla="*/ 1176 w 14705"/>
                <a:gd name="connsiteY21" fmla="*/ 6951 h 18767"/>
                <a:gd name="connsiteX22" fmla="*/ 882 w 14705"/>
                <a:gd name="connsiteY22" fmla="*/ 9036 h 18767"/>
                <a:gd name="connsiteX23" fmla="*/ 0 w 14705"/>
                <a:gd name="connsiteY23" fmla="*/ 9036 h 18767"/>
                <a:gd name="connsiteX0" fmla="*/ 0 w 14705"/>
                <a:gd name="connsiteY0" fmla="*/ 9036 h 18767"/>
                <a:gd name="connsiteX1" fmla="*/ 588 w 14705"/>
                <a:gd name="connsiteY1" fmla="*/ 15987 h 18767"/>
                <a:gd name="connsiteX2" fmla="*/ 2237 w 14705"/>
                <a:gd name="connsiteY2" fmla="*/ 16535 h 18767"/>
                <a:gd name="connsiteX3" fmla="*/ 2058 w 14705"/>
                <a:gd name="connsiteY3" fmla="*/ 18767 h 18767"/>
                <a:gd name="connsiteX4" fmla="*/ 3529 w 14705"/>
                <a:gd name="connsiteY4" fmla="*/ 18767 h 18767"/>
                <a:gd name="connsiteX5" fmla="*/ 3823 w 14705"/>
                <a:gd name="connsiteY5" fmla="*/ 15987 h 18767"/>
                <a:gd name="connsiteX6" fmla="*/ 5588 w 14705"/>
                <a:gd name="connsiteY6" fmla="*/ 16682 h 18767"/>
                <a:gd name="connsiteX7" fmla="*/ 7382 w 14705"/>
                <a:gd name="connsiteY7" fmla="*/ 17646 h 18767"/>
                <a:gd name="connsiteX8" fmla="*/ 7058 w 14705"/>
                <a:gd name="connsiteY8" fmla="*/ 14680 h 18767"/>
                <a:gd name="connsiteX9" fmla="*/ 9279 w 14705"/>
                <a:gd name="connsiteY9" fmla="*/ 15424 h 18767"/>
                <a:gd name="connsiteX10" fmla="*/ 10115 w 14705"/>
                <a:gd name="connsiteY10" fmla="*/ 13202 h 18767"/>
                <a:gd name="connsiteX11" fmla="*/ 9411 w 14705"/>
                <a:gd name="connsiteY11" fmla="*/ 6256 h 18767"/>
                <a:gd name="connsiteX12" fmla="*/ 14705 w 14705"/>
                <a:gd name="connsiteY12" fmla="*/ 1390 h 18767"/>
                <a:gd name="connsiteX13" fmla="*/ 14705 w 14705"/>
                <a:gd name="connsiteY13" fmla="*/ 0 h 18767"/>
                <a:gd name="connsiteX14" fmla="*/ 9117 w 14705"/>
                <a:gd name="connsiteY14" fmla="*/ 3060 h 18767"/>
                <a:gd name="connsiteX15" fmla="*/ 6764 w 14705"/>
                <a:gd name="connsiteY15" fmla="*/ 4866 h 18767"/>
                <a:gd name="connsiteX16" fmla="*/ 4705 w 14705"/>
                <a:gd name="connsiteY16" fmla="*/ 4171 h 18767"/>
                <a:gd name="connsiteX17" fmla="*/ 3529 w 14705"/>
                <a:gd name="connsiteY17" fmla="*/ 4171 h 18767"/>
                <a:gd name="connsiteX18" fmla="*/ 2352 w 14705"/>
                <a:gd name="connsiteY18" fmla="*/ 3060 h 18767"/>
                <a:gd name="connsiteX19" fmla="*/ 2941 w 14705"/>
                <a:gd name="connsiteY19" fmla="*/ 8341 h 18767"/>
                <a:gd name="connsiteX20" fmla="*/ 1764 w 14705"/>
                <a:gd name="connsiteY20" fmla="*/ 8341 h 18767"/>
                <a:gd name="connsiteX21" fmla="*/ 1176 w 14705"/>
                <a:gd name="connsiteY21" fmla="*/ 6951 h 18767"/>
                <a:gd name="connsiteX22" fmla="*/ 882 w 14705"/>
                <a:gd name="connsiteY22" fmla="*/ 9036 h 18767"/>
                <a:gd name="connsiteX23" fmla="*/ 0 w 14705"/>
                <a:gd name="connsiteY23" fmla="*/ 9036 h 18767"/>
                <a:gd name="connsiteX0" fmla="*/ 0 w 14705"/>
                <a:gd name="connsiteY0" fmla="*/ 9036 h 18767"/>
                <a:gd name="connsiteX1" fmla="*/ 588 w 14705"/>
                <a:gd name="connsiteY1" fmla="*/ 15987 h 18767"/>
                <a:gd name="connsiteX2" fmla="*/ 2237 w 14705"/>
                <a:gd name="connsiteY2" fmla="*/ 16535 h 18767"/>
                <a:gd name="connsiteX3" fmla="*/ 2058 w 14705"/>
                <a:gd name="connsiteY3" fmla="*/ 18767 h 18767"/>
                <a:gd name="connsiteX4" fmla="*/ 3529 w 14705"/>
                <a:gd name="connsiteY4" fmla="*/ 18767 h 18767"/>
                <a:gd name="connsiteX5" fmla="*/ 3823 w 14705"/>
                <a:gd name="connsiteY5" fmla="*/ 15987 h 18767"/>
                <a:gd name="connsiteX6" fmla="*/ 5588 w 14705"/>
                <a:gd name="connsiteY6" fmla="*/ 16682 h 18767"/>
                <a:gd name="connsiteX7" fmla="*/ 6764 w 14705"/>
                <a:gd name="connsiteY7" fmla="*/ 15987 h 18767"/>
                <a:gd name="connsiteX8" fmla="*/ 7058 w 14705"/>
                <a:gd name="connsiteY8" fmla="*/ 14680 h 18767"/>
                <a:gd name="connsiteX9" fmla="*/ 9279 w 14705"/>
                <a:gd name="connsiteY9" fmla="*/ 15424 h 18767"/>
                <a:gd name="connsiteX10" fmla="*/ 10115 w 14705"/>
                <a:gd name="connsiteY10" fmla="*/ 13202 h 18767"/>
                <a:gd name="connsiteX11" fmla="*/ 9411 w 14705"/>
                <a:gd name="connsiteY11" fmla="*/ 6256 h 18767"/>
                <a:gd name="connsiteX12" fmla="*/ 14705 w 14705"/>
                <a:gd name="connsiteY12" fmla="*/ 1390 h 18767"/>
                <a:gd name="connsiteX13" fmla="*/ 14705 w 14705"/>
                <a:gd name="connsiteY13" fmla="*/ 0 h 18767"/>
                <a:gd name="connsiteX14" fmla="*/ 9117 w 14705"/>
                <a:gd name="connsiteY14" fmla="*/ 3060 h 18767"/>
                <a:gd name="connsiteX15" fmla="*/ 6764 w 14705"/>
                <a:gd name="connsiteY15" fmla="*/ 4866 h 18767"/>
                <a:gd name="connsiteX16" fmla="*/ 4705 w 14705"/>
                <a:gd name="connsiteY16" fmla="*/ 4171 h 18767"/>
                <a:gd name="connsiteX17" fmla="*/ 3529 w 14705"/>
                <a:gd name="connsiteY17" fmla="*/ 4171 h 18767"/>
                <a:gd name="connsiteX18" fmla="*/ 2352 w 14705"/>
                <a:gd name="connsiteY18" fmla="*/ 3060 h 18767"/>
                <a:gd name="connsiteX19" fmla="*/ 2941 w 14705"/>
                <a:gd name="connsiteY19" fmla="*/ 8341 h 18767"/>
                <a:gd name="connsiteX20" fmla="*/ 1764 w 14705"/>
                <a:gd name="connsiteY20" fmla="*/ 8341 h 18767"/>
                <a:gd name="connsiteX21" fmla="*/ 1176 w 14705"/>
                <a:gd name="connsiteY21" fmla="*/ 6951 h 18767"/>
                <a:gd name="connsiteX22" fmla="*/ 882 w 14705"/>
                <a:gd name="connsiteY22" fmla="*/ 9036 h 18767"/>
                <a:gd name="connsiteX23" fmla="*/ 0 w 14705"/>
                <a:gd name="connsiteY23" fmla="*/ 9036 h 18767"/>
                <a:gd name="connsiteX0" fmla="*/ 0 w 14705"/>
                <a:gd name="connsiteY0" fmla="*/ 9036 h 18767"/>
                <a:gd name="connsiteX1" fmla="*/ 588 w 14705"/>
                <a:gd name="connsiteY1" fmla="*/ 15987 h 18767"/>
                <a:gd name="connsiteX2" fmla="*/ 2237 w 14705"/>
                <a:gd name="connsiteY2" fmla="*/ 16535 h 18767"/>
                <a:gd name="connsiteX3" fmla="*/ 2058 w 14705"/>
                <a:gd name="connsiteY3" fmla="*/ 18767 h 18767"/>
                <a:gd name="connsiteX4" fmla="*/ 3529 w 14705"/>
                <a:gd name="connsiteY4" fmla="*/ 18767 h 18767"/>
                <a:gd name="connsiteX5" fmla="*/ 3823 w 14705"/>
                <a:gd name="connsiteY5" fmla="*/ 15987 h 18767"/>
                <a:gd name="connsiteX6" fmla="*/ 5588 w 14705"/>
                <a:gd name="connsiteY6" fmla="*/ 16682 h 18767"/>
                <a:gd name="connsiteX7" fmla="*/ 6764 w 14705"/>
                <a:gd name="connsiteY7" fmla="*/ 15987 h 18767"/>
                <a:gd name="connsiteX8" fmla="*/ 7647 w 14705"/>
                <a:gd name="connsiteY8" fmla="*/ 13207 h 18767"/>
                <a:gd name="connsiteX9" fmla="*/ 9279 w 14705"/>
                <a:gd name="connsiteY9" fmla="*/ 15424 h 18767"/>
                <a:gd name="connsiteX10" fmla="*/ 10115 w 14705"/>
                <a:gd name="connsiteY10" fmla="*/ 13202 h 18767"/>
                <a:gd name="connsiteX11" fmla="*/ 9411 w 14705"/>
                <a:gd name="connsiteY11" fmla="*/ 6256 h 18767"/>
                <a:gd name="connsiteX12" fmla="*/ 14705 w 14705"/>
                <a:gd name="connsiteY12" fmla="*/ 1390 h 18767"/>
                <a:gd name="connsiteX13" fmla="*/ 14705 w 14705"/>
                <a:gd name="connsiteY13" fmla="*/ 0 h 18767"/>
                <a:gd name="connsiteX14" fmla="*/ 9117 w 14705"/>
                <a:gd name="connsiteY14" fmla="*/ 3060 h 18767"/>
                <a:gd name="connsiteX15" fmla="*/ 6764 w 14705"/>
                <a:gd name="connsiteY15" fmla="*/ 4866 h 18767"/>
                <a:gd name="connsiteX16" fmla="*/ 4705 w 14705"/>
                <a:gd name="connsiteY16" fmla="*/ 4171 h 18767"/>
                <a:gd name="connsiteX17" fmla="*/ 3529 w 14705"/>
                <a:gd name="connsiteY17" fmla="*/ 4171 h 18767"/>
                <a:gd name="connsiteX18" fmla="*/ 2352 w 14705"/>
                <a:gd name="connsiteY18" fmla="*/ 3060 h 18767"/>
                <a:gd name="connsiteX19" fmla="*/ 2941 w 14705"/>
                <a:gd name="connsiteY19" fmla="*/ 8341 h 18767"/>
                <a:gd name="connsiteX20" fmla="*/ 1764 w 14705"/>
                <a:gd name="connsiteY20" fmla="*/ 8341 h 18767"/>
                <a:gd name="connsiteX21" fmla="*/ 1176 w 14705"/>
                <a:gd name="connsiteY21" fmla="*/ 6951 h 18767"/>
                <a:gd name="connsiteX22" fmla="*/ 882 w 14705"/>
                <a:gd name="connsiteY22" fmla="*/ 9036 h 18767"/>
                <a:gd name="connsiteX23" fmla="*/ 0 w 14705"/>
                <a:gd name="connsiteY23" fmla="*/ 9036 h 18767"/>
                <a:gd name="connsiteX0" fmla="*/ 0 w 14705"/>
                <a:gd name="connsiteY0" fmla="*/ 7646 h 17377"/>
                <a:gd name="connsiteX1" fmla="*/ 588 w 14705"/>
                <a:gd name="connsiteY1" fmla="*/ 14597 h 17377"/>
                <a:gd name="connsiteX2" fmla="*/ 2237 w 14705"/>
                <a:gd name="connsiteY2" fmla="*/ 15145 h 17377"/>
                <a:gd name="connsiteX3" fmla="*/ 2058 w 14705"/>
                <a:gd name="connsiteY3" fmla="*/ 17377 h 17377"/>
                <a:gd name="connsiteX4" fmla="*/ 3529 w 14705"/>
                <a:gd name="connsiteY4" fmla="*/ 17377 h 17377"/>
                <a:gd name="connsiteX5" fmla="*/ 3823 w 14705"/>
                <a:gd name="connsiteY5" fmla="*/ 14597 h 17377"/>
                <a:gd name="connsiteX6" fmla="*/ 5588 w 14705"/>
                <a:gd name="connsiteY6" fmla="*/ 15292 h 17377"/>
                <a:gd name="connsiteX7" fmla="*/ 6764 w 14705"/>
                <a:gd name="connsiteY7" fmla="*/ 14597 h 17377"/>
                <a:gd name="connsiteX8" fmla="*/ 7647 w 14705"/>
                <a:gd name="connsiteY8" fmla="*/ 11817 h 17377"/>
                <a:gd name="connsiteX9" fmla="*/ 9279 w 14705"/>
                <a:gd name="connsiteY9" fmla="*/ 14034 h 17377"/>
                <a:gd name="connsiteX10" fmla="*/ 10115 w 14705"/>
                <a:gd name="connsiteY10" fmla="*/ 11812 h 17377"/>
                <a:gd name="connsiteX11" fmla="*/ 9411 w 14705"/>
                <a:gd name="connsiteY11" fmla="*/ 4866 h 17377"/>
                <a:gd name="connsiteX12" fmla="*/ 14705 w 14705"/>
                <a:gd name="connsiteY12" fmla="*/ 0 h 17377"/>
                <a:gd name="connsiteX13" fmla="*/ 7865 w 14705"/>
                <a:gd name="connsiteY13" fmla="*/ 9989 h 17377"/>
                <a:gd name="connsiteX14" fmla="*/ 9117 w 14705"/>
                <a:gd name="connsiteY14" fmla="*/ 1670 h 17377"/>
                <a:gd name="connsiteX15" fmla="*/ 6764 w 14705"/>
                <a:gd name="connsiteY15" fmla="*/ 3476 h 17377"/>
                <a:gd name="connsiteX16" fmla="*/ 4705 w 14705"/>
                <a:gd name="connsiteY16" fmla="*/ 2781 h 17377"/>
                <a:gd name="connsiteX17" fmla="*/ 3529 w 14705"/>
                <a:gd name="connsiteY17" fmla="*/ 2781 h 17377"/>
                <a:gd name="connsiteX18" fmla="*/ 2352 w 14705"/>
                <a:gd name="connsiteY18" fmla="*/ 1670 h 17377"/>
                <a:gd name="connsiteX19" fmla="*/ 2941 w 14705"/>
                <a:gd name="connsiteY19" fmla="*/ 6951 h 17377"/>
                <a:gd name="connsiteX20" fmla="*/ 1764 w 14705"/>
                <a:gd name="connsiteY20" fmla="*/ 6951 h 17377"/>
                <a:gd name="connsiteX21" fmla="*/ 1176 w 14705"/>
                <a:gd name="connsiteY21" fmla="*/ 5561 h 17377"/>
                <a:gd name="connsiteX22" fmla="*/ 882 w 14705"/>
                <a:gd name="connsiteY22" fmla="*/ 7646 h 17377"/>
                <a:gd name="connsiteX23" fmla="*/ 0 w 14705"/>
                <a:gd name="connsiteY23" fmla="*/ 7646 h 17377"/>
                <a:gd name="connsiteX0" fmla="*/ 0 w 10115"/>
                <a:gd name="connsiteY0" fmla="*/ 5976 h 15707"/>
                <a:gd name="connsiteX1" fmla="*/ 588 w 10115"/>
                <a:gd name="connsiteY1" fmla="*/ 12927 h 15707"/>
                <a:gd name="connsiteX2" fmla="*/ 2237 w 10115"/>
                <a:gd name="connsiteY2" fmla="*/ 13475 h 15707"/>
                <a:gd name="connsiteX3" fmla="*/ 2058 w 10115"/>
                <a:gd name="connsiteY3" fmla="*/ 15707 h 15707"/>
                <a:gd name="connsiteX4" fmla="*/ 3529 w 10115"/>
                <a:gd name="connsiteY4" fmla="*/ 15707 h 15707"/>
                <a:gd name="connsiteX5" fmla="*/ 3823 w 10115"/>
                <a:gd name="connsiteY5" fmla="*/ 12927 h 15707"/>
                <a:gd name="connsiteX6" fmla="*/ 5588 w 10115"/>
                <a:gd name="connsiteY6" fmla="*/ 13622 h 15707"/>
                <a:gd name="connsiteX7" fmla="*/ 6764 w 10115"/>
                <a:gd name="connsiteY7" fmla="*/ 12927 h 15707"/>
                <a:gd name="connsiteX8" fmla="*/ 7647 w 10115"/>
                <a:gd name="connsiteY8" fmla="*/ 10147 h 15707"/>
                <a:gd name="connsiteX9" fmla="*/ 9279 w 10115"/>
                <a:gd name="connsiteY9" fmla="*/ 12364 h 15707"/>
                <a:gd name="connsiteX10" fmla="*/ 10115 w 10115"/>
                <a:gd name="connsiteY10" fmla="*/ 10142 h 15707"/>
                <a:gd name="connsiteX11" fmla="*/ 9411 w 10115"/>
                <a:gd name="connsiteY11" fmla="*/ 3196 h 15707"/>
                <a:gd name="connsiteX12" fmla="*/ 7512 w 10115"/>
                <a:gd name="connsiteY12" fmla="*/ 7519 h 15707"/>
                <a:gd name="connsiteX13" fmla="*/ 7865 w 10115"/>
                <a:gd name="connsiteY13" fmla="*/ 8319 h 15707"/>
                <a:gd name="connsiteX14" fmla="*/ 9117 w 10115"/>
                <a:gd name="connsiteY14" fmla="*/ 0 h 15707"/>
                <a:gd name="connsiteX15" fmla="*/ 6764 w 10115"/>
                <a:gd name="connsiteY15" fmla="*/ 1806 h 15707"/>
                <a:gd name="connsiteX16" fmla="*/ 4705 w 10115"/>
                <a:gd name="connsiteY16" fmla="*/ 1111 h 15707"/>
                <a:gd name="connsiteX17" fmla="*/ 3529 w 10115"/>
                <a:gd name="connsiteY17" fmla="*/ 1111 h 15707"/>
                <a:gd name="connsiteX18" fmla="*/ 2352 w 10115"/>
                <a:gd name="connsiteY18" fmla="*/ 0 h 15707"/>
                <a:gd name="connsiteX19" fmla="*/ 2941 w 10115"/>
                <a:gd name="connsiteY19" fmla="*/ 5281 h 15707"/>
                <a:gd name="connsiteX20" fmla="*/ 1764 w 10115"/>
                <a:gd name="connsiteY20" fmla="*/ 5281 h 15707"/>
                <a:gd name="connsiteX21" fmla="*/ 1176 w 10115"/>
                <a:gd name="connsiteY21" fmla="*/ 3891 h 15707"/>
                <a:gd name="connsiteX22" fmla="*/ 882 w 10115"/>
                <a:gd name="connsiteY22" fmla="*/ 5976 h 15707"/>
                <a:gd name="connsiteX23" fmla="*/ 0 w 10115"/>
                <a:gd name="connsiteY23" fmla="*/ 5976 h 15707"/>
                <a:gd name="connsiteX0" fmla="*/ 0 w 10115"/>
                <a:gd name="connsiteY0" fmla="*/ 5976 h 15707"/>
                <a:gd name="connsiteX1" fmla="*/ 588 w 10115"/>
                <a:gd name="connsiteY1" fmla="*/ 12927 h 15707"/>
                <a:gd name="connsiteX2" fmla="*/ 2237 w 10115"/>
                <a:gd name="connsiteY2" fmla="*/ 13475 h 15707"/>
                <a:gd name="connsiteX3" fmla="*/ 2058 w 10115"/>
                <a:gd name="connsiteY3" fmla="*/ 15707 h 15707"/>
                <a:gd name="connsiteX4" fmla="*/ 3529 w 10115"/>
                <a:gd name="connsiteY4" fmla="*/ 15707 h 15707"/>
                <a:gd name="connsiteX5" fmla="*/ 3823 w 10115"/>
                <a:gd name="connsiteY5" fmla="*/ 12927 h 15707"/>
                <a:gd name="connsiteX6" fmla="*/ 5588 w 10115"/>
                <a:gd name="connsiteY6" fmla="*/ 13622 h 15707"/>
                <a:gd name="connsiteX7" fmla="*/ 6764 w 10115"/>
                <a:gd name="connsiteY7" fmla="*/ 12927 h 15707"/>
                <a:gd name="connsiteX8" fmla="*/ 7647 w 10115"/>
                <a:gd name="connsiteY8" fmla="*/ 10147 h 15707"/>
                <a:gd name="connsiteX9" fmla="*/ 9279 w 10115"/>
                <a:gd name="connsiteY9" fmla="*/ 12364 h 15707"/>
                <a:gd name="connsiteX10" fmla="*/ 10115 w 10115"/>
                <a:gd name="connsiteY10" fmla="*/ 10142 h 15707"/>
                <a:gd name="connsiteX11" fmla="*/ 9411 w 10115"/>
                <a:gd name="connsiteY11" fmla="*/ 3196 h 15707"/>
                <a:gd name="connsiteX12" fmla="*/ 7512 w 10115"/>
                <a:gd name="connsiteY12" fmla="*/ 7519 h 15707"/>
                <a:gd name="connsiteX13" fmla="*/ 7865 w 10115"/>
                <a:gd name="connsiteY13" fmla="*/ 8319 h 15707"/>
                <a:gd name="connsiteX14" fmla="*/ 7141 w 10115"/>
                <a:gd name="connsiteY14" fmla="*/ 5261 h 15707"/>
                <a:gd name="connsiteX15" fmla="*/ 6764 w 10115"/>
                <a:gd name="connsiteY15" fmla="*/ 1806 h 15707"/>
                <a:gd name="connsiteX16" fmla="*/ 4705 w 10115"/>
                <a:gd name="connsiteY16" fmla="*/ 1111 h 15707"/>
                <a:gd name="connsiteX17" fmla="*/ 3529 w 10115"/>
                <a:gd name="connsiteY17" fmla="*/ 1111 h 15707"/>
                <a:gd name="connsiteX18" fmla="*/ 2352 w 10115"/>
                <a:gd name="connsiteY18" fmla="*/ 0 h 15707"/>
                <a:gd name="connsiteX19" fmla="*/ 2941 w 10115"/>
                <a:gd name="connsiteY19" fmla="*/ 5281 h 15707"/>
                <a:gd name="connsiteX20" fmla="*/ 1764 w 10115"/>
                <a:gd name="connsiteY20" fmla="*/ 5281 h 15707"/>
                <a:gd name="connsiteX21" fmla="*/ 1176 w 10115"/>
                <a:gd name="connsiteY21" fmla="*/ 3891 h 15707"/>
                <a:gd name="connsiteX22" fmla="*/ 882 w 10115"/>
                <a:gd name="connsiteY22" fmla="*/ 5976 h 15707"/>
                <a:gd name="connsiteX23" fmla="*/ 0 w 10115"/>
                <a:gd name="connsiteY23" fmla="*/ 5976 h 15707"/>
                <a:gd name="connsiteX0" fmla="*/ 0 w 10115"/>
                <a:gd name="connsiteY0" fmla="*/ 5976 h 15707"/>
                <a:gd name="connsiteX1" fmla="*/ 588 w 10115"/>
                <a:gd name="connsiteY1" fmla="*/ 12927 h 15707"/>
                <a:gd name="connsiteX2" fmla="*/ 2237 w 10115"/>
                <a:gd name="connsiteY2" fmla="*/ 13475 h 15707"/>
                <a:gd name="connsiteX3" fmla="*/ 2058 w 10115"/>
                <a:gd name="connsiteY3" fmla="*/ 15707 h 15707"/>
                <a:gd name="connsiteX4" fmla="*/ 3529 w 10115"/>
                <a:gd name="connsiteY4" fmla="*/ 15707 h 15707"/>
                <a:gd name="connsiteX5" fmla="*/ 3823 w 10115"/>
                <a:gd name="connsiteY5" fmla="*/ 12927 h 15707"/>
                <a:gd name="connsiteX6" fmla="*/ 5588 w 10115"/>
                <a:gd name="connsiteY6" fmla="*/ 13622 h 15707"/>
                <a:gd name="connsiteX7" fmla="*/ 6764 w 10115"/>
                <a:gd name="connsiteY7" fmla="*/ 12927 h 15707"/>
                <a:gd name="connsiteX8" fmla="*/ 7647 w 10115"/>
                <a:gd name="connsiteY8" fmla="*/ 10147 h 15707"/>
                <a:gd name="connsiteX9" fmla="*/ 9279 w 10115"/>
                <a:gd name="connsiteY9" fmla="*/ 12364 h 15707"/>
                <a:gd name="connsiteX10" fmla="*/ 10115 w 10115"/>
                <a:gd name="connsiteY10" fmla="*/ 10142 h 15707"/>
                <a:gd name="connsiteX11" fmla="*/ 9411 w 10115"/>
                <a:gd name="connsiteY11" fmla="*/ 3196 h 15707"/>
                <a:gd name="connsiteX12" fmla="*/ 7512 w 10115"/>
                <a:gd name="connsiteY12" fmla="*/ 7519 h 15707"/>
                <a:gd name="connsiteX13" fmla="*/ 7865 w 10115"/>
                <a:gd name="connsiteY13" fmla="*/ 8319 h 15707"/>
                <a:gd name="connsiteX14" fmla="*/ 7141 w 10115"/>
                <a:gd name="connsiteY14" fmla="*/ 5261 h 15707"/>
                <a:gd name="connsiteX15" fmla="*/ 6764 w 10115"/>
                <a:gd name="connsiteY15" fmla="*/ 1806 h 15707"/>
                <a:gd name="connsiteX16" fmla="*/ 5649 w 10115"/>
                <a:gd name="connsiteY16" fmla="*/ 4011 h 15707"/>
                <a:gd name="connsiteX17" fmla="*/ 4705 w 10115"/>
                <a:gd name="connsiteY17" fmla="*/ 1111 h 15707"/>
                <a:gd name="connsiteX18" fmla="*/ 3529 w 10115"/>
                <a:gd name="connsiteY18" fmla="*/ 1111 h 15707"/>
                <a:gd name="connsiteX19" fmla="*/ 2352 w 10115"/>
                <a:gd name="connsiteY19" fmla="*/ 0 h 15707"/>
                <a:gd name="connsiteX20" fmla="*/ 2941 w 10115"/>
                <a:gd name="connsiteY20" fmla="*/ 5281 h 15707"/>
                <a:gd name="connsiteX21" fmla="*/ 1764 w 10115"/>
                <a:gd name="connsiteY21" fmla="*/ 5281 h 15707"/>
                <a:gd name="connsiteX22" fmla="*/ 1176 w 10115"/>
                <a:gd name="connsiteY22" fmla="*/ 3891 h 15707"/>
                <a:gd name="connsiteX23" fmla="*/ 882 w 10115"/>
                <a:gd name="connsiteY23" fmla="*/ 5976 h 15707"/>
                <a:gd name="connsiteX24" fmla="*/ 0 w 10115"/>
                <a:gd name="connsiteY24" fmla="*/ 5976 h 15707"/>
                <a:gd name="connsiteX0" fmla="*/ 0 w 10115"/>
                <a:gd name="connsiteY0" fmla="*/ 5976 h 15707"/>
                <a:gd name="connsiteX1" fmla="*/ 2554 w 10115"/>
                <a:gd name="connsiteY1" fmla="*/ 13317 h 15707"/>
                <a:gd name="connsiteX2" fmla="*/ 2237 w 10115"/>
                <a:gd name="connsiteY2" fmla="*/ 13475 h 15707"/>
                <a:gd name="connsiteX3" fmla="*/ 2058 w 10115"/>
                <a:gd name="connsiteY3" fmla="*/ 15707 h 15707"/>
                <a:gd name="connsiteX4" fmla="*/ 3529 w 10115"/>
                <a:gd name="connsiteY4" fmla="*/ 15707 h 15707"/>
                <a:gd name="connsiteX5" fmla="*/ 3823 w 10115"/>
                <a:gd name="connsiteY5" fmla="*/ 12927 h 15707"/>
                <a:gd name="connsiteX6" fmla="*/ 5588 w 10115"/>
                <a:gd name="connsiteY6" fmla="*/ 13622 h 15707"/>
                <a:gd name="connsiteX7" fmla="*/ 6764 w 10115"/>
                <a:gd name="connsiteY7" fmla="*/ 12927 h 15707"/>
                <a:gd name="connsiteX8" fmla="*/ 7647 w 10115"/>
                <a:gd name="connsiteY8" fmla="*/ 10147 h 15707"/>
                <a:gd name="connsiteX9" fmla="*/ 9279 w 10115"/>
                <a:gd name="connsiteY9" fmla="*/ 12364 h 15707"/>
                <a:gd name="connsiteX10" fmla="*/ 10115 w 10115"/>
                <a:gd name="connsiteY10" fmla="*/ 10142 h 15707"/>
                <a:gd name="connsiteX11" fmla="*/ 9411 w 10115"/>
                <a:gd name="connsiteY11" fmla="*/ 3196 h 15707"/>
                <a:gd name="connsiteX12" fmla="*/ 7512 w 10115"/>
                <a:gd name="connsiteY12" fmla="*/ 7519 h 15707"/>
                <a:gd name="connsiteX13" fmla="*/ 7865 w 10115"/>
                <a:gd name="connsiteY13" fmla="*/ 8319 h 15707"/>
                <a:gd name="connsiteX14" fmla="*/ 7141 w 10115"/>
                <a:gd name="connsiteY14" fmla="*/ 5261 h 15707"/>
                <a:gd name="connsiteX15" fmla="*/ 6764 w 10115"/>
                <a:gd name="connsiteY15" fmla="*/ 1806 h 15707"/>
                <a:gd name="connsiteX16" fmla="*/ 5649 w 10115"/>
                <a:gd name="connsiteY16" fmla="*/ 4011 h 15707"/>
                <a:gd name="connsiteX17" fmla="*/ 4705 w 10115"/>
                <a:gd name="connsiteY17" fmla="*/ 1111 h 15707"/>
                <a:gd name="connsiteX18" fmla="*/ 3529 w 10115"/>
                <a:gd name="connsiteY18" fmla="*/ 1111 h 15707"/>
                <a:gd name="connsiteX19" fmla="*/ 2352 w 10115"/>
                <a:gd name="connsiteY19" fmla="*/ 0 h 15707"/>
                <a:gd name="connsiteX20" fmla="*/ 2941 w 10115"/>
                <a:gd name="connsiteY20" fmla="*/ 5281 h 15707"/>
                <a:gd name="connsiteX21" fmla="*/ 1764 w 10115"/>
                <a:gd name="connsiteY21" fmla="*/ 5281 h 15707"/>
                <a:gd name="connsiteX22" fmla="*/ 1176 w 10115"/>
                <a:gd name="connsiteY22" fmla="*/ 3891 h 15707"/>
                <a:gd name="connsiteX23" fmla="*/ 882 w 10115"/>
                <a:gd name="connsiteY23" fmla="*/ 5976 h 15707"/>
                <a:gd name="connsiteX24" fmla="*/ 0 w 10115"/>
                <a:gd name="connsiteY24" fmla="*/ 5976 h 15707"/>
                <a:gd name="connsiteX0" fmla="*/ 918 w 9233"/>
                <a:gd name="connsiteY0" fmla="*/ 8769 h 15707"/>
                <a:gd name="connsiteX1" fmla="*/ 1672 w 9233"/>
                <a:gd name="connsiteY1" fmla="*/ 13317 h 15707"/>
                <a:gd name="connsiteX2" fmla="*/ 1355 w 9233"/>
                <a:gd name="connsiteY2" fmla="*/ 13475 h 15707"/>
                <a:gd name="connsiteX3" fmla="*/ 1176 w 9233"/>
                <a:gd name="connsiteY3" fmla="*/ 15707 h 15707"/>
                <a:gd name="connsiteX4" fmla="*/ 2647 w 9233"/>
                <a:gd name="connsiteY4" fmla="*/ 15707 h 15707"/>
                <a:gd name="connsiteX5" fmla="*/ 2941 w 9233"/>
                <a:gd name="connsiteY5" fmla="*/ 12927 h 15707"/>
                <a:gd name="connsiteX6" fmla="*/ 4706 w 9233"/>
                <a:gd name="connsiteY6" fmla="*/ 13622 h 15707"/>
                <a:gd name="connsiteX7" fmla="*/ 5882 w 9233"/>
                <a:gd name="connsiteY7" fmla="*/ 12927 h 15707"/>
                <a:gd name="connsiteX8" fmla="*/ 6765 w 9233"/>
                <a:gd name="connsiteY8" fmla="*/ 10147 h 15707"/>
                <a:gd name="connsiteX9" fmla="*/ 8397 w 9233"/>
                <a:gd name="connsiteY9" fmla="*/ 12364 h 15707"/>
                <a:gd name="connsiteX10" fmla="*/ 9233 w 9233"/>
                <a:gd name="connsiteY10" fmla="*/ 10142 h 15707"/>
                <a:gd name="connsiteX11" fmla="*/ 8529 w 9233"/>
                <a:gd name="connsiteY11" fmla="*/ 3196 h 15707"/>
                <a:gd name="connsiteX12" fmla="*/ 6630 w 9233"/>
                <a:gd name="connsiteY12" fmla="*/ 7519 h 15707"/>
                <a:gd name="connsiteX13" fmla="*/ 6983 w 9233"/>
                <a:gd name="connsiteY13" fmla="*/ 8319 h 15707"/>
                <a:gd name="connsiteX14" fmla="*/ 6259 w 9233"/>
                <a:gd name="connsiteY14" fmla="*/ 5261 h 15707"/>
                <a:gd name="connsiteX15" fmla="*/ 5882 w 9233"/>
                <a:gd name="connsiteY15" fmla="*/ 1806 h 15707"/>
                <a:gd name="connsiteX16" fmla="*/ 4767 w 9233"/>
                <a:gd name="connsiteY16" fmla="*/ 4011 h 15707"/>
                <a:gd name="connsiteX17" fmla="*/ 3823 w 9233"/>
                <a:gd name="connsiteY17" fmla="*/ 1111 h 15707"/>
                <a:gd name="connsiteX18" fmla="*/ 2647 w 9233"/>
                <a:gd name="connsiteY18" fmla="*/ 1111 h 15707"/>
                <a:gd name="connsiteX19" fmla="*/ 1470 w 9233"/>
                <a:gd name="connsiteY19" fmla="*/ 0 h 15707"/>
                <a:gd name="connsiteX20" fmla="*/ 2059 w 9233"/>
                <a:gd name="connsiteY20" fmla="*/ 5281 h 15707"/>
                <a:gd name="connsiteX21" fmla="*/ 882 w 9233"/>
                <a:gd name="connsiteY21" fmla="*/ 5281 h 15707"/>
                <a:gd name="connsiteX22" fmla="*/ 294 w 9233"/>
                <a:gd name="connsiteY22" fmla="*/ 3891 h 15707"/>
                <a:gd name="connsiteX23" fmla="*/ 0 w 9233"/>
                <a:gd name="connsiteY23" fmla="*/ 5976 h 15707"/>
                <a:gd name="connsiteX24" fmla="*/ 918 w 9233"/>
                <a:gd name="connsiteY24" fmla="*/ 8769 h 15707"/>
                <a:gd name="connsiteX0" fmla="*/ 994 w 10000"/>
                <a:gd name="connsiteY0" fmla="*/ 5080 h 9497"/>
                <a:gd name="connsiteX1" fmla="*/ 1811 w 10000"/>
                <a:gd name="connsiteY1" fmla="*/ 7975 h 9497"/>
                <a:gd name="connsiteX2" fmla="*/ 1468 w 10000"/>
                <a:gd name="connsiteY2" fmla="*/ 8076 h 9497"/>
                <a:gd name="connsiteX3" fmla="*/ 1274 w 10000"/>
                <a:gd name="connsiteY3" fmla="*/ 9497 h 9497"/>
                <a:gd name="connsiteX4" fmla="*/ 2867 w 10000"/>
                <a:gd name="connsiteY4" fmla="*/ 9497 h 9497"/>
                <a:gd name="connsiteX5" fmla="*/ 3185 w 10000"/>
                <a:gd name="connsiteY5" fmla="*/ 7727 h 9497"/>
                <a:gd name="connsiteX6" fmla="*/ 5097 w 10000"/>
                <a:gd name="connsiteY6" fmla="*/ 8170 h 9497"/>
                <a:gd name="connsiteX7" fmla="*/ 6371 w 10000"/>
                <a:gd name="connsiteY7" fmla="*/ 7727 h 9497"/>
                <a:gd name="connsiteX8" fmla="*/ 7327 w 10000"/>
                <a:gd name="connsiteY8" fmla="*/ 5957 h 9497"/>
                <a:gd name="connsiteX9" fmla="*/ 9095 w 10000"/>
                <a:gd name="connsiteY9" fmla="*/ 7369 h 9497"/>
                <a:gd name="connsiteX10" fmla="*/ 10000 w 10000"/>
                <a:gd name="connsiteY10" fmla="*/ 5954 h 9497"/>
                <a:gd name="connsiteX11" fmla="*/ 9238 w 10000"/>
                <a:gd name="connsiteY11" fmla="*/ 1532 h 9497"/>
                <a:gd name="connsiteX12" fmla="*/ 7181 w 10000"/>
                <a:gd name="connsiteY12" fmla="*/ 4284 h 9497"/>
                <a:gd name="connsiteX13" fmla="*/ 7563 w 10000"/>
                <a:gd name="connsiteY13" fmla="*/ 4793 h 9497"/>
                <a:gd name="connsiteX14" fmla="*/ 6779 w 10000"/>
                <a:gd name="connsiteY14" fmla="*/ 2846 h 9497"/>
                <a:gd name="connsiteX15" fmla="*/ 6371 w 10000"/>
                <a:gd name="connsiteY15" fmla="*/ 647 h 9497"/>
                <a:gd name="connsiteX16" fmla="*/ 5163 w 10000"/>
                <a:gd name="connsiteY16" fmla="*/ 2051 h 9497"/>
                <a:gd name="connsiteX17" fmla="*/ 4141 w 10000"/>
                <a:gd name="connsiteY17" fmla="*/ 204 h 9497"/>
                <a:gd name="connsiteX18" fmla="*/ 2867 w 10000"/>
                <a:gd name="connsiteY18" fmla="*/ 204 h 9497"/>
                <a:gd name="connsiteX19" fmla="*/ 2347 w 10000"/>
                <a:gd name="connsiteY19" fmla="*/ 2200 h 9497"/>
                <a:gd name="connsiteX20" fmla="*/ 2230 w 10000"/>
                <a:gd name="connsiteY20" fmla="*/ 2859 h 9497"/>
                <a:gd name="connsiteX21" fmla="*/ 955 w 10000"/>
                <a:gd name="connsiteY21" fmla="*/ 2859 h 9497"/>
                <a:gd name="connsiteX22" fmla="*/ 318 w 10000"/>
                <a:gd name="connsiteY22" fmla="*/ 1974 h 9497"/>
                <a:gd name="connsiteX23" fmla="*/ 0 w 10000"/>
                <a:gd name="connsiteY23" fmla="*/ 3302 h 9497"/>
                <a:gd name="connsiteX24" fmla="*/ 994 w 10000"/>
                <a:gd name="connsiteY24" fmla="*/ 5080 h 9497"/>
                <a:gd name="connsiteX0" fmla="*/ 994 w 10000"/>
                <a:gd name="connsiteY0" fmla="*/ 5349 h 10000"/>
                <a:gd name="connsiteX1" fmla="*/ 1811 w 10000"/>
                <a:gd name="connsiteY1" fmla="*/ 8397 h 10000"/>
                <a:gd name="connsiteX2" fmla="*/ 1468 w 10000"/>
                <a:gd name="connsiteY2" fmla="*/ 8504 h 10000"/>
                <a:gd name="connsiteX3" fmla="*/ 1274 w 10000"/>
                <a:gd name="connsiteY3" fmla="*/ 10000 h 10000"/>
                <a:gd name="connsiteX4" fmla="*/ 2867 w 10000"/>
                <a:gd name="connsiteY4" fmla="*/ 10000 h 10000"/>
                <a:gd name="connsiteX5" fmla="*/ 3185 w 10000"/>
                <a:gd name="connsiteY5" fmla="*/ 8136 h 10000"/>
                <a:gd name="connsiteX6" fmla="*/ 5097 w 10000"/>
                <a:gd name="connsiteY6" fmla="*/ 8603 h 10000"/>
                <a:gd name="connsiteX7" fmla="*/ 6371 w 10000"/>
                <a:gd name="connsiteY7" fmla="*/ 8136 h 10000"/>
                <a:gd name="connsiteX8" fmla="*/ 7327 w 10000"/>
                <a:gd name="connsiteY8" fmla="*/ 6273 h 10000"/>
                <a:gd name="connsiteX9" fmla="*/ 9095 w 10000"/>
                <a:gd name="connsiteY9" fmla="*/ 7759 h 10000"/>
                <a:gd name="connsiteX10" fmla="*/ 10000 w 10000"/>
                <a:gd name="connsiteY10" fmla="*/ 6269 h 10000"/>
                <a:gd name="connsiteX11" fmla="*/ 9238 w 10000"/>
                <a:gd name="connsiteY11" fmla="*/ 1613 h 10000"/>
                <a:gd name="connsiteX12" fmla="*/ 7181 w 10000"/>
                <a:gd name="connsiteY12" fmla="*/ 4511 h 10000"/>
                <a:gd name="connsiteX13" fmla="*/ 7563 w 10000"/>
                <a:gd name="connsiteY13" fmla="*/ 5047 h 10000"/>
                <a:gd name="connsiteX14" fmla="*/ 6779 w 10000"/>
                <a:gd name="connsiteY14" fmla="*/ 2997 h 10000"/>
                <a:gd name="connsiteX15" fmla="*/ 6371 w 10000"/>
                <a:gd name="connsiteY15" fmla="*/ 681 h 10000"/>
                <a:gd name="connsiteX16" fmla="*/ 5163 w 10000"/>
                <a:gd name="connsiteY16" fmla="*/ 2160 h 10000"/>
                <a:gd name="connsiteX17" fmla="*/ 4141 w 10000"/>
                <a:gd name="connsiteY17" fmla="*/ 215 h 10000"/>
                <a:gd name="connsiteX18" fmla="*/ 2867 w 10000"/>
                <a:gd name="connsiteY18" fmla="*/ 215 h 10000"/>
                <a:gd name="connsiteX19" fmla="*/ 2347 w 10000"/>
                <a:gd name="connsiteY19" fmla="*/ 2317 h 10000"/>
                <a:gd name="connsiteX20" fmla="*/ 2230 w 10000"/>
                <a:gd name="connsiteY20" fmla="*/ 3010 h 10000"/>
                <a:gd name="connsiteX21" fmla="*/ 955 w 10000"/>
                <a:gd name="connsiteY21" fmla="*/ 3010 h 10000"/>
                <a:gd name="connsiteX22" fmla="*/ 1237 w 10000"/>
                <a:gd name="connsiteY22" fmla="*/ 3729 h 10000"/>
                <a:gd name="connsiteX23" fmla="*/ 0 w 10000"/>
                <a:gd name="connsiteY23" fmla="*/ 3477 h 10000"/>
                <a:gd name="connsiteX24" fmla="*/ 994 w 10000"/>
                <a:gd name="connsiteY24" fmla="*/ 5349 h 10000"/>
                <a:gd name="connsiteX0" fmla="*/ 76 w 9082"/>
                <a:gd name="connsiteY0" fmla="*/ 5349 h 10000"/>
                <a:gd name="connsiteX1" fmla="*/ 893 w 9082"/>
                <a:gd name="connsiteY1" fmla="*/ 8397 h 10000"/>
                <a:gd name="connsiteX2" fmla="*/ 550 w 9082"/>
                <a:gd name="connsiteY2" fmla="*/ 8504 h 10000"/>
                <a:gd name="connsiteX3" fmla="*/ 356 w 9082"/>
                <a:gd name="connsiteY3" fmla="*/ 10000 h 10000"/>
                <a:gd name="connsiteX4" fmla="*/ 1949 w 9082"/>
                <a:gd name="connsiteY4" fmla="*/ 10000 h 10000"/>
                <a:gd name="connsiteX5" fmla="*/ 2267 w 9082"/>
                <a:gd name="connsiteY5" fmla="*/ 8136 h 10000"/>
                <a:gd name="connsiteX6" fmla="*/ 4179 w 9082"/>
                <a:gd name="connsiteY6" fmla="*/ 8603 h 10000"/>
                <a:gd name="connsiteX7" fmla="*/ 5453 w 9082"/>
                <a:gd name="connsiteY7" fmla="*/ 8136 h 10000"/>
                <a:gd name="connsiteX8" fmla="*/ 6409 w 9082"/>
                <a:gd name="connsiteY8" fmla="*/ 6273 h 10000"/>
                <a:gd name="connsiteX9" fmla="*/ 8177 w 9082"/>
                <a:gd name="connsiteY9" fmla="*/ 7759 h 10000"/>
                <a:gd name="connsiteX10" fmla="*/ 9082 w 9082"/>
                <a:gd name="connsiteY10" fmla="*/ 6269 h 10000"/>
                <a:gd name="connsiteX11" fmla="*/ 8320 w 9082"/>
                <a:gd name="connsiteY11" fmla="*/ 1613 h 10000"/>
                <a:gd name="connsiteX12" fmla="*/ 6263 w 9082"/>
                <a:gd name="connsiteY12" fmla="*/ 4511 h 10000"/>
                <a:gd name="connsiteX13" fmla="*/ 6645 w 9082"/>
                <a:gd name="connsiteY13" fmla="*/ 5047 h 10000"/>
                <a:gd name="connsiteX14" fmla="*/ 5861 w 9082"/>
                <a:gd name="connsiteY14" fmla="*/ 2997 h 10000"/>
                <a:gd name="connsiteX15" fmla="*/ 5453 w 9082"/>
                <a:gd name="connsiteY15" fmla="*/ 681 h 10000"/>
                <a:gd name="connsiteX16" fmla="*/ 4245 w 9082"/>
                <a:gd name="connsiteY16" fmla="*/ 2160 h 10000"/>
                <a:gd name="connsiteX17" fmla="*/ 3223 w 9082"/>
                <a:gd name="connsiteY17" fmla="*/ 215 h 10000"/>
                <a:gd name="connsiteX18" fmla="*/ 1949 w 9082"/>
                <a:gd name="connsiteY18" fmla="*/ 215 h 10000"/>
                <a:gd name="connsiteX19" fmla="*/ 1429 w 9082"/>
                <a:gd name="connsiteY19" fmla="*/ 2317 h 10000"/>
                <a:gd name="connsiteX20" fmla="*/ 1312 w 9082"/>
                <a:gd name="connsiteY20" fmla="*/ 3010 h 10000"/>
                <a:gd name="connsiteX21" fmla="*/ 37 w 9082"/>
                <a:gd name="connsiteY21" fmla="*/ 3010 h 10000"/>
                <a:gd name="connsiteX22" fmla="*/ 319 w 9082"/>
                <a:gd name="connsiteY22" fmla="*/ 3729 h 10000"/>
                <a:gd name="connsiteX23" fmla="*/ 310 w 9082"/>
                <a:gd name="connsiteY23" fmla="*/ 5046 h 10000"/>
                <a:gd name="connsiteX24" fmla="*/ 76 w 9082"/>
                <a:gd name="connsiteY24" fmla="*/ 5349 h 10000"/>
                <a:gd name="connsiteX0" fmla="*/ 84 w 10000"/>
                <a:gd name="connsiteY0" fmla="*/ 5349 h 10000"/>
                <a:gd name="connsiteX1" fmla="*/ 983 w 10000"/>
                <a:gd name="connsiteY1" fmla="*/ 8397 h 10000"/>
                <a:gd name="connsiteX2" fmla="*/ 606 w 10000"/>
                <a:gd name="connsiteY2" fmla="*/ 8504 h 10000"/>
                <a:gd name="connsiteX3" fmla="*/ 392 w 10000"/>
                <a:gd name="connsiteY3" fmla="*/ 10000 h 10000"/>
                <a:gd name="connsiteX4" fmla="*/ 2146 w 10000"/>
                <a:gd name="connsiteY4" fmla="*/ 10000 h 10000"/>
                <a:gd name="connsiteX5" fmla="*/ 2496 w 10000"/>
                <a:gd name="connsiteY5" fmla="*/ 8136 h 10000"/>
                <a:gd name="connsiteX6" fmla="*/ 4601 w 10000"/>
                <a:gd name="connsiteY6" fmla="*/ 8603 h 10000"/>
                <a:gd name="connsiteX7" fmla="*/ 6004 w 10000"/>
                <a:gd name="connsiteY7" fmla="*/ 8136 h 10000"/>
                <a:gd name="connsiteX8" fmla="*/ 7057 w 10000"/>
                <a:gd name="connsiteY8" fmla="*/ 6273 h 10000"/>
                <a:gd name="connsiteX9" fmla="*/ 9004 w 10000"/>
                <a:gd name="connsiteY9" fmla="*/ 7759 h 10000"/>
                <a:gd name="connsiteX10" fmla="*/ 10000 w 10000"/>
                <a:gd name="connsiteY10" fmla="*/ 6269 h 10000"/>
                <a:gd name="connsiteX11" fmla="*/ 9161 w 10000"/>
                <a:gd name="connsiteY11" fmla="*/ 1613 h 10000"/>
                <a:gd name="connsiteX12" fmla="*/ 6896 w 10000"/>
                <a:gd name="connsiteY12" fmla="*/ 4511 h 10000"/>
                <a:gd name="connsiteX13" fmla="*/ 7317 w 10000"/>
                <a:gd name="connsiteY13" fmla="*/ 5047 h 10000"/>
                <a:gd name="connsiteX14" fmla="*/ 5683 w 10000"/>
                <a:gd name="connsiteY14" fmla="*/ 3757 h 10000"/>
                <a:gd name="connsiteX15" fmla="*/ 6004 w 10000"/>
                <a:gd name="connsiteY15" fmla="*/ 681 h 10000"/>
                <a:gd name="connsiteX16" fmla="*/ 4674 w 10000"/>
                <a:gd name="connsiteY16" fmla="*/ 2160 h 10000"/>
                <a:gd name="connsiteX17" fmla="*/ 3549 w 10000"/>
                <a:gd name="connsiteY17" fmla="*/ 215 h 10000"/>
                <a:gd name="connsiteX18" fmla="*/ 2146 w 10000"/>
                <a:gd name="connsiteY18" fmla="*/ 215 h 10000"/>
                <a:gd name="connsiteX19" fmla="*/ 1573 w 10000"/>
                <a:gd name="connsiteY19" fmla="*/ 2317 h 10000"/>
                <a:gd name="connsiteX20" fmla="*/ 1445 w 10000"/>
                <a:gd name="connsiteY20" fmla="*/ 3010 h 10000"/>
                <a:gd name="connsiteX21" fmla="*/ 41 w 10000"/>
                <a:gd name="connsiteY21" fmla="*/ 3010 h 10000"/>
                <a:gd name="connsiteX22" fmla="*/ 351 w 10000"/>
                <a:gd name="connsiteY22" fmla="*/ 3729 h 10000"/>
                <a:gd name="connsiteX23" fmla="*/ 341 w 10000"/>
                <a:gd name="connsiteY23" fmla="*/ 5046 h 10000"/>
                <a:gd name="connsiteX24" fmla="*/ 84 w 10000"/>
                <a:gd name="connsiteY24" fmla="*/ 5349 h 10000"/>
                <a:gd name="connsiteX0" fmla="*/ 84 w 10000"/>
                <a:gd name="connsiteY0" fmla="*/ 5349 h 10000"/>
                <a:gd name="connsiteX1" fmla="*/ 983 w 10000"/>
                <a:gd name="connsiteY1" fmla="*/ 8397 h 10000"/>
                <a:gd name="connsiteX2" fmla="*/ 606 w 10000"/>
                <a:gd name="connsiteY2" fmla="*/ 8504 h 10000"/>
                <a:gd name="connsiteX3" fmla="*/ 392 w 10000"/>
                <a:gd name="connsiteY3" fmla="*/ 10000 h 10000"/>
                <a:gd name="connsiteX4" fmla="*/ 2146 w 10000"/>
                <a:gd name="connsiteY4" fmla="*/ 10000 h 10000"/>
                <a:gd name="connsiteX5" fmla="*/ 2496 w 10000"/>
                <a:gd name="connsiteY5" fmla="*/ 8136 h 10000"/>
                <a:gd name="connsiteX6" fmla="*/ 4601 w 10000"/>
                <a:gd name="connsiteY6" fmla="*/ 8603 h 10000"/>
                <a:gd name="connsiteX7" fmla="*/ 6004 w 10000"/>
                <a:gd name="connsiteY7" fmla="*/ 8136 h 10000"/>
                <a:gd name="connsiteX8" fmla="*/ 7057 w 10000"/>
                <a:gd name="connsiteY8" fmla="*/ 6273 h 10000"/>
                <a:gd name="connsiteX9" fmla="*/ 9004 w 10000"/>
                <a:gd name="connsiteY9" fmla="*/ 7759 h 10000"/>
                <a:gd name="connsiteX10" fmla="*/ 10000 w 10000"/>
                <a:gd name="connsiteY10" fmla="*/ 6269 h 10000"/>
                <a:gd name="connsiteX11" fmla="*/ 9161 w 10000"/>
                <a:gd name="connsiteY11" fmla="*/ 1613 h 10000"/>
                <a:gd name="connsiteX12" fmla="*/ 6896 w 10000"/>
                <a:gd name="connsiteY12" fmla="*/ 4511 h 10000"/>
                <a:gd name="connsiteX13" fmla="*/ 7317 w 10000"/>
                <a:gd name="connsiteY13" fmla="*/ 5047 h 10000"/>
                <a:gd name="connsiteX14" fmla="*/ 5683 w 10000"/>
                <a:gd name="connsiteY14" fmla="*/ 3757 h 10000"/>
                <a:gd name="connsiteX15" fmla="*/ 5128 w 10000"/>
                <a:gd name="connsiteY15" fmla="*/ 2454 h 10000"/>
                <a:gd name="connsiteX16" fmla="*/ 4674 w 10000"/>
                <a:gd name="connsiteY16" fmla="*/ 2160 h 10000"/>
                <a:gd name="connsiteX17" fmla="*/ 3549 w 10000"/>
                <a:gd name="connsiteY17" fmla="*/ 215 h 10000"/>
                <a:gd name="connsiteX18" fmla="*/ 2146 w 10000"/>
                <a:gd name="connsiteY18" fmla="*/ 215 h 10000"/>
                <a:gd name="connsiteX19" fmla="*/ 1573 w 10000"/>
                <a:gd name="connsiteY19" fmla="*/ 2317 h 10000"/>
                <a:gd name="connsiteX20" fmla="*/ 1445 w 10000"/>
                <a:gd name="connsiteY20" fmla="*/ 3010 h 10000"/>
                <a:gd name="connsiteX21" fmla="*/ 41 w 10000"/>
                <a:gd name="connsiteY21" fmla="*/ 3010 h 10000"/>
                <a:gd name="connsiteX22" fmla="*/ 351 w 10000"/>
                <a:gd name="connsiteY22" fmla="*/ 3729 h 10000"/>
                <a:gd name="connsiteX23" fmla="*/ 341 w 10000"/>
                <a:gd name="connsiteY23" fmla="*/ 5046 h 10000"/>
                <a:gd name="connsiteX24" fmla="*/ 84 w 10000"/>
                <a:gd name="connsiteY24" fmla="*/ 5349 h 10000"/>
                <a:gd name="connsiteX0" fmla="*/ 84 w 10000"/>
                <a:gd name="connsiteY0" fmla="*/ 5349 h 10000"/>
                <a:gd name="connsiteX1" fmla="*/ 983 w 10000"/>
                <a:gd name="connsiteY1" fmla="*/ 8397 h 10000"/>
                <a:gd name="connsiteX2" fmla="*/ 606 w 10000"/>
                <a:gd name="connsiteY2" fmla="*/ 8504 h 10000"/>
                <a:gd name="connsiteX3" fmla="*/ 392 w 10000"/>
                <a:gd name="connsiteY3" fmla="*/ 10000 h 10000"/>
                <a:gd name="connsiteX4" fmla="*/ 2146 w 10000"/>
                <a:gd name="connsiteY4" fmla="*/ 10000 h 10000"/>
                <a:gd name="connsiteX5" fmla="*/ 2496 w 10000"/>
                <a:gd name="connsiteY5" fmla="*/ 8136 h 10000"/>
                <a:gd name="connsiteX6" fmla="*/ 4601 w 10000"/>
                <a:gd name="connsiteY6" fmla="*/ 8603 h 10000"/>
                <a:gd name="connsiteX7" fmla="*/ 6004 w 10000"/>
                <a:gd name="connsiteY7" fmla="*/ 8136 h 10000"/>
                <a:gd name="connsiteX8" fmla="*/ 7057 w 10000"/>
                <a:gd name="connsiteY8" fmla="*/ 6273 h 10000"/>
                <a:gd name="connsiteX9" fmla="*/ 9004 w 10000"/>
                <a:gd name="connsiteY9" fmla="*/ 7759 h 10000"/>
                <a:gd name="connsiteX10" fmla="*/ 10000 w 10000"/>
                <a:gd name="connsiteY10" fmla="*/ 6269 h 10000"/>
                <a:gd name="connsiteX11" fmla="*/ 9161 w 10000"/>
                <a:gd name="connsiteY11" fmla="*/ 1613 h 10000"/>
                <a:gd name="connsiteX12" fmla="*/ 6896 w 10000"/>
                <a:gd name="connsiteY12" fmla="*/ 4511 h 10000"/>
                <a:gd name="connsiteX13" fmla="*/ 7317 w 10000"/>
                <a:gd name="connsiteY13" fmla="*/ 5047 h 10000"/>
                <a:gd name="connsiteX14" fmla="*/ 5683 w 10000"/>
                <a:gd name="connsiteY14" fmla="*/ 3757 h 10000"/>
                <a:gd name="connsiteX15" fmla="*/ 5128 w 10000"/>
                <a:gd name="connsiteY15" fmla="*/ 2454 h 10000"/>
                <a:gd name="connsiteX16" fmla="*/ 5062 w 10000"/>
                <a:gd name="connsiteY16" fmla="*/ 833 h 10000"/>
                <a:gd name="connsiteX17" fmla="*/ 3549 w 10000"/>
                <a:gd name="connsiteY17" fmla="*/ 215 h 10000"/>
                <a:gd name="connsiteX18" fmla="*/ 2146 w 10000"/>
                <a:gd name="connsiteY18" fmla="*/ 215 h 10000"/>
                <a:gd name="connsiteX19" fmla="*/ 1573 w 10000"/>
                <a:gd name="connsiteY19" fmla="*/ 2317 h 10000"/>
                <a:gd name="connsiteX20" fmla="*/ 1445 w 10000"/>
                <a:gd name="connsiteY20" fmla="*/ 3010 h 10000"/>
                <a:gd name="connsiteX21" fmla="*/ 41 w 10000"/>
                <a:gd name="connsiteY21" fmla="*/ 3010 h 10000"/>
                <a:gd name="connsiteX22" fmla="*/ 351 w 10000"/>
                <a:gd name="connsiteY22" fmla="*/ 3729 h 10000"/>
                <a:gd name="connsiteX23" fmla="*/ 341 w 10000"/>
                <a:gd name="connsiteY23" fmla="*/ 5046 h 10000"/>
                <a:gd name="connsiteX24" fmla="*/ 84 w 10000"/>
                <a:gd name="connsiteY24" fmla="*/ 5349 h 10000"/>
                <a:gd name="connsiteX0" fmla="*/ 84 w 10000"/>
                <a:gd name="connsiteY0" fmla="*/ 5349 h 10000"/>
                <a:gd name="connsiteX1" fmla="*/ 983 w 10000"/>
                <a:gd name="connsiteY1" fmla="*/ 8397 h 10000"/>
                <a:gd name="connsiteX2" fmla="*/ 606 w 10000"/>
                <a:gd name="connsiteY2" fmla="*/ 8504 h 10000"/>
                <a:gd name="connsiteX3" fmla="*/ 1061 w 10000"/>
                <a:gd name="connsiteY3" fmla="*/ 8358 h 10000"/>
                <a:gd name="connsiteX4" fmla="*/ 2146 w 10000"/>
                <a:gd name="connsiteY4" fmla="*/ 10000 h 10000"/>
                <a:gd name="connsiteX5" fmla="*/ 2496 w 10000"/>
                <a:gd name="connsiteY5" fmla="*/ 8136 h 10000"/>
                <a:gd name="connsiteX6" fmla="*/ 4601 w 10000"/>
                <a:gd name="connsiteY6" fmla="*/ 8603 h 10000"/>
                <a:gd name="connsiteX7" fmla="*/ 6004 w 10000"/>
                <a:gd name="connsiteY7" fmla="*/ 8136 h 10000"/>
                <a:gd name="connsiteX8" fmla="*/ 7057 w 10000"/>
                <a:gd name="connsiteY8" fmla="*/ 6273 h 10000"/>
                <a:gd name="connsiteX9" fmla="*/ 9004 w 10000"/>
                <a:gd name="connsiteY9" fmla="*/ 7759 h 10000"/>
                <a:gd name="connsiteX10" fmla="*/ 10000 w 10000"/>
                <a:gd name="connsiteY10" fmla="*/ 6269 h 10000"/>
                <a:gd name="connsiteX11" fmla="*/ 9161 w 10000"/>
                <a:gd name="connsiteY11" fmla="*/ 1613 h 10000"/>
                <a:gd name="connsiteX12" fmla="*/ 6896 w 10000"/>
                <a:gd name="connsiteY12" fmla="*/ 4511 h 10000"/>
                <a:gd name="connsiteX13" fmla="*/ 7317 w 10000"/>
                <a:gd name="connsiteY13" fmla="*/ 5047 h 10000"/>
                <a:gd name="connsiteX14" fmla="*/ 5683 w 10000"/>
                <a:gd name="connsiteY14" fmla="*/ 3757 h 10000"/>
                <a:gd name="connsiteX15" fmla="*/ 5128 w 10000"/>
                <a:gd name="connsiteY15" fmla="*/ 2454 h 10000"/>
                <a:gd name="connsiteX16" fmla="*/ 5062 w 10000"/>
                <a:gd name="connsiteY16" fmla="*/ 833 h 10000"/>
                <a:gd name="connsiteX17" fmla="*/ 3549 w 10000"/>
                <a:gd name="connsiteY17" fmla="*/ 215 h 10000"/>
                <a:gd name="connsiteX18" fmla="*/ 2146 w 10000"/>
                <a:gd name="connsiteY18" fmla="*/ 215 h 10000"/>
                <a:gd name="connsiteX19" fmla="*/ 1573 w 10000"/>
                <a:gd name="connsiteY19" fmla="*/ 2317 h 10000"/>
                <a:gd name="connsiteX20" fmla="*/ 1445 w 10000"/>
                <a:gd name="connsiteY20" fmla="*/ 3010 h 10000"/>
                <a:gd name="connsiteX21" fmla="*/ 41 w 10000"/>
                <a:gd name="connsiteY21" fmla="*/ 3010 h 10000"/>
                <a:gd name="connsiteX22" fmla="*/ 351 w 10000"/>
                <a:gd name="connsiteY22" fmla="*/ 3729 h 10000"/>
                <a:gd name="connsiteX23" fmla="*/ 341 w 10000"/>
                <a:gd name="connsiteY23" fmla="*/ 5046 h 10000"/>
                <a:gd name="connsiteX24" fmla="*/ 84 w 10000"/>
                <a:gd name="connsiteY24" fmla="*/ 5349 h 10000"/>
                <a:gd name="connsiteX0" fmla="*/ 84 w 10000"/>
                <a:gd name="connsiteY0" fmla="*/ 5349 h 8633"/>
                <a:gd name="connsiteX1" fmla="*/ 983 w 10000"/>
                <a:gd name="connsiteY1" fmla="*/ 8397 h 8633"/>
                <a:gd name="connsiteX2" fmla="*/ 606 w 10000"/>
                <a:gd name="connsiteY2" fmla="*/ 8504 h 8633"/>
                <a:gd name="connsiteX3" fmla="*/ 1061 w 10000"/>
                <a:gd name="connsiteY3" fmla="*/ 8358 h 8633"/>
                <a:gd name="connsiteX4" fmla="*/ 2401 w 10000"/>
                <a:gd name="connsiteY4" fmla="*/ 8622 h 8633"/>
                <a:gd name="connsiteX5" fmla="*/ 2496 w 10000"/>
                <a:gd name="connsiteY5" fmla="*/ 8136 h 8633"/>
                <a:gd name="connsiteX6" fmla="*/ 4601 w 10000"/>
                <a:gd name="connsiteY6" fmla="*/ 8603 h 8633"/>
                <a:gd name="connsiteX7" fmla="*/ 6004 w 10000"/>
                <a:gd name="connsiteY7" fmla="*/ 8136 h 8633"/>
                <a:gd name="connsiteX8" fmla="*/ 7057 w 10000"/>
                <a:gd name="connsiteY8" fmla="*/ 6273 h 8633"/>
                <a:gd name="connsiteX9" fmla="*/ 9004 w 10000"/>
                <a:gd name="connsiteY9" fmla="*/ 7759 h 8633"/>
                <a:gd name="connsiteX10" fmla="*/ 10000 w 10000"/>
                <a:gd name="connsiteY10" fmla="*/ 6269 h 8633"/>
                <a:gd name="connsiteX11" fmla="*/ 9161 w 10000"/>
                <a:gd name="connsiteY11" fmla="*/ 1613 h 8633"/>
                <a:gd name="connsiteX12" fmla="*/ 6896 w 10000"/>
                <a:gd name="connsiteY12" fmla="*/ 4511 h 8633"/>
                <a:gd name="connsiteX13" fmla="*/ 7317 w 10000"/>
                <a:gd name="connsiteY13" fmla="*/ 5047 h 8633"/>
                <a:gd name="connsiteX14" fmla="*/ 5683 w 10000"/>
                <a:gd name="connsiteY14" fmla="*/ 3757 h 8633"/>
                <a:gd name="connsiteX15" fmla="*/ 5128 w 10000"/>
                <a:gd name="connsiteY15" fmla="*/ 2454 h 8633"/>
                <a:gd name="connsiteX16" fmla="*/ 5062 w 10000"/>
                <a:gd name="connsiteY16" fmla="*/ 833 h 8633"/>
                <a:gd name="connsiteX17" fmla="*/ 3549 w 10000"/>
                <a:gd name="connsiteY17" fmla="*/ 215 h 8633"/>
                <a:gd name="connsiteX18" fmla="*/ 2146 w 10000"/>
                <a:gd name="connsiteY18" fmla="*/ 215 h 8633"/>
                <a:gd name="connsiteX19" fmla="*/ 1573 w 10000"/>
                <a:gd name="connsiteY19" fmla="*/ 2317 h 8633"/>
                <a:gd name="connsiteX20" fmla="*/ 1445 w 10000"/>
                <a:gd name="connsiteY20" fmla="*/ 3010 h 8633"/>
                <a:gd name="connsiteX21" fmla="*/ 41 w 10000"/>
                <a:gd name="connsiteY21" fmla="*/ 3010 h 8633"/>
                <a:gd name="connsiteX22" fmla="*/ 351 w 10000"/>
                <a:gd name="connsiteY22" fmla="*/ 3729 h 8633"/>
                <a:gd name="connsiteX23" fmla="*/ 341 w 10000"/>
                <a:gd name="connsiteY23" fmla="*/ 5046 h 8633"/>
                <a:gd name="connsiteX24" fmla="*/ 84 w 10000"/>
                <a:gd name="connsiteY24" fmla="*/ 5349 h 8633"/>
                <a:gd name="connsiteX0" fmla="*/ 59 w 9975"/>
                <a:gd name="connsiteY0" fmla="*/ 6196 h 10000"/>
                <a:gd name="connsiteX1" fmla="*/ 958 w 9975"/>
                <a:gd name="connsiteY1" fmla="*/ 9727 h 10000"/>
                <a:gd name="connsiteX2" fmla="*/ 581 w 9975"/>
                <a:gd name="connsiteY2" fmla="*/ 9851 h 10000"/>
                <a:gd name="connsiteX3" fmla="*/ 1036 w 9975"/>
                <a:gd name="connsiteY3" fmla="*/ 9681 h 10000"/>
                <a:gd name="connsiteX4" fmla="*/ 2376 w 9975"/>
                <a:gd name="connsiteY4" fmla="*/ 9987 h 10000"/>
                <a:gd name="connsiteX5" fmla="*/ 2471 w 9975"/>
                <a:gd name="connsiteY5" fmla="*/ 9424 h 10000"/>
                <a:gd name="connsiteX6" fmla="*/ 4576 w 9975"/>
                <a:gd name="connsiteY6" fmla="*/ 9965 h 10000"/>
                <a:gd name="connsiteX7" fmla="*/ 5979 w 9975"/>
                <a:gd name="connsiteY7" fmla="*/ 9424 h 10000"/>
                <a:gd name="connsiteX8" fmla="*/ 7032 w 9975"/>
                <a:gd name="connsiteY8" fmla="*/ 7266 h 10000"/>
                <a:gd name="connsiteX9" fmla="*/ 8979 w 9975"/>
                <a:gd name="connsiteY9" fmla="*/ 8988 h 10000"/>
                <a:gd name="connsiteX10" fmla="*/ 9975 w 9975"/>
                <a:gd name="connsiteY10" fmla="*/ 7262 h 10000"/>
                <a:gd name="connsiteX11" fmla="*/ 9136 w 9975"/>
                <a:gd name="connsiteY11" fmla="*/ 1868 h 10000"/>
                <a:gd name="connsiteX12" fmla="*/ 6871 w 9975"/>
                <a:gd name="connsiteY12" fmla="*/ 5225 h 10000"/>
                <a:gd name="connsiteX13" fmla="*/ 7292 w 9975"/>
                <a:gd name="connsiteY13" fmla="*/ 5846 h 10000"/>
                <a:gd name="connsiteX14" fmla="*/ 5658 w 9975"/>
                <a:gd name="connsiteY14" fmla="*/ 4352 h 10000"/>
                <a:gd name="connsiteX15" fmla="*/ 5103 w 9975"/>
                <a:gd name="connsiteY15" fmla="*/ 2843 h 10000"/>
                <a:gd name="connsiteX16" fmla="*/ 5037 w 9975"/>
                <a:gd name="connsiteY16" fmla="*/ 965 h 10000"/>
                <a:gd name="connsiteX17" fmla="*/ 3524 w 9975"/>
                <a:gd name="connsiteY17" fmla="*/ 249 h 10000"/>
                <a:gd name="connsiteX18" fmla="*/ 2121 w 9975"/>
                <a:gd name="connsiteY18" fmla="*/ 249 h 10000"/>
                <a:gd name="connsiteX19" fmla="*/ 1548 w 9975"/>
                <a:gd name="connsiteY19" fmla="*/ 2684 h 10000"/>
                <a:gd name="connsiteX20" fmla="*/ 1420 w 9975"/>
                <a:gd name="connsiteY20" fmla="*/ 3487 h 10000"/>
                <a:gd name="connsiteX21" fmla="*/ 16 w 9975"/>
                <a:gd name="connsiteY21" fmla="*/ 3487 h 10000"/>
                <a:gd name="connsiteX22" fmla="*/ 1668 w 9975"/>
                <a:gd name="connsiteY22" fmla="*/ 4423 h 10000"/>
                <a:gd name="connsiteX23" fmla="*/ 316 w 9975"/>
                <a:gd name="connsiteY23" fmla="*/ 5845 h 10000"/>
                <a:gd name="connsiteX24" fmla="*/ 59 w 9975"/>
                <a:gd name="connsiteY24" fmla="*/ 6196 h 10000"/>
                <a:gd name="connsiteX0" fmla="*/ 1197 w 10000"/>
                <a:gd name="connsiteY0" fmla="*/ 6453 h 10000"/>
                <a:gd name="connsiteX1" fmla="*/ 960 w 10000"/>
                <a:gd name="connsiteY1" fmla="*/ 9727 h 10000"/>
                <a:gd name="connsiteX2" fmla="*/ 582 w 10000"/>
                <a:gd name="connsiteY2" fmla="*/ 9851 h 10000"/>
                <a:gd name="connsiteX3" fmla="*/ 1039 w 10000"/>
                <a:gd name="connsiteY3" fmla="*/ 9681 h 10000"/>
                <a:gd name="connsiteX4" fmla="*/ 2382 w 10000"/>
                <a:gd name="connsiteY4" fmla="*/ 9987 h 10000"/>
                <a:gd name="connsiteX5" fmla="*/ 2477 w 10000"/>
                <a:gd name="connsiteY5" fmla="*/ 9424 h 10000"/>
                <a:gd name="connsiteX6" fmla="*/ 4587 w 10000"/>
                <a:gd name="connsiteY6" fmla="*/ 9965 h 10000"/>
                <a:gd name="connsiteX7" fmla="*/ 5994 w 10000"/>
                <a:gd name="connsiteY7" fmla="*/ 9424 h 10000"/>
                <a:gd name="connsiteX8" fmla="*/ 7050 w 10000"/>
                <a:gd name="connsiteY8" fmla="*/ 7266 h 10000"/>
                <a:gd name="connsiteX9" fmla="*/ 9002 w 10000"/>
                <a:gd name="connsiteY9" fmla="*/ 8988 h 10000"/>
                <a:gd name="connsiteX10" fmla="*/ 10000 w 10000"/>
                <a:gd name="connsiteY10" fmla="*/ 7262 h 10000"/>
                <a:gd name="connsiteX11" fmla="*/ 9159 w 10000"/>
                <a:gd name="connsiteY11" fmla="*/ 1868 h 10000"/>
                <a:gd name="connsiteX12" fmla="*/ 6888 w 10000"/>
                <a:gd name="connsiteY12" fmla="*/ 5225 h 10000"/>
                <a:gd name="connsiteX13" fmla="*/ 7310 w 10000"/>
                <a:gd name="connsiteY13" fmla="*/ 5846 h 10000"/>
                <a:gd name="connsiteX14" fmla="*/ 5672 w 10000"/>
                <a:gd name="connsiteY14" fmla="*/ 4352 h 10000"/>
                <a:gd name="connsiteX15" fmla="*/ 5116 w 10000"/>
                <a:gd name="connsiteY15" fmla="*/ 2843 h 10000"/>
                <a:gd name="connsiteX16" fmla="*/ 5050 w 10000"/>
                <a:gd name="connsiteY16" fmla="*/ 965 h 10000"/>
                <a:gd name="connsiteX17" fmla="*/ 3533 w 10000"/>
                <a:gd name="connsiteY17" fmla="*/ 249 h 10000"/>
                <a:gd name="connsiteX18" fmla="*/ 2126 w 10000"/>
                <a:gd name="connsiteY18" fmla="*/ 249 h 10000"/>
                <a:gd name="connsiteX19" fmla="*/ 1552 w 10000"/>
                <a:gd name="connsiteY19" fmla="*/ 2684 h 10000"/>
                <a:gd name="connsiteX20" fmla="*/ 1424 w 10000"/>
                <a:gd name="connsiteY20" fmla="*/ 3487 h 10000"/>
                <a:gd name="connsiteX21" fmla="*/ 16 w 10000"/>
                <a:gd name="connsiteY21" fmla="*/ 3487 h 10000"/>
                <a:gd name="connsiteX22" fmla="*/ 1672 w 10000"/>
                <a:gd name="connsiteY22" fmla="*/ 4423 h 10000"/>
                <a:gd name="connsiteX23" fmla="*/ 317 w 10000"/>
                <a:gd name="connsiteY23" fmla="*/ 5845 h 10000"/>
                <a:gd name="connsiteX24" fmla="*/ 1197 w 10000"/>
                <a:gd name="connsiteY24" fmla="*/ 6453 h 10000"/>
                <a:gd name="connsiteX0" fmla="*/ 880 w 9683"/>
                <a:gd name="connsiteY0" fmla="*/ 6453 h 10000"/>
                <a:gd name="connsiteX1" fmla="*/ 643 w 9683"/>
                <a:gd name="connsiteY1" fmla="*/ 9727 h 10000"/>
                <a:gd name="connsiteX2" fmla="*/ 265 w 9683"/>
                <a:gd name="connsiteY2" fmla="*/ 9851 h 10000"/>
                <a:gd name="connsiteX3" fmla="*/ 722 w 9683"/>
                <a:gd name="connsiteY3" fmla="*/ 9681 h 10000"/>
                <a:gd name="connsiteX4" fmla="*/ 2065 w 9683"/>
                <a:gd name="connsiteY4" fmla="*/ 9987 h 10000"/>
                <a:gd name="connsiteX5" fmla="*/ 2160 w 9683"/>
                <a:gd name="connsiteY5" fmla="*/ 9424 h 10000"/>
                <a:gd name="connsiteX6" fmla="*/ 4270 w 9683"/>
                <a:gd name="connsiteY6" fmla="*/ 9965 h 10000"/>
                <a:gd name="connsiteX7" fmla="*/ 5677 w 9683"/>
                <a:gd name="connsiteY7" fmla="*/ 9424 h 10000"/>
                <a:gd name="connsiteX8" fmla="*/ 6733 w 9683"/>
                <a:gd name="connsiteY8" fmla="*/ 7266 h 10000"/>
                <a:gd name="connsiteX9" fmla="*/ 8685 w 9683"/>
                <a:gd name="connsiteY9" fmla="*/ 8988 h 10000"/>
                <a:gd name="connsiteX10" fmla="*/ 9683 w 9683"/>
                <a:gd name="connsiteY10" fmla="*/ 7262 h 10000"/>
                <a:gd name="connsiteX11" fmla="*/ 8842 w 9683"/>
                <a:gd name="connsiteY11" fmla="*/ 1868 h 10000"/>
                <a:gd name="connsiteX12" fmla="*/ 6571 w 9683"/>
                <a:gd name="connsiteY12" fmla="*/ 5225 h 10000"/>
                <a:gd name="connsiteX13" fmla="*/ 6993 w 9683"/>
                <a:gd name="connsiteY13" fmla="*/ 5846 h 10000"/>
                <a:gd name="connsiteX14" fmla="*/ 5355 w 9683"/>
                <a:gd name="connsiteY14" fmla="*/ 4352 h 10000"/>
                <a:gd name="connsiteX15" fmla="*/ 4799 w 9683"/>
                <a:gd name="connsiteY15" fmla="*/ 2843 h 10000"/>
                <a:gd name="connsiteX16" fmla="*/ 4733 w 9683"/>
                <a:gd name="connsiteY16" fmla="*/ 965 h 10000"/>
                <a:gd name="connsiteX17" fmla="*/ 3216 w 9683"/>
                <a:gd name="connsiteY17" fmla="*/ 249 h 10000"/>
                <a:gd name="connsiteX18" fmla="*/ 1809 w 9683"/>
                <a:gd name="connsiteY18" fmla="*/ 249 h 10000"/>
                <a:gd name="connsiteX19" fmla="*/ 1235 w 9683"/>
                <a:gd name="connsiteY19" fmla="*/ 2684 h 10000"/>
                <a:gd name="connsiteX20" fmla="*/ 1107 w 9683"/>
                <a:gd name="connsiteY20" fmla="*/ 3487 h 10000"/>
                <a:gd name="connsiteX21" fmla="*/ 954 w 9683"/>
                <a:gd name="connsiteY21" fmla="*/ 4284 h 10000"/>
                <a:gd name="connsiteX22" fmla="*/ 1355 w 9683"/>
                <a:gd name="connsiteY22" fmla="*/ 4423 h 10000"/>
                <a:gd name="connsiteX23" fmla="*/ 0 w 9683"/>
                <a:gd name="connsiteY23" fmla="*/ 5845 h 10000"/>
                <a:gd name="connsiteX24" fmla="*/ 880 w 9683"/>
                <a:gd name="connsiteY24" fmla="*/ 6453 h 10000"/>
                <a:gd name="connsiteX0" fmla="*/ 909 w 10000"/>
                <a:gd name="connsiteY0" fmla="*/ 6453 h 10000"/>
                <a:gd name="connsiteX1" fmla="*/ 664 w 10000"/>
                <a:gd name="connsiteY1" fmla="*/ 9727 h 10000"/>
                <a:gd name="connsiteX2" fmla="*/ 274 w 10000"/>
                <a:gd name="connsiteY2" fmla="*/ 9851 h 10000"/>
                <a:gd name="connsiteX3" fmla="*/ 746 w 10000"/>
                <a:gd name="connsiteY3" fmla="*/ 9681 h 10000"/>
                <a:gd name="connsiteX4" fmla="*/ 2133 w 10000"/>
                <a:gd name="connsiteY4" fmla="*/ 9987 h 10000"/>
                <a:gd name="connsiteX5" fmla="*/ 2231 w 10000"/>
                <a:gd name="connsiteY5" fmla="*/ 9424 h 10000"/>
                <a:gd name="connsiteX6" fmla="*/ 4410 w 10000"/>
                <a:gd name="connsiteY6" fmla="*/ 9965 h 10000"/>
                <a:gd name="connsiteX7" fmla="*/ 5863 w 10000"/>
                <a:gd name="connsiteY7" fmla="*/ 9424 h 10000"/>
                <a:gd name="connsiteX8" fmla="*/ 6953 w 10000"/>
                <a:gd name="connsiteY8" fmla="*/ 7266 h 10000"/>
                <a:gd name="connsiteX9" fmla="*/ 8612 w 10000"/>
                <a:gd name="connsiteY9" fmla="*/ 8836 h 10000"/>
                <a:gd name="connsiteX10" fmla="*/ 10000 w 10000"/>
                <a:gd name="connsiteY10" fmla="*/ 7262 h 10000"/>
                <a:gd name="connsiteX11" fmla="*/ 9131 w 10000"/>
                <a:gd name="connsiteY11" fmla="*/ 1868 h 10000"/>
                <a:gd name="connsiteX12" fmla="*/ 6786 w 10000"/>
                <a:gd name="connsiteY12" fmla="*/ 5225 h 10000"/>
                <a:gd name="connsiteX13" fmla="*/ 7222 w 10000"/>
                <a:gd name="connsiteY13" fmla="*/ 5846 h 10000"/>
                <a:gd name="connsiteX14" fmla="*/ 5530 w 10000"/>
                <a:gd name="connsiteY14" fmla="*/ 4352 h 10000"/>
                <a:gd name="connsiteX15" fmla="*/ 4956 w 10000"/>
                <a:gd name="connsiteY15" fmla="*/ 2843 h 10000"/>
                <a:gd name="connsiteX16" fmla="*/ 4888 w 10000"/>
                <a:gd name="connsiteY16" fmla="*/ 965 h 10000"/>
                <a:gd name="connsiteX17" fmla="*/ 3321 w 10000"/>
                <a:gd name="connsiteY17" fmla="*/ 249 h 10000"/>
                <a:gd name="connsiteX18" fmla="*/ 1868 w 10000"/>
                <a:gd name="connsiteY18" fmla="*/ 249 h 10000"/>
                <a:gd name="connsiteX19" fmla="*/ 1275 w 10000"/>
                <a:gd name="connsiteY19" fmla="*/ 2684 h 10000"/>
                <a:gd name="connsiteX20" fmla="*/ 1143 w 10000"/>
                <a:gd name="connsiteY20" fmla="*/ 3487 h 10000"/>
                <a:gd name="connsiteX21" fmla="*/ 985 w 10000"/>
                <a:gd name="connsiteY21" fmla="*/ 4284 h 10000"/>
                <a:gd name="connsiteX22" fmla="*/ 1399 w 10000"/>
                <a:gd name="connsiteY22" fmla="*/ 4423 h 10000"/>
                <a:gd name="connsiteX23" fmla="*/ 0 w 10000"/>
                <a:gd name="connsiteY23" fmla="*/ 5845 h 10000"/>
                <a:gd name="connsiteX24" fmla="*/ 909 w 10000"/>
                <a:gd name="connsiteY24" fmla="*/ 6453 h 10000"/>
                <a:gd name="connsiteX0" fmla="*/ 909 w 9202"/>
                <a:gd name="connsiteY0" fmla="*/ 6453 h 10000"/>
                <a:gd name="connsiteX1" fmla="*/ 664 w 9202"/>
                <a:gd name="connsiteY1" fmla="*/ 9727 h 10000"/>
                <a:gd name="connsiteX2" fmla="*/ 274 w 9202"/>
                <a:gd name="connsiteY2" fmla="*/ 9851 h 10000"/>
                <a:gd name="connsiteX3" fmla="*/ 746 w 9202"/>
                <a:gd name="connsiteY3" fmla="*/ 9681 h 10000"/>
                <a:gd name="connsiteX4" fmla="*/ 2133 w 9202"/>
                <a:gd name="connsiteY4" fmla="*/ 9987 h 10000"/>
                <a:gd name="connsiteX5" fmla="*/ 2231 w 9202"/>
                <a:gd name="connsiteY5" fmla="*/ 9424 h 10000"/>
                <a:gd name="connsiteX6" fmla="*/ 4410 w 9202"/>
                <a:gd name="connsiteY6" fmla="*/ 9965 h 10000"/>
                <a:gd name="connsiteX7" fmla="*/ 5863 w 9202"/>
                <a:gd name="connsiteY7" fmla="*/ 9424 h 10000"/>
                <a:gd name="connsiteX8" fmla="*/ 6953 w 9202"/>
                <a:gd name="connsiteY8" fmla="*/ 7266 h 10000"/>
                <a:gd name="connsiteX9" fmla="*/ 8612 w 9202"/>
                <a:gd name="connsiteY9" fmla="*/ 8836 h 10000"/>
                <a:gd name="connsiteX10" fmla="*/ 9003 w 9202"/>
                <a:gd name="connsiteY10" fmla="*/ 6266 h 10000"/>
                <a:gd name="connsiteX11" fmla="*/ 9131 w 9202"/>
                <a:gd name="connsiteY11" fmla="*/ 1868 h 10000"/>
                <a:gd name="connsiteX12" fmla="*/ 6786 w 9202"/>
                <a:gd name="connsiteY12" fmla="*/ 5225 h 10000"/>
                <a:gd name="connsiteX13" fmla="*/ 7222 w 9202"/>
                <a:gd name="connsiteY13" fmla="*/ 5846 h 10000"/>
                <a:gd name="connsiteX14" fmla="*/ 5530 w 9202"/>
                <a:gd name="connsiteY14" fmla="*/ 4352 h 10000"/>
                <a:gd name="connsiteX15" fmla="*/ 4956 w 9202"/>
                <a:gd name="connsiteY15" fmla="*/ 2843 h 10000"/>
                <a:gd name="connsiteX16" fmla="*/ 4888 w 9202"/>
                <a:gd name="connsiteY16" fmla="*/ 965 h 10000"/>
                <a:gd name="connsiteX17" fmla="*/ 3321 w 9202"/>
                <a:gd name="connsiteY17" fmla="*/ 249 h 10000"/>
                <a:gd name="connsiteX18" fmla="*/ 1868 w 9202"/>
                <a:gd name="connsiteY18" fmla="*/ 249 h 10000"/>
                <a:gd name="connsiteX19" fmla="*/ 1275 w 9202"/>
                <a:gd name="connsiteY19" fmla="*/ 2684 h 10000"/>
                <a:gd name="connsiteX20" fmla="*/ 1143 w 9202"/>
                <a:gd name="connsiteY20" fmla="*/ 3487 h 10000"/>
                <a:gd name="connsiteX21" fmla="*/ 985 w 9202"/>
                <a:gd name="connsiteY21" fmla="*/ 4284 h 10000"/>
                <a:gd name="connsiteX22" fmla="*/ 1399 w 9202"/>
                <a:gd name="connsiteY22" fmla="*/ 4423 h 10000"/>
                <a:gd name="connsiteX23" fmla="*/ 0 w 9202"/>
                <a:gd name="connsiteY23" fmla="*/ 5845 h 10000"/>
                <a:gd name="connsiteX24" fmla="*/ 909 w 9202"/>
                <a:gd name="connsiteY24" fmla="*/ 6453 h 10000"/>
                <a:gd name="connsiteX0" fmla="*/ 988 w 9784"/>
                <a:gd name="connsiteY0" fmla="*/ 6453 h 10000"/>
                <a:gd name="connsiteX1" fmla="*/ 722 w 9784"/>
                <a:gd name="connsiteY1" fmla="*/ 9727 h 10000"/>
                <a:gd name="connsiteX2" fmla="*/ 298 w 9784"/>
                <a:gd name="connsiteY2" fmla="*/ 9851 h 10000"/>
                <a:gd name="connsiteX3" fmla="*/ 811 w 9784"/>
                <a:gd name="connsiteY3" fmla="*/ 9681 h 10000"/>
                <a:gd name="connsiteX4" fmla="*/ 2318 w 9784"/>
                <a:gd name="connsiteY4" fmla="*/ 9987 h 10000"/>
                <a:gd name="connsiteX5" fmla="*/ 2424 w 9784"/>
                <a:gd name="connsiteY5" fmla="*/ 9424 h 10000"/>
                <a:gd name="connsiteX6" fmla="*/ 4792 w 9784"/>
                <a:gd name="connsiteY6" fmla="*/ 9965 h 10000"/>
                <a:gd name="connsiteX7" fmla="*/ 6371 w 9784"/>
                <a:gd name="connsiteY7" fmla="*/ 9424 h 10000"/>
                <a:gd name="connsiteX8" fmla="*/ 7556 w 9784"/>
                <a:gd name="connsiteY8" fmla="*/ 7266 h 10000"/>
                <a:gd name="connsiteX9" fmla="*/ 9359 w 9784"/>
                <a:gd name="connsiteY9" fmla="*/ 8836 h 10000"/>
                <a:gd name="connsiteX10" fmla="*/ 9784 w 9784"/>
                <a:gd name="connsiteY10" fmla="*/ 6266 h 10000"/>
                <a:gd name="connsiteX11" fmla="*/ 9092 w 9784"/>
                <a:gd name="connsiteY11" fmla="*/ 4080 h 10000"/>
                <a:gd name="connsiteX12" fmla="*/ 7374 w 9784"/>
                <a:gd name="connsiteY12" fmla="*/ 5225 h 10000"/>
                <a:gd name="connsiteX13" fmla="*/ 7848 w 9784"/>
                <a:gd name="connsiteY13" fmla="*/ 5846 h 10000"/>
                <a:gd name="connsiteX14" fmla="*/ 6010 w 9784"/>
                <a:gd name="connsiteY14" fmla="*/ 4352 h 10000"/>
                <a:gd name="connsiteX15" fmla="*/ 5386 w 9784"/>
                <a:gd name="connsiteY15" fmla="*/ 2843 h 10000"/>
                <a:gd name="connsiteX16" fmla="*/ 5312 w 9784"/>
                <a:gd name="connsiteY16" fmla="*/ 965 h 10000"/>
                <a:gd name="connsiteX17" fmla="*/ 3609 w 9784"/>
                <a:gd name="connsiteY17" fmla="*/ 249 h 10000"/>
                <a:gd name="connsiteX18" fmla="*/ 2030 w 9784"/>
                <a:gd name="connsiteY18" fmla="*/ 249 h 10000"/>
                <a:gd name="connsiteX19" fmla="*/ 1386 w 9784"/>
                <a:gd name="connsiteY19" fmla="*/ 2684 h 10000"/>
                <a:gd name="connsiteX20" fmla="*/ 1242 w 9784"/>
                <a:gd name="connsiteY20" fmla="*/ 3487 h 10000"/>
                <a:gd name="connsiteX21" fmla="*/ 1070 w 9784"/>
                <a:gd name="connsiteY21" fmla="*/ 4284 h 10000"/>
                <a:gd name="connsiteX22" fmla="*/ 1520 w 9784"/>
                <a:gd name="connsiteY22" fmla="*/ 4423 h 10000"/>
                <a:gd name="connsiteX23" fmla="*/ 0 w 9784"/>
                <a:gd name="connsiteY23" fmla="*/ 5845 h 10000"/>
                <a:gd name="connsiteX24" fmla="*/ 988 w 9784"/>
                <a:gd name="connsiteY24" fmla="*/ 6453 h 10000"/>
                <a:gd name="connsiteX0" fmla="*/ 1010 w 10000"/>
                <a:gd name="connsiteY0" fmla="*/ 6453 h 10000"/>
                <a:gd name="connsiteX1" fmla="*/ 738 w 10000"/>
                <a:gd name="connsiteY1" fmla="*/ 9727 h 10000"/>
                <a:gd name="connsiteX2" fmla="*/ 305 w 10000"/>
                <a:gd name="connsiteY2" fmla="*/ 9851 h 10000"/>
                <a:gd name="connsiteX3" fmla="*/ 829 w 10000"/>
                <a:gd name="connsiteY3" fmla="*/ 9681 h 10000"/>
                <a:gd name="connsiteX4" fmla="*/ 2369 w 10000"/>
                <a:gd name="connsiteY4" fmla="*/ 9987 h 10000"/>
                <a:gd name="connsiteX5" fmla="*/ 2478 w 10000"/>
                <a:gd name="connsiteY5" fmla="*/ 9424 h 10000"/>
                <a:gd name="connsiteX6" fmla="*/ 4898 w 10000"/>
                <a:gd name="connsiteY6" fmla="*/ 9965 h 10000"/>
                <a:gd name="connsiteX7" fmla="*/ 6512 w 10000"/>
                <a:gd name="connsiteY7" fmla="*/ 9424 h 10000"/>
                <a:gd name="connsiteX8" fmla="*/ 7723 w 10000"/>
                <a:gd name="connsiteY8" fmla="*/ 7266 h 10000"/>
                <a:gd name="connsiteX9" fmla="*/ 9566 w 10000"/>
                <a:gd name="connsiteY9" fmla="*/ 8836 h 10000"/>
                <a:gd name="connsiteX10" fmla="*/ 10000 w 10000"/>
                <a:gd name="connsiteY10" fmla="*/ 6266 h 10000"/>
                <a:gd name="connsiteX11" fmla="*/ 9293 w 10000"/>
                <a:gd name="connsiteY11" fmla="*/ 4080 h 10000"/>
                <a:gd name="connsiteX12" fmla="*/ 7273 w 10000"/>
                <a:gd name="connsiteY12" fmla="*/ 6329 h 10000"/>
                <a:gd name="connsiteX13" fmla="*/ 8021 w 10000"/>
                <a:gd name="connsiteY13" fmla="*/ 5846 h 10000"/>
                <a:gd name="connsiteX14" fmla="*/ 6143 w 10000"/>
                <a:gd name="connsiteY14" fmla="*/ 4352 h 10000"/>
                <a:gd name="connsiteX15" fmla="*/ 5505 w 10000"/>
                <a:gd name="connsiteY15" fmla="*/ 2843 h 10000"/>
                <a:gd name="connsiteX16" fmla="*/ 5429 w 10000"/>
                <a:gd name="connsiteY16" fmla="*/ 965 h 10000"/>
                <a:gd name="connsiteX17" fmla="*/ 3689 w 10000"/>
                <a:gd name="connsiteY17" fmla="*/ 249 h 10000"/>
                <a:gd name="connsiteX18" fmla="*/ 2075 w 10000"/>
                <a:gd name="connsiteY18" fmla="*/ 249 h 10000"/>
                <a:gd name="connsiteX19" fmla="*/ 1417 w 10000"/>
                <a:gd name="connsiteY19" fmla="*/ 2684 h 10000"/>
                <a:gd name="connsiteX20" fmla="*/ 1269 w 10000"/>
                <a:gd name="connsiteY20" fmla="*/ 3487 h 10000"/>
                <a:gd name="connsiteX21" fmla="*/ 1094 w 10000"/>
                <a:gd name="connsiteY21" fmla="*/ 4284 h 10000"/>
                <a:gd name="connsiteX22" fmla="*/ 1554 w 10000"/>
                <a:gd name="connsiteY22" fmla="*/ 4423 h 10000"/>
                <a:gd name="connsiteX23" fmla="*/ 0 w 10000"/>
                <a:gd name="connsiteY23" fmla="*/ 5845 h 10000"/>
                <a:gd name="connsiteX24" fmla="*/ 1010 w 10000"/>
                <a:gd name="connsiteY24" fmla="*/ 6453 h 10000"/>
                <a:gd name="connsiteX0" fmla="*/ 1010 w 10000"/>
                <a:gd name="connsiteY0" fmla="*/ 6453 h 10000"/>
                <a:gd name="connsiteX1" fmla="*/ 738 w 10000"/>
                <a:gd name="connsiteY1" fmla="*/ 9727 h 10000"/>
                <a:gd name="connsiteX2" fmla="*/ 305 w 10000"/>
                <a:gd name="connsiteY2" fmla="*/ 9851 h 10000"/>
                <a:gd name="connsiteX3" fmla="*/ 829 w 10000"/>
                <a:gd name="connsiteY3" fmla="*/ 9681 h 10000"/>
                <a:gd name="connsiteX4" fmla="*/ 2369 w 10000"/>
                <a:gd name="connsiteY4" fmla="*/ 9987 h 10000"/>
                <a:gd name="connsiteX5" fmla="*/ 2478 w 10000"/>
                <a:gd name="connsiteY5" fmla="*/ 9424 h 10000"/>
                <a:gd name="connsiteX6" fmla="*/ 4898 w 10000"/>
                <a:gd name="connsiteY6" fmla="*/ 9965 h 10000"/>
                <a:gd name="connsiteX7" fmla="*/ 6512 w 10000"/>
                <a:gd name="connsiteY7" fmla="*/ 9424 h 10000"/>
                <a:gd name="connsiteX8" fmla="*/ 7723 w 10000"/>
                <a:gd name="connsiteY8" fmla="*/ 7266 h 10000"/>
                <a:gd name="connsiteX9" fmla="*/ 9566 w 10000"/>
                <a:gd name="connsiteY9" fmla="*/ 8836 h 10000"/>
                <a:gd name="connsiteX10" fmla="*/ 10000 w 10000"/>
                <a:gd name="connsiteY10" fmla="*/ 6266 h 10000"/>
                <a:gd name="connsiteX11" fmla="*/ 9293 w 10000"/>
                <a:gd name="connsiteY11" fmla="*/ 4080 h 10000"/>
                <a:gd name="connsiteX12" fmla="*/ 7273 w 10000"/>
                <a:gd name="connsiteY12" fmla="*/ 6329 h 10000"/>
                <a:gd name="connsiteX13" fmla="*/ 8021 w 10000"/>
                <a:gd name="connsiteY13" fmla="*/ 5846 h 10000"/>
                <a:gd name="connsiteX14" fmla="*/ 6143 w 10000"/>
                <a:gd name="connsiteY14" fmla="*/ 4352 h 10000"/>
                <a:gd name="connsiteX15" fmla="*/ 5505 w 10000"/>
                <a:gd name="connsiteY15" fmla="*/ 2843 h 10000"/>
                <a:gd name="connsiteX16" fmla="*/ 5429 w 10000"/>
                <a:gd name="connsiteY16" fmla="*/ 965 h 10000"/>
                <a:gd name="connsiteX17" fmla="*/ 3689 w 10000"/>
                <a:gd name="connsiteY17" fmla="*/ 249 h 10000"/>
                <a:gd name="connsiteX18" fmla="*/ 2075 w 10000"/>
                <a:gd name="connsiteY18" fmla="*/ 249 h 10000"/>
                <a:gd name="connsiteX19" fmla="*/ 1417 w 10000"/>
                <a:gd name="connsiteY19" fmla="*/ 2684 h 10000"/>
                <a:gd name="connsiteX20" fmla="*/ 1269 w 10000"/>
                <a:gd name="connsiteY20" fmla="*/ 3487 h 10000"/>
                <a:gd name="connsiteX21" fmla="*/ 1094 w 10000"/>
                <a:gd name="connsiteY21" fmla="*/ 4284 h 10000"/>
                <a:gd name="connsiteX22" fmla="*/ 1554 w 10000"/>
                <a:gd name="connsiteY22" fmla="*/ 4423 h 10000"/>
                <a:gd name="connsiteX23" fmla="*/ 0 w 10000"/>
                <a:gd name="connsiteY23" fmla="*/ 5845 h 10000"/>
                <a:gd name="connsiteX24" fmla="*/ 1010 w 10000"/>
                <a:gd name="connsiteY24" fmla="*/ 6453 h 10000"/>
                <a:gd name="connsiteX0" fmla="*/ 1010 w 10000"/>
                <a:gd name="connsiteY0" fmla="*/ 6453 h 10000"/>
                <a:gd name="connsiteX1" fmla="*/ 738 w 10000"/>
                <a:gd name="connsiteY1" fmla="*/ 9727 h 10000"/>
                <a:gd name="connsiteX2" fmla="*/ 305 w 10000"/>
                <a:gd name="connsiteY2" fmla="*/ 9851 h 10000"/>
                <a:gd name="connsiteX3" fmla="*/ 829 w 10000"/>
                <a:gd name="connsiteY3" fmla="*/ 9681 h 10000"/>
                <a:gd name="connsiteX4" fmla="*/ 2369 w 10000"/>
                <a:gd name="connsiteY4" fmla="*/ 9987 h 10000"/>
                <a:gd name="connsiteX5" fmla="*/ 2478 w 10000"/>
                <a:gd name="connsiteY5" fmla="*/ 9424 h 10000"/>
                <a:gd name="connsiteX6" fmla="*/ 4898 w 10000"/>
                <a:gd name="connsiteY6" fmla="*/ 9965 h 10000"/>
                <a:gd name="connsiteX7" fmla="*/ 6512 w 10000"/>
                <a:gd name="connsiteY7" fmla="*/ 9424 h 10000"/>
                <a:gd name="connsiteX8" fmla="*/ 7723 w 10000"/>
                <a:gd name="connsiteY8" fmla="*/ 7266 h 10000"/>
                <a:gd name="connsiteX9" fmla="*/ 9566 w 10000"/>
                <a:gd name="connsiteY9" fmla="*/ 8836 h 10000"/>
                <a:gd name="connsiteX10" fmla="*/ 10000 w 10000"/>
                <a:gd name="connsiteY10" fmla="*/ 6266 h 10000"/>
                <a:gd name="connsiteX11" fmla="*/ 9293 w 10000"/>
                <a:gd name="connsiteY11" fmla="*/ 4080 h 10000"/>
                <a:gd name="connsiteX12" fmla="*/ 7273 w 10000"/>
                <a:gd name="connsiteY12" fmla="*/ 6329 h 10000"/>
                <a:gd name="connsiteX13" fmla="*/ 8021 w 10000"/>
                <a:gd name="connsiteY13" fmla="*/ 5846 h 10000"/>
                <a:gd name="connsiteX14" fmla="*/ 6143 w 10000"/>
                <a:gd name="connsiteY14" fmla="*/ 4352 h 10000"/>
                <a:gd name="connsiteX15" fmla="*/ 5505 w 10000"/>
                <a:gd name="connsiteY15" fmla="*/ 2843 h 10000"/>
                <a:gd name="connsiteX16" fmla="*/ 5260 w 10000"/>
                <a:gd name="connsiteY16" fmla="*/ 2740 h 10000"/>
                <a:gd name="connsiteX17" fmla="*/ 3689 w 10000"/>
                <a:gd name="connsiteY17" fmla="*/ 249 h 10000"/>
                <a:gd name="connsiteX18" fmla="*/ 2075 w 10000"/>
                <a:gd name="connsiteY18" fmla="*/ 249 h 10000"/>
                <a:gd name="connsiteX19" fmla="*/ 1417 w 10000"/>
                <a:gd name="connsiteY19" fmla="*/ 2684 h 10000"/>
                <a:gd name="connsiteX20" fmla="*/ 1269 w 10000"/>
                <a:gd name="connsiteY20" fmla="*/ 3487 h 10000"/>
                <a:gd name="connsiteX21" fmla="*/ 1094 w 10000"/>
                <a:gd name="connsiteY21" fmla="*/ 4284 h 10000"/>
                <a:gd name="connsiteX22" fmla="*/ 1554 w 10000"/>
                <a:gd name="connsiteY22" fmla="*/ 4423 h 10000"/>
                <a:gd name="connsiteX23" fmla="*/ 0 w 10000"/>
                <a:gd name="connsiteY23" fmla="*/ 5845 h 10000"/>
                <a:gd name="connsiteX24" fmla="*/ 1010 w 10000"/>
                <a:gd name="connsiteY24" fmla="*/ 6453 h 10000"/>
                <a:gd name="connsiteX0" fmla="*/ 1010 w 10000"/>
                <a:gd name="connsiteY0" fmla="*/ 6204 h 9751"/>
                <a:gd name="connsiteX1" fmla="*/ 738 w 10000"/>
                <a:gd name="connsiteY1" fmla="*/ 9478 h 9751"/>
                <a:gd name="connsiteX2" fmla="*/ 305 w 10000"/>
                <a:gd name="connsiteY2" fmla="*/ 9602 h 9751"/>
                <a:gd name="connsiteX3" fmla="*/ 829 w 10000"/>
                <a:gd name="connsiteY3" fmla="*/ 9432 h 9751"/>
                <a:gd name="connsiteX4" fmla="*/ 2369 w 10000"/>
                <a:gd name="connsiteY4" fmla="*/ 9738 h 9751"/>
                <a:gd name="connsiteX5" fmla="*/ 2478 w 10000"/>
                <a:gd name="connsiteY5" fmla="*/ 9175 h 9751"/>
                <a:gd name="connsiteX6" fmla="*/ 4898 w 10000"/>
                <a:gd name="connsiteY6" fmla="*/ 9716 h 9751"/>
                <a:gd name="connsiteX7" fmla="*/ 6512 w 10000"/>
                <a:gd name="connsiteY7" fmla="*/ 9175 h 9751"/>
                <a:gd name="connsiteX8" fmla="*/ 7723 w 10000"/>
                <a:gd name="connsiteY8" fmla="*/ 7017 h 9751"/>
                <a:gd name="connsiteX9" fmla="*/ 9566 w 10000"/>
                <a:gd name="connsiteY9" fmla="*/ 8587 h 9751"/>
                <a:gd name="connsiteX10" fmla="*/ 10000 w 10000"/>
                <a:gd name="connsiteY10" fmla="*/ 6017 h 9751"/>
                <a:gd name="connsiteX11" fmla="*/ 9293 w 10000"/>
                <a:gd name="connsiteY11" fmla="*/ 3831 h 9751"/>
                <a:gd name="connsiteX12" fmla="*/ 7273 w 10000"/>
                <a:gd name="connsiteY12" fmla="*/ 6080 h 9751"/>
                <a:gd name="connsiteX13" fmla="*/ 8021 w 10000"/>
                <a:gd name="connsiteY13" fmla="*/ 5597 h 9751"/>
                <a:gd name="connsiteX14" fmla="*/ 6143 w 10000"/>
                <a:gd name="connsiteY14" fmla="*/ 4103 h 9751"/>
                <a:gd name="connsiteX15" fmla="*/ 5505 w 10000"/>
                <a:gd name="connsiteY15" fmla="*/ 2594 h 9751"/>
                <a:gd name="connsiteX16" fmla="*/ 5260 w 10000"/>
                <a:gd name="connsiteY16" fmla="*/ 2491 h 9751"/>
                <a:gd name="connsiteX17" fmla="*/ 4325 w 10000"/>
                <a:gd name="connsiteY17" fmla="*/ 2274 h 9751"/>
                <a:gd name="connsiteX18" fmla="*/ 2075 w 10000"/>
                <a:gd name="connsiteY18" fmla="*/ 0 h 9751"/>
                <a:gd name="connsiteX19" fmla="*/ 1417 w 10000"/>
                <a:gd name="connsiteY19" fmla="*/ 2435 h 9751"/>
                <a:gd name="connsiteX20" fmla="*/ 1269 w 10000"/>
                <a:gd name="connsiteY20" fmla="*/ 3238 h 9751"/>
                <a:gd name="connsiteX21" fmla="*/ 1094 w 10000"/>
                <a:gd name="connsiteY21" fmla="*/ 4035 h 9751"/>
                <a:gd name="connsiteX22" fmla="*/ 1554 w 10000"/>
                <a:gd name="connsiteY22" fmla="*/ 4174 h 9751"/>
                <a:gd name="connsiteX23" fmla="*/ 0 w 10000"/>
                <a:gd name="connsiteY23" fmla="*/ 5596 h 9751"/>
                <a:gd name="connsiteX24" fmla="*/ 1010 w 10000"/>
                <a:gd name="connsiteY24" fmla="*/ 6204 h 9751"/>
                <a:gd name="connsiteX0" fmla="*/ 1010 w 10000"/>
                <a:gd name="connsiteY0" fmla="*/ 6362 h 10000"/>
                <a:gd name="connsiteX1" fmla="*/ 738 w 10000"/>
                <a:gd name="connsiteY1" fmla="*/ 9720 h 10000"/>
                <a:gd name="connsiteX2" fmla="*/ 305 w 10000"/>
                <a:gd name="connsiteY2" fmla="*/ 9847 h 10000"/>
                <a:gd name="connsiteX3" fmla="*/ 829 w 10000"/>
                <a:gd name="connsiteY3" fmla="*/ 9673 h 10000"/>
                <a:gd name="connsiteX4" fmla="*/ 2369 w 10000"/>
                <a:gd name="connsiteY4" fmla="*/ 9987 h 10000"/>
                <a:gd name="connsiteX5" fmla="*/ 2478 w 10000"/>
                <a:gd name="connsiteY5" fmla="*/ 9409 h 10000"/>
                <a:gd name="connsiteX6" fmla="*/ 4898 w 10000"/>
                <a:gd name="connsiteY6" fmla="*/ 9964 h 10000"/>
                <a:gd name="connsiteX7" fmla="*/ 6512 w 10000"/>
                <a:gd name="connsiteY7" fmla="*/ 9409 h 10000"/>
                <a:gd name="connsiteX8" fmla="*/ 7723 w 10000"/>
                <a:gd name="connsiteY8" fmla="*/ 7196 h 10000"/>
                <a:gd name="connsiteX9" fmla="*/ 9566 w 10000"/>
                <a:gd name="connsiteY9" fmla="*/ 8806 h 10000"/>
                <a:gd name="connsiteX10" fmla="*/ 10000 w 10000"/>
                <a:gd name="connsiteY10" fmla="*/ 6171 h 10000"/>
                <a:gd name="connsiteX11" fmla="*/ 9293 w 10000"/>
                <a:gd name="connsiteY11" fmla="*/ 3929 h 10000"/>
                <a:gd name="connsiteX12" fmla="*/ 7273 w 10000"/>
                <a:gd name="connsiteY12" fmla="*/ 6235 h 10000"/>
                <a:gd name="connsiteX13" fmla="*/ 8021 w 10000"/>
                <a:gd name="connsiteY13" fmla="*/ 5740 h 10000"/>
                <a:gd name="connsiteX14" fmla="*/ 6143 w 10000"/>
                <a:gd name="connsiteY14" fmla="*/ 4208 h 10000"/>
                <a:gd name="connsiteX15" fmla="*/ 5505 w 10000"/>
                <a:gd name="connsiteY15" fmla="*/ 2660 h 10000"/>
                <a:gd name="connsiteX16" fmla="*/ 5260 w 10000"/>
                <a:gd name="connsiteY16" fmla="*/ 2555 h 10000"/>
                <a:gd name="connsiteX17" fmla="*/ 4325 w 10000"/>
                <a:gd name="connsiteY17" fmla="*/ 2332 h 10000"/>
                <a:gd name="connsiteX18" fmla="*/ 2075 w 10000"/>
                <a:gd name="connsiteY18" fmla="*/ 0 h 10000"/>
                <a:gd name="connsiteX19" fmla="*/ 2472 w 10000"/>
                <a:gd name="connsiteY19" fmla="*/ 3303 h 10000"/>
                <a:gd name="connsiteX20" fmla="*/ 1269 w 10000"/>
                <a:gd name="connsiteY20" fmla="*/ 3321 h 10000"/>
                <a:gd name="connsiteX21" fmla="*/ 1094 w 10000"/>
                <a:gd name="connsiteY21" fmla="*/ 4138 h 10000"/>
                <a:gd name="connsiteX22" fmla="*/ 1554 w 10000"/>
                <a:gd name="connsiteY22" fmla="*/ 4281 h 10000"/>
                <a:gd name="connsiteX23" fmla="*/ 0 w 10000"/>
                <a:gd name="connsiteY23" fmla="*/ 5739 h 10000"/>
                <a:gd name="connsiteX24" fmla="*/ 1010 w 10000"/>
                <a:gd name="connsiteY24" fmla="*/ 6362 h 10000"/>
                <a:gd name="connsiteX0" fmla="*/ 1010 w 10000"/>
                <a:gd name="connsiteY0" fmla="*/ 4499 h 8137"/>
                <a:gd name="connsiteX1" fmla="*/ 738 w 10000"/>
                <a:gd name="connsiteY1" fmla="*/ 7857 h 8137"/>
                <a:gd name="connsiteX2" fmla="*/ 305 w 10000"/>
                <a:gd name="connsiteY2" fmla="*/ 7984 h 8137"/>
                <a:gd name="connsiteX3" fmla="*/ 829 w 10000"/>
                <a:gd name="connsiteY3" fmla="*/ 7810 h 8137"/>
                <a:gd name="connsiteX4" fmla="*/ 2369 w 10000"/>
                <a:gd name="connsiteY4" fmla="*/ 8124 h 8137"/>
                <a:gd name="connsiteX5" fmla="*/ 2478 w 10000"/>
                <a:gd name="connsiteY5" fmla="*/ 7546 h 8137"/>
                <a:gd name="connsiteX6" fmla="*/ 4898 w 10000"/>
                <a:gd name="connsiteY6" fmla="*/ 8101 h 8137"/>
                <a:gd name="connsiteX7" fmla="*/ 6512 w 10000"/>
                <a:gd name="connsiteY7" fmla="*/ 7546 h 8137"/>
                <a:gd name="connsiteX8" fmla="*/ 7723 w 10000"/>
                <a:gd name="connsiteY8" fmla="*/ 5333 h 8137"/>
                <a:gd name="connsiteX9" fmla="*/ 9566 w 10000"/>
                <a:gd name="connsiteY9" fmla="*/ 6943 h 8137"/>
                <a:gd name="connsiteX10" fmla="*/ 10000 w 10000"/>
                <a:gd name="connsiteY10" fmla="*/ 4308 h 8137"/>
                <a:gd name="connsiteX11" fmla="*/ 9293 w 10000"/>
                <a:gd name="connsiteY11" fmla="*/ 2066 h 8137"/>
                <a:gd name="connsiteX12" fmla="*/ 7273 w 10000"/>
                <a:gd name="connsiteY12" fmla="*/ 4372 h 8137"/>
                <a:gd name="connsiteX13" fmla="*/ 8021 w 10000"/>
                <a:gd name="connsiteY13" fmla="*/ 3877 h 8137"/>
                <a:gd name="connsiteX14" fmla="*/ 6143 w 10000"/>
                <a:gd name="connsiteY14" fmla="*/ 2345 h 8137"/>
                <a:gd name="connsiteX15" fmla="*/ 5505 w 10000"/>
                <a:gd name="connsiteY15" fmla="*/ 797 h 8137"/>
                <a:gd name="connsiteX16" fmla="*/ 5260 w 10000"/>
                <a:gd name="connsiteY16" fmla="*/ 692 h 8137"/>
                <a:gd name="connsiteX17" fmla="*/ 4325 w 10000"/>
                <a:gd name="connsiteY17" fmla="*/ 469 h 8137"/>
                <a:gd name="connsiteX18" fmla="*/ 3171 w 10000"/>
                <a:gd name="connsiteY18" fmla="*/ 0 h 8137"/>
                <a:gd name="connsiteX19" fmla="*/ 2472 w 10000"/>
                <a:gd name="connsiteY19" fmla="*/ 1440 h 8137"/>
                <a:gd name="connsiteX20" fmla="*/ 1269 w 10000"/>
                <a:gd name="connsiteY20" fmla="*/ 1458 h 8137"/>
                <a:gd name="connsiteX21" fmla="*/ 1094 w 10000"/>
                <a:gd name="connsiteY21" fmla="*/ 2275 h 8137"/>
                <a:gd name="connsiteX22" fmla="*/ 1554 w 10000"/>
                <a:gd name="connsiteY22" fmla="*/ 2418 h 8137"/>
                <a:gd name="connsiteX23" fmla="*/ 0 w 10000"/>
                <a:gd name="connsiteY23" fmla="*/ 3876 h 8137"/>
                <a:gd name="connsiteX24" fmla="*/ 1010 w 10000"/>
                <a:gd name="connsiteY24" fmla="*/ 4499 h 8137"/>
                <a:gd name="connsiteX0" fmla="*/ 1010 w 10000"/>
                <a:gd name="connsiteY0" fmla="*/ 5529 h 10000"/>
                <a:gd name="connsiteX1" fmla="*/ 738 w 10000"/>
                <a:gd name="connsiteY1" fmla="*/ 9656 h 10000"/>
                <a:gd name="connsiteX2" fmla="*/ 305 w 10000"/>
                <a:gd name="connsiteY2" fmla="*/ 9812 h 10000"/>
                <a:gd name="connsiteX3" fmla="*/ 829 w 10000"/>
                <a:gd name="connsiteY3" fmla="*/ 9598 h 10000"/>
                <a:gd name="connsiteX4" fmla="*/ 2369 w 10000"/>
                <a:gd name="connsiteY4" fmla="*/ 9984 h 10000"/>
                <a:gd name="connsiteX5" fmla="*/ 2478 w 10000"/>
                <a:gd name="connsiteY5" fmla="*/ 9274 h 10000"/>
                <a:gd name="connsiteX6" fmla="*/ 4898 w 10000"/>
                <a:gd name="connsiteY6" fmla="*/ 9956 h 10000"/>
                <a:gd name="connsiteX7" fmla="*/ 6512 w 10000"/>
                <a:gd name="connsiteY7" fmla="*/ 9274 h 10000"/>
                <a:gd name="connsiteX8" fmla="*/ 7723 w 10000"/>
                <a:gd name="connsiteY8" fmla="*/ 6554 h 10000"/>
                <a:gd name="connsiteX9" fmla="*/ 9566 w 10000"/>
                <a:gd name="connsiteY9" fmla="*/ 8533 h 10000"/>
                <a:gd name="connsiteX10" fmla="*/ 10000 w 10000"/>
                <a:gd name="connsiteY10" fmla="*/ 5294 h 10000"/>
                <a:gd name="connsiteX11" fmla="*/ 9293 w 10000"/>
                <a:gd name="connsiteY11" fmla="*/ 2539 h 10000"/>
                <a:gd name="connsiteX12" fmla="*/ 7273 w 10000"/>
                <a:gd name="connsiteY12" fmla="*/ 5373 h 10000"/>
                <a:gd name="connsiteX13" fmla="*/ 8021 w 10000"/>
                <a:gd name="connsiteY13" fmla="*/ 4765 h 10000"/>
                <a:gd name="connsiteX14" fmla="*/ 6143 w 10000"/>
                <a:gd name="connsiteY14" fmla="*/ 2882 h 10000"/>
                <a:gd name="connsiteX15" fmla="*/ 5505 w 10000"/>
                <a:gd name="connsiteY15" fmla="*/ 979 h 10000"/>
                <a:gd name="connsiteX16" fmla="*/ 5260 w 10000"/>
                <a:gd name="connsiteY16" fmla="*/ 850 h 10000"/>
                <a:gd name="connsiteX17" fmla="*/ 4325 w 10000"/>
                <a:gd name="connsiteY17" fmla="*/ 576 h 10000"/>
                <a:gd name="connsiteX18" fmla="*/ 3171 w 10000"/>
                <a:gd name="connsiteY18" fmla="*/ 0 h 10000"/>
                <a:gd name="connsiteX19" fmla="*/ 2472 w 10000"/>
                <a:gd name="connsiteY19" fmla="*/ 1770 h 10000"/>
                <a:gd name="connsiteX20" fmla="*/ 2243 w 10000"/>
                <a:gd name="connsiteY20" fmla="*/ 3463 h 10000"/>
                <a:gd name="connsiteX21" fmla="*/ 1094 w 10000"/>
                <a:gd name="connsiteY21" fmla="*/ 2796 h 10000"/>
                <a:gd name="connsiteX22" fmla="*/ 1554 w 10000"/>
                <a:gd name="connsiteY22" fmla="*/ 2972 h 10000"/>
                <a:gd name="connsiteX23" fmla="*/ 0 w 10000"/>
                <a:gd name="connsiteY23" fmla="*/ 4763 h 10000"/>
                <a:gd name="connsiteX24" fmla="*/ 1010 w 10000"/>
                <a:gd name="connsiteY24" fmla="*/ 5529 h 10000"/>
                <a:gd name="connsiteX0" fmla="*/ 1010 w 10000"/>
                <a:gd name="connsiteY0" fmla="*/ 5529 h 10000"/>
                <a:gd name="connsiteX1" fmla="*/ 738 w 10000"/>
                <a:gd name="connsiteY1" fmla="*/ 9656 h 10000"/>
                <a:gd name="connsiteX2" fmla="*/ 305 w 10000"/>
                <a:gd name="connsiteY2" fmla="*/ 9812 h 10000"/>
                <a:gd name="connsiteX3" fmla="*/ 829 w 10000"/>
                <a:gd name="connsiteY3" fmla="*/ 9598 h 10000"/>
                <a:gd name="connsiteX4" fmla="*/ 2369 w 10000"/>
                <a:gd name="connsiteY4" fmla="*/ 9984 h 10000"/>
                <a:gd name="connsiteX5" fmla="*/ 2478 w 10000"/>
                <a:gd name="connsiteY5" fmla="*/ 9274 h 10000"/>
                <a:gd name="connsiteX6" fmla="*/ 4898 w 10000"/>
                <a:gd name="connsiteY6" fmla="*/ 9956 h 10000"/>
                <a:gd name="connsiteX7" fmla="*/ 6512 w 10000"/>
                <a:gd name="connsiteY7" fmla="*/ 9274 h 10000"/>
                <a:gd name="connsiteX8" fmla="*/ 7723 w 10000"/>
                <a:gd name="connsiteY8" fmla="*/ 6554 h 10000"/>
                <a:gd name="connsiteX9" fmla="*/ 9566 w 10000"/>
                <a:gd name="connsiteY9" fmla="*/ 8533 h 10000"/>
                <a:gd name="connsiteX10" fmla="*/ 10000 w 10000"/>
                <a:gd name="connsiteY10" fmla="*/ 5294 h 10000"/>
                <a:gd name="connsiteX11" fmla="*/ 9293 w 10000"/>
                <a:gd name="connsiteY11" fmla="*/ 2539 h 10000"/>
                <a:gd name="connsiteX12" fmla="*/ 7273 w 10000"/>
                <a:gd name="connsiteY12" fmla="*/ 5373 h 10000"/>
                <a:gd name="connsiteX13" fmla="*/ 8021 w 10000"/>
                <a:gd name="connsiteY13" fmla="*/ 4765 h 10000"/>
                <a:gd name="connsiteX14" fmla="*/ 6143 w 10000"/>
                <a:gd name="connsiteY14" fmla="*/ 2882 h 10000"/>
                <a:gd name="connsiteX15" fmla="*/ 5505 w 10000"/>
                <a:gd name="connsiteY15" fmla="*/ 979 h 10000"/>
                <a:gd name="connsiteX16" fmla="*/ 5260 w 10000"/>
                <a:gd name="connsiteY16" fmla="*/ 850 h 10000"/>
                <a:gd name="connsiteX17" fmla="*/ 4325 w 10000"/>
                <a:gd name="connsiteY17" fmla="*/ 576 h 10000"/>
                <a:gd name="connsiteX18" fmla="*/ 3171 w 10000"/>
                <a:gd name="connsiteY18" fmla="*/ 0 h 10000"/>
                <a:gd name="connsiteX19" fmla="*/ 2472 w 10000"/>
                <a:gd name="connsiteY19" fmla="*/ 1770 h 10000"/>
                <a:gd name="connsiteX20" fmla="*/ 2243 w 10000"/>
                <a:gd name="connsiteY20" fmla="*/ 3463 h 10000"/>
                <a:gd name="connsiteX21" fmla="*/ 1094 w 10000"/>
                <a:gd name="connsiteY21" fmla="*/ 2796 h 10000"/>
                <a:gd name="connsiteX22" fmla="*/ 2331 w 10000"/>
                <a:gd name="connsiteY22" fmla="*/ 4409 h 10000"/>
                <a:gd name="connsiteX23" fmla="*/ 1554 w 10000"/>
                <a:gd name="connsiteY23" fmla="*/ 2972 h 10000"/>
                <a:gd name="connsiteX24" fmla="*/ 0 w 10000"/>
                <a:gd name="connsiteY24" fmla="*/ 4763 h 10000"/>
                <a:gd name="connsiteX25" fmla="*/ 1010 w 10000"/>
                <a:gd name="connsiteY25" fmla="*/ 5529 h 10000"/>
                <a:gd name="connsiteX0" fmla="*/ 1010 w 10000"/>
                <a:gd name="connsiteY0" fmla="*/ 5529 h 10000"/>
                <a:gd name="connsiteX1" fmla="*/ 738 w 10000"/>
                <a:gd name="connsiteY1" fmla="*/ 9656 h 10000"/>
                <a:gd name="connsiteX2" fmla="*/ 305 w 10000"/>
                <a:gd name="connsiteY2" fmla="*/ 9812 h 10000"/>
                <a:gd name="connsiteX3" fmla="*/ 829 w 10000"/>
                <a:gd name="connsiteY3" fmla="*/ 9598 h 10000"/>
                <a:gd name="connsiteX4" fmla="*/ 2369 w 10000"/>
                <a:gd name="connsiteY4" fmla="*/ 9984 h 10000"/>
                <a:gd name="connsiteX5" fmla="*/ 2478 w 10000"/>
                <a:gd name="connsiteY5" fmla="*/ 9274 h 10000"/>
                <a:gd name="connsiteX6" fmla="*/ 4898 w 10000"/>
                <a:gd name="connsiteY6" fmla="*/ 9956 h 10000"/>
                <a:gd name="connsiteX7" fmla="*/ 6512 w 10000"/>
                <a:gd name="connsiteY7" fmla="*/ 9274 h 10000"/>
                <a:gd name="connsiteX8" fmla="*/ 7723 w 10000"/>
                <a:gd name="connsiteY8" fmla="*/ 6554 h 10000"/>
                <a:gd name="connsiteX9" fmla="*/ 9566 w 10000"/>
                <a:gd name="connsiteY9" fmla="*/ 8533 h 10000"/>
                <a:gd name="connsiteX10" fmla="*/ 10000 w 10000"/>
                <a:gd name="connsiteY10" fmla="*/ 5294 h 10000"/>
                <a:gd name="connsiteX11" fmla="*/ 9293 w 10000"/>
                <a:gd name="connsiteY11" fmla="*/ 2539 h 10000"/>
                <a:gd name="connsiteX12" fmla="*/ 7273 w 10000"/>
                <a:gd name="connsiteY12" fmla="*/ 5373 h 10000"/>
                <a:gd name="connsiteX13" fmla="*/ 8021 w 10000"/>
                <a:gd name="connsiteY13" fmla="*/ 4765 h 10000"/>
                <a:gd name="connsiteX14" fmla="*/ 6143 w 10000"/>
                <a:gd name="connsiteY14" fmla="*/ 2882 h 10000"/>
                <a:gd name="connsiteX15" fmla="*/ 5505 w 10000"/>
                <a:gd name="connsiteY15" fmla="*/ 979 h 10000"/>
                <a:gd name="connsiteX16" fmla="*/ 5260 w 10000"/>
                <a:gd name="connsiteY16" fmla="*/ 850 h 10000"/>
                <a:gd name="connsiteX17" fmla="*/ 4325 w 10000"/>
                <a:gd name="connsiteY17" fmla="*/ 576 h 10000"/>
                <a:gd name="connsiteX18" fmla="*/ 3171 w 10000"/>
                <a:gd name="connsiteY18" fmla="*/ 0 h 10000"/>
                <a:gd name="connsiteX19" fmla="*/ 2472 w 10000"/>
                <a:gd name="connsiteY19" fmla="*/ 1770 h 10000"/>
                <a:gd name="connsiteX20" fmla="*/ 2243 w 10000"/>
                <a:gd name="connsiteY20" fmla="*/ 3463 h 10000"/>
                <a:gd name="connsiteX21" fmla="*/ 2267 w 10000"/>
                <a:gd name="connsiteY21" fmla="*/ 3898 h 10000"/>
                <a:gd name="connsiteX22" fmla="*/ 1094 w 10000"/>
                <a:gd name="connsiteY22" fmla="*/ 2796 h 10000"/>
                <a:gd name="connsiteX23" fmla="*/ 2331 w 10000"/>
                <a:gd name="connsiteY23" fmla="*/ 4409 h 10000"/>
                <a:gd name="connsiteX24" fmla="*/ 1554 w 10000"/>
                <a:gd name="connsiteY24" fmla="*/ 2972 h 10000"/>
                <a:gd name="connsiteX25" fmla="*/ 0 w 10000"/>
                <a:gd name="connsiteY25" fmla="*/ 4763 h 10000"/>
                <a:gd name="connsiteX26" fmla="*/ 1010 w 10000"/>
                <a:gd name="connsiteY26" fmla="*/ 5529 h 10000"/>
                <a:gd name="connsiteX0" fmla="*/ 1010 w 10000"/>
                <a:gd name="connsiteY0" fmla="*/ 5529 h 10000"/>
                <a:gd name="connsiteX1" fmla="*/ 738 w 10000"/>
                <a:gd name="connsiteY1" fmla="*/ 9656 h 10000"/>
                <a:gd name="connsiteX2" fmla="*/ 305 w 10000"/>
                <a:gd name="connsiteY2" fmla="*/ 9812 h 10000"/>
                <a:gd name="connsiteX3" fmla="*/ 829 w 10000"/>
                <a:gd name="connsiteY3" fmla="*/ 9598 h 10000"/>
                <a:gd name="connsiteX4" fmla="*/ 2369 w 10000"/>
                <a:gd name="connsiteY4" fmla="*/ 9984 h 10000"/>
                <a:gd name="connsiteX5" fmla="*/ 2478 w 10000"/>
                <a:gd name="connsiteY5" fmla="*/ 9274 h 10000"/>
                <a:gd name="connsiteX6" fmla="*/ 4898 w 10000"/>
                <a:gd name="connsiteY6" fmla="*/ 9956 h 10000"/>
                <a:gd name="connsiteX7" fmla="*/ 6512 w 10000"/>
                <a:gd name="connsiteY7" fmla="*/ 9274 h 10000"/>
                <a:gd name="connsiteX8" fmla="*/ 7723 w 10000"/>
                <a:gd name="connsiteY8" fmla="*/ 6554 h 10000"/>
                <a:gd name="connsiteX9" fmla="*/ 9566 w 10000"/>
                <a:gd name="connsiteY9" fmla="*/ 8533 h 10000"/>
                <a:gd name="connsiteX10" fmla="*/ 10000 w 10000"/>
                <a:gd name="connsiteY10" fmla="*/ 5294 h 10000"/>
                <a:gd name="connsiteX11" fmla="*/ 9293 w 10000"/>
                <a:gd name="connsiteY11" fmla="*/ 2539 h 10000"/>
                <a:gd name="connsiteX12" fmla="*/ 7273 w 10000"/>
                <a:gd name="connsiteY12" fmla="*/ 5373 h 10000"/>
                <a:gd name="connsiteX13" fmla="*/ 8021 w 10000"/>
                <a:gd name="connsiteY13" fmla="*/ 4765 h 10000"/>
                <a:gd name="connsiteX14" fmla="*/ 6143 w 10000"/>
                <a:gd name="connsiteY14" fmla="*/ 2882 h 10000"/>
                <a:gd name="connsiteX15" fmla="*/ 5505 w 10000"/>
                <a:gd name="connsiteY15" fmla="*/ 979 h 10000"/>
                <a:gd name="connsiteX16" fmla="*/ 5260 w 10000"/>
                <a:gd name="connsiteY16" fmla="*/ 850 h 10000"/>
                <a:gd name="connsiteX17" fmla="*/ 4325 w 10000"/>
                <a:gd name="connsiteY17" fmla="*/ 576 h 10000"/>
                <a:gd name="connsiteX18" fmla="*/ 3171 w 10000"/>
                <a:gd name="connsiteY18" fmla="*/ 0 h 10000"/>
                <a:gd name="connsiteX19" fmla="*/ 2472 w 10000"/>
                <a:gd name="connsiteY19" fmla="*/ 1770 h 10000"/>
                <a:gd name="connsiteX20" fmla="*/ 2243 w 10000"/>
                <a:gd name="connsiteY20" fmla="*/ 3463 h 10000"/>
                <a:gd name="connsiteX21" fmla="*/ 2267 w 10000"/>
                <a:gd name="connsiteY21" fmla="*/ 3898 h 10000"/>
                <a:gd name="connsiteX22" fmla="*/ 2454 w 10000"/>
                <a:gd name="connsiteY22" fmla="*/ 3694 h 10000"/>
                <a:gd name="connsiteX23" fmla="*/ 2331 w 10000"/>
                <a:gd name="connsiteY23" fmla="*/ 4409 h 10000"/>
                <a:gd name="connsiteX24" fmla="*/ 1554 w 10000"/>
                <a:gd name="connsiteY24" fmla="*/ 2972 h 10000"/>
                <a:gd name="connsiteX25" fmla="*/ 0 w 10000"/>
                <a:gd name="connsiteY25" fmla="*/ 4763 h 10000"/>
                <a:gd name="connsiteX26" fmla="*/ 1010 w 10000"/>
                <a:gd name="connsiteY26" fmla="*/ 5529 h 10000"/>
                <a:gd name="connsiteX0" fmla="*/ 1010 w 10000"/>
                <a:gd name="connsiteY0" fmla="*/ 5529 h 10000"/>
                <a:gd name="connsiteX1" fmla="*/ 738 w 10000"/>
                <a:gd name="connsiteY1" fmla="*/ 9656 h 10000"/>
                <a:gd name="connsiteX2" fmla="*/ 305 w 10000"/>
                <a:gd name="connsiteY2" fmla="*/ 9812 h 10000"/>
                <a:gd name="connsiteX3" fmla="*/ 829 w 10000"/>
                <a:gd name="connsiteY3" fmla="*/ 9598 h 10000"/>
                <a:gd name="connsiteX4" fmla="*/ 2369 w 10000"/>
                <a:gd name="connsiteY4" fmla="*/ 9984 h 10000"/>
                <a:gd name="connsiteX5" fmla="*/ 2478 w 10000"/>
                <a:gd name="connsiteY5" fmla="*/ 9274 h 10000"/>
                <a:gd name="connsiteX6" fmla="*/ 4898 w 10000"/>
                <a:gd name="connsiteY6" fmla="*/ 9956 h 10000"/>
                <a:gd name="connsiteX7" fmla="*/ 6512 w 10000"/>
                <a:gd name="connsiteY7" fmla="*/ 9274 h 10000"/>
                <a:gd name="connsiteX8" fmla="*/ 7723 w 10000"/>
                <a:gd name="connsiteY8" fmla="*/ 6554 h 10000"/>
                <a:gd name="connsiteX9" fmla="*/ 9566 w 10000"/>
                <a:gd name="connsiteY9" fmla="*/ 8533 h 10000"/>
                <a:gd name="connsiteX10" fmla="*/ 10000 w 10000"/>
                <a:gd name="connsiteY10" fmla="*/ 5294 h 10000"/>
                <a:gd name="connsiteX11" fmla="*/ 9293 w 10000"/>
                <a:gd name="connsiteY11" fmla="*/ 2539 h 10000"/>
                <a:gd name="connsiteX12" fmla="*/ 7273 w 10000"/>
                <a:gd name="connsiteY12" fmla="*/ 5373 h 10000"/>
                <a:gd name="connsiteX13" fmla="*/ 8021 w 10000"/>
                <a:gd name="connsiteY13" fmla="*/ 4765 h 10000"/>
                <a:gd name="connsiteX14" fmla="*/ 6143 w 10000"/>
                <a:gd name="connsiteY14" fmla="*/ 2882 h 10000"/>
                <a:gd name="connsiteX15" fmla="*/ 5505 w 10000"/>
                <a:gd name="connsiteY15" fmla="*/ 979 h 10000"/>
                <a:gd name="connsiteX16" fmla="*/ 5260 w 10000"/>
                <a:gd name="connsiteY16" fmla="*/ 850 h 10000"/>
                <a:gd name="connsiteX17" fmla="*/ 4325 w 10000"/>
                <a:gd name="connsiteY17" fmla="*/ 576 h 10000"/>
                <a:gd name="connsiteX18" fmla="*/ 3171 w 10000"/>
                <a:gd name="connsiteY18" fmla="*/ 0 h 10000"/>
                <a:gd name="connsiteX19" fmla="*/ 2472 w 10000"/>
                <a:gd name="connsiteY19" fmla="*/ 1770 h 10000"/>
                <a:gd name="connsiteX20" fmla="*/ 2243 w 10000"/>
                <a:gd name="connsiteY20" fmla="*/ 3463 h 10000"/>
                <a:gd name="connsiteX21" fmla="*/ 2267 w 10000"/>
                <a:gd name="connsiteY21" fmla="*/ 3898 h 10000"/>
                <a:gd name="connsiteX22" fmla="*/ 2454 w 10000"/>
                <a:gd name="connsiteY22" fmla="*/ 3694 h 10000"/>
                <a:gd name="connsiteX23" fmla="*/ 2331 w 10000"/>
                <a:gd name="connsiteY23" fmla="*/ 4409 h 10000"/>
                <a:gd name="connsiteX24" fmla="*/ 2156 w 10000"/>
                <a:gd name="connsiteY24" fmla="*/ 3663 h 10000"/>
                <a:gd name="connsiteX25" fmla="*/ 0 w 10000"/>
                <a:gd name="connsiteY25" fmla="*/ 4763 h 10000"/>
                <a:gd name="connsiteX26" fmla="*/ 1010 w 10000"/>
                <a:gd name="connsiteY26" fmla="*/ 5529 h 10000"/>
                <a:gd name="connsiteX0" fmla="*/ 713 w 9703"/>
                <a:gd name="connsiteY0" fmla="*/ 5529 h 10000"/>
                <a:gd name="connsiteX1" fmla="*/ 441 w 9703"/>
                <a:gd name="connsiteY1" fmla="*/ 9656 h 10000"/>
                <a:gd name="connsiteX2" fmla="*/ 8 w 9703"/>
                <a:gd name="connsiteY2" fmla="*/ 9812 h 10000"/>
                <a:gd name="connsiteX3" fmla="*/ 532 w 9703"/>
                <a:gd name="connsiteY3" fmla="*/ 9598 h 10000"/>
                <a:gd name="connsiteX4" fmla="*/ 2072 w 9703"/>
                <a:gd name="connsiteY4" fmla="*/ 9984 h 10000"/>
                <a:gd name="connsiteX5" fmla="*/ 2181 w 9703"/>
                <a:gd name="connsiteY5" fmla="*/ 9274 h 10000"/>
                <a:gd name="connsiteX6" fmla="*/ 4601 w 9703"/>
                <a:gd name="connsiteY6" fmla="*/ 9956 h 10000"/>
                <a:gd name="connsiteX7" fmla="*/ 6215 w 9703"/>
                <a:gd name="connsiteY7" fmla="*/ 9274 h 10000"/>
                <a:gd name="connsiteX8" fmla="*/ 7426 w 9703"/>
                <a:gd name="connsiteY8" fmla="*/ 6554 h 10000"/>
                <a:gd name="connsiteX9" fmla="*/ 9269 w 9703"/>
                <a:gd name="connsiteY9" fmla="*/ 8533 h 10000"/>
                <a:gd name="connsiteX10" fmla="*/ 9703 w 9703"/>
                <a:gd name="connsiteY10" fmla="*/ 5294 h 10000"/>
                <a:gd name="connsiteX11" fmla="*/ 8996 w 9703"/>
                <a:gd name="connsiteY11" fmla="*/ 2539 h 10000"/>
                <a:gd name="connsiteX12" fmla="*/ 6976 w 9703"/>
                <a:gd name="connsiteY12" fmla="*/ 5373 h 10000"/>
                <a:gd name="connsiteX13" fmla="*/ 7724 w 9703"/>
                <a:gd name="connsiteY13" fmla="*/ 4765 h 10000"/>
                <a:gd name="connsiteX14" fmla="*/ 5846 w 9703"/>
                <a:gd name="connsiteY14" fmla="*/ 2882 h 10000"/>
                <a:gd name="connsiteX15" fmla="*/ 5208 w 9703"/>
                <a:gd name="connsiteY15" fmla="*/ 979 h 10000"/>
                <a:gd name="connsiteX16" fmla="*/ 4963 w 9703"/>
                <a:gd name="connsiteY16" fmla="*/ 850 h 10000"/>
                <a:gd name="connsiteX17" fmla="*/ 4028 w 9703"/>
                <a:gd name="connsiteY17" fmla="*/ 576 h 10000"/>
                <a:gd name="connsiteX18" fmla="*/ 2874 w 9703"/>
                <a:gd name="connsiteY18" fmla="*/ 0 h 10000"/>
                <a:gd name="connsiteX19" fmla="*/ 2175 w 9703"/>
                <a:gd name="connsiteY19" fmla="*/ 1770 h 10000"/>
                <a:gd name="connsiteX20" fmla="*/ 1946 w 9703"/>
                <a:gd name="connsiteY20" fmla="*/ 3463 h 10000"/>
                <a:gd name="connsiteX21" fmla="*/ 1970 w 9703"/>
                <a:gd name="connsiteY21" fmla="*/ 3898 h 10000"/>
                <a:gd name="connsiteX22" fmla="*/ 2157 w 9703"/>
                <a:gd name="connsiteY22" fmla="*/ 3694 h 10000"/>
                <a:gd name="connsiteX23" fmla="*/ 2034 w 9703"/>
                <a:gd name="connsiteY23" fmla="*/ 4409 h 10000"/>
                <a:gd name="connsiteX24" fmla="*/ 1859 w 9703"/>
                <a:gd name="connsiteY24" fmla="*/ 3663 h 10000"/>
                <a:gd name="connsiteX25" fmla="*/ 2057 w 9703"/>
                <a:gd name="connsiteY25" fmla="*/ 4703 h 10000"/>
                <a:gd name="connsiteX26" fmla="*/ 713 w 9703"/>
                <a:gd name="connsiteY26" fmla="*/ 5529 h 10000"/>
                <a:gd name="connsiteX0" fmla="*/ 2050 w 10000"/>
                <a:gd name="connsiteY0" fmla="*/ 6546 h 10000"/>
                <a:gd name="connsiteX1" fmla="*/ 454 w 10000"/>
                <a:gd name="connsiteY1" fmla="*/ 9656 h 10000"/>
                <a:gd name="connsiteX2" fmla="*/ 8 w 10000"/>
                <a:gd name="connsiteY2" fmla="*/ 9812 h 10000"/>
                <a:gd name="connsiteX3" fmla="*/ 548 w 10000"/>
                <a:gd name="connsiteY3" fmla="*/ 9598 h 10000"/>
                <a:gd name="connsiteX4" fmla="*/ 2135 w 10000"/>
                <a:gd name="connsiteY4" fmla="*/ 9984 h 10000"/>
                <a:gd name="connsiteX5" fmla="*/ 2248 w 10000"/>
                <a:gd name="connsiteY5" fmla="*/ 9274 h 10000"/>
                <a:gd name="connsiteX6" fmla="*/ 4742 w 10000"/>
                <a:gd name="connsiteY6" fmla="*/ 9956 h 10000"/>
                <a:gd name="connsiteX7" fmla="*/ 6405 w 10000"/>
                <a:gd name="connsiteY7" fmla="*/ 9274 h 10000"/>
                <a:gd name="connsiteX8" fmla="*/ 7653 w 10000"/>
                <a:gd name="connsiteY8" fmla="*/ 6554 h 10000"/>
                <a:gd name="connsiteX9" fmla="*/ 9553 w 10000"/>
                <a:gd name="connsiteY9" fmla="*/ 8533 h 10000"/>
                <a:gd name="connsiteX10" fmla="*/ 10000 w 10000"/>
                <a:gd name="connsiteY10" fmla="*/ 5294 h 10000"/>
                <a:gd name="connsiteX11" fmla="*/ 9271 w 10000"/>
                <a:gd name="connsiteY11" fmla="*/ 2539 h 10000"/>
                <a:gd name="connsiteX12" fmla="*/ 7190 w 10000"/>
                <a:gd name="connsiteY12" fmla="*/ 5373 h 10000"/>
                <a:gd name="connsiteX13" fmla="*/ 7960 w 10000"/>
                <a:gd name="connsiteY13" fmla="*/ 4765 h 10000"/>
                <a:gd name="connsiteX14" fmla="*/ 6025 w 10000"/>
                <a:gd name="connsiteY14" fmla="*/ 2882 h 10000"/>
                <a:gd name="connsiteX15" fmla="*/ 5367 w 10000"/>
                <a:gd name="connsiteY15" fmla="*/ 979 h 10000"/>
                <a:gd name="connsiteX16" fmla="*/ 5115 w 10000"/>
                <a:gd name="connsiteY16" fmla="*/ 850 h 10000"/>
                <a:gd name="connsiteX17" fmla="*/ 4151 w 10000"/>
                <a:gd name="connsiteY17" fmla="*/ 576 h 10000"/>
                <a:gd name="connsiteX18" fmla="*/ 2962 w 10000"/>
                <a:gd name="connsiteY18" fmla="*/ 0 h 10000"/>
                <a:gd name="connsiteX19" fmla="*/ 2242 w 10000"/>
                <a:gd name="connsiteY19" fmla="*/ 1770 h 10000"/>
                <a:gd name="connsiteX20" fmla="*/ 2006 w 10000"/>
                <a:gd name="connsiteY20" fmla="*/ 3463 h 10000"/>
                <a:gd name="connsiteX21" fmla="*/ 2030 w 10000"/>
                <a:gd name="connsiteY21" fmla="*/ 3898 h 10000"/>
                <a:gd name="connsiteX22" fmla="*/ 2223 w 10000"/>
                <a:gd name="connsiteY22" fmla="*/ 3694 h 10000"/>
                <a:gd name="connsiteX23" fmla="*/ 2096 w 10000"/>
                <a:gd name="connsiteY23" fmla="*/ 4409 h 10000"/>
                <a:gd name="connsiteX24" fmla="*/ 1916 w 10000"/>
                <a:gd name="connsiteY24" fmla="*/ 3663 h 10000"/>
                <a:gd name="connsiteX25" fmla="*/ 2120 w 10000"/>
                <a:gd name="connsiteY25" fmla="*/ 4703 h 10000"/>
                <a:gd name="connsiteX26" fmla="*/ 2050 w 10000"/>
                <a:gd name="connsiteY26" fmla="*/ 6546 h 10000"/>
                <a:gd name="connsiteX0" fmla="*/ 2045 w 9995"/>
                <a:gd name="connsiteY0" fmla="*/ 6546 h 9984"/>
                <a:gd name="connsiteX1" fmla="*/ 449 w 9995"/>
                <a:gd name="connsiteY1" fmla="*/ 9656 h 9984"/>
                <a:gd name="connsiteX2" fmla="*/ 3 w 9995"/>
                <a:gd name="connsiteY2" fmla="*/ 9812 h 9984"/>
                <a:gd name="connsiteX3" fmla="*/ 2077 w 9995"/>
                <a:gd name="connsiteY3" fmla="*/ 6960 h 9984"/>
                <a:gd name="connsiteX4" fmla="*/ 2130 w 9995"/>
                <a:gd name="connsiteY4" fmla="*/ 9984 h 9984"/>
                <a:gd name="connsiteX5" fmla="*/ 2243 w 9995"/>
                <a:gd name="connsiteY5" fmla="*/ 9274 h 9984"/>
                <a:gd name="connsiteX6" fmla="*/ 4737 w 9995"/>
                <a:gd name="connsiteY6" fmla="*/ 9956 h 9984"/>
                <a:gd name="connsiteX7" fmla="*/ 6400 w 9995"/>
                <a:gd name="connsiteY7" fmla="*/ 9274 h 9984"/>
                <a:gd name="connsiteX8" fmla="*/ 7648 w 9995"/>
                <a:gd name="connsiteY8" fmla="*/ 6554 h 9984"/>
                <a:gd name="connsiteX9" fmla="*/ 9548 w 9995"/>
                <a:gd name="connsiteY9" fmla="*/ 8533 h 9984"/>
                <a:gd name="connsiteX10" fmla="*/ 9995 w 9995"/>
                <a:gd name="connsiteY10" fmla="*/ 5294 h 9984"/>
                <a:gd name="connsiteX11" fmla="*/ 9266 w 9995"/>
                <a:gd name="connsiteY11" fmla="*/ 2539 h 9984"/>
                <a:gd name="connsiteX12" fmla="*/ 7185 w 9995"/>
                <a:gd name="connsiteY12" fmla="*/ 5373 h 9984"/>
                <a:gd name="connsiteX13" fmla="*/ 7955 w 9995"/>
                <a:gd name="connsiteY13" fmla="*/ 4765 h 9984"/>
                <a:gd name="connsiteX14" fmla="*/ 6020 w 9995"/>
                <a:gd name="connsiteY14" fmla="*/ 2882 h 9984"/>
                <a:gd name="connsiteX15" fmla="*/ 5362 w 9995"/>
                <a:gd name="connsiteY15" fmla="*/ 979 h 9984"/>
                <a:gd name="connsiteX16" fmla="*/ 5110 w 9995"/>
                <a:gd name="connsiteY16" fmla="*/ 850 h 9984"/>
                <a:gd name="connsiteX17" fmla="*/ 4146 w 9995"/>
                <a:gd name="connsiteY17" fmla="*/ 576 h 9984"/>
                <a:gd name="connsiteX18" fmla="*/ 2957 w 9995"/>
                <a:gd name="connsiteY18" fmla="*/ 0 h 9984"/>
                <a:gd name="connsiteX19" fmla="*/ 2237 w 9995"/>
                <a:gd name="connsiteY19" fmla="*/ 1770 h 9984"/>
                <a:gd name="connsiteX20" fmla="*/ 2001 w 9995"/>
                <a:gd name="connsiteY20" fmla="*/ 3463 h 9984"/>
                <a:gd name="connsiteX21" fmla="*/ 2025 w 9995"/>
                <a:gd name="connsiteY21" fmla="*/ 3898 h 9984"/>
                <a:gd name="connsiteX22" fmla="*/ 2218 w 9995"/>
                <a:gd name="connsiteY22" fmla="*/ 3694 h 9984"/>
                <a:gd name="connsiteX23" fmla="*/ 2091 w 9995"/>
                <a:gd name="connsiteY23" fmla="*/ 4409 h 9984"/>
                <a:gd name="connsiteX24" fmla="*/ 1911 w 9995"/>
                <a:gd name="connsiteY24" fmla="*/ 3663 h 9984"/>
                <a:gd name="connsiteX25" fmla="*/ 2115 w 9995"/>
                <a:gd name="connsiteY25" fmla="*/ 4703 h 9984"/>
                <a:gd name="connsiteX26" fmla="*/ 2045 w 9995"/>
                <a:gd name="connsiteY26" fmla="*/ 6546 h 9984"/>
                <a:gd name="connsiteX0" fmla="*/ 1603 w 9557"/>
                <a:gd name="connsiteY0" fmla="*/ 6556 h 10000"/>
                <a:gd name="connsiteX1" fmla="*/ 6 w 9557"/>
                <a:gd name="connsiteY1" fmla="*/ 9671 h 10000"/>
                <a:gd name="connsiteX2" fmla="*/ 2233 w 9557"/>
                <a:gd name="connsiteY2" fmla="*/ 7881 h 10000"/>
                <a:gd name="connsiteX3" fmla="*/ 1635 w 9557"/>
                <a:gd name="connsiteY3" fmla="*/ 6971 h 10000"/>
                <a:gd name="connsiteX4" fmla="*/ 1688 w 9557"/>
                <a:gd name="connsiteY4" fmla="*/ 10000 h 10000"/>
                <a:gd name="connsiteX5" fmla="*/ 1801 w 9557"/>
                <a:gd name="connsiteY5" fmla="*/ 9289 h 10000"/>
                <a:gd name="connsiteX6" fmla="*/ 4296 w 9557"/>
                <a:gd name="connsiteY6" fmla="*/ 9972 h 10000"/>
                <a:gd name="connsiteX7" fmla="*/ 5960 w 9557"/>
                <a:gd name="connsiteY7" fmla="*/ 9289 h 10000"/>
                <a:gd name="connsiteX8" fmla="*/ 7209 w 9557"/>
                <a:gd name="connsiteY8" fmla="*/ 6565 h 10000"/>
                <a:gd name="connsiteX9" fmla="*/ 9110 w 9557"/>
                <a:gd name="connsiteY9" fmla="*/ 8547 h 10000"/>
                <a:gd name="connsiteX10" fmla="*/ 9557 w 9557"/>
                <a:gd name="connsiteY10" fmla="*/ 5302 h 10000"/>
                <a:gd name="connsiteX11" fmla="*/ 8828 w 9557"/>
                <a:gd name="connsiteY11" fmla="*/ 2543 h 10000"/>
                <a:gd name="connsiteX12" fmla="*/ 6746 w 9557"/>
                <a:gd name="connsiteY12" fmla="*/ 5382 h 10000"/>
                <a:gd name="connsiteX13" fmla="*/ 7516 w 9557"/>
                <a:gd name="connsiteY13" fmla="*/ 4773 h 10000"/>
                <a:gd name="connsiteX14" fmla="*/ 5580 w 9557"/>
                <a:gd name="connsiteY14" fmla="*/ 2887 h 10000"/>
                <a:gd name="connsiteX15" fmla="*/ 4922 w 9557"/>
                <a:gd name="connsiteY15" fmla="*/ 981 h 10000"/>
                <a:gd name="connsiteX16" fmla="*/ 4670 w 9557"/>
                <a:gd name="connsiteY16" fmla="*/ 851 h 10000"/>
                <a:gd name="connsiteX17" fmla="*/ 3705 w 9557"/>
                <a:gd name="connsiteY17" fmla="*/ 577 h 10000"/>
                <a:gd name="connsiteX18" fmla="*/ 2515 w 9557"/>
                <a:gd name="connsiteY18" fmla="*/ 0 h 10000"/>
                <a:gd name="connsiteX19" fmla="*/ 1795 w 9557"/>
                <a:gd name="connsiteY19" fmla="*/ 1773 h 10000"/>
                <a:gd name="connsiteX20" fmla="*/ 1559 w 9557"/>
                <a:gd name="connsiteY20" fmla="*/ 3469 h 10000"/>
                <a:gd name="connsiteX21" fmla="*/ 1583 w 9557"/>
                <a:gd name="connsiteY21" fmla="*/ 3904 h 10000"/>
                <a:gd name="connsiteX22" fmla="*/ 1776 w 9557"/>
                <a:gd name="connsiteY22" fmla="*/ 3700 h 10000"/>
                <a:gd name="connsiteX23" fmla="*/ 1649 w 9557"/>
                <a:gd name="connsiteY23" fmla="*/ 4416 h 10000"/>
                <a:gd name="connsiteX24" fmla="*/ 1469 w 9557"/>
                <a:gd name="connsiteY24" fmla="*/ 3669 h 10000"/>
                <a:gd name="connsiteX25" fmla="*/ 1673 w 9557"/>
                <a:gd name="connsiteY25" fmla="*/ 4711 h 10000"/>
                <a:gd name="connsiteX26" fmla="*/ 1603 w 9557"/>
                <a:gd name="connsiteY26" fmla="*/ 6556 h 10000"/>
                <a:gd name="connsiteX0" fmla="*/ 141 w 8464"/>
                <a:gd name="connsiteY0" fmla="*/ 6556 h 10000"/>
                <a:gd name="connsiteX1" fmla="*/ 373 w 8464"/>
                <a:gd name="connsiteY1" fmla="*/ 7883 h 10000"/>
                <a:gd name="connsiteX2" fmla="*/ 801 w 8464"/>
                <a:gd name="connsiteY2" fmla="*/ 7881 h 10000"/>
                <a:gd name="connsiteX3" fmla="*/ 175 w 8464"/>
                <a:gd name="connsiteY3" fmla="*/ 6971 h 10000"/>
                <a:gd name="connsiteX4" fmla="*/ 230 w 8464"/>
                <a:gd name="connsiteY4" fmla="*/ 10000 h 10000"/>
                <a:gd name="connsiteX5" fmla="*/ 348 w 8464"/>
                <a:gd name="connsiteY5" fmla="*/ 9289 h 10000"/>
                <a:gd name="connsiteX6" fmla="*/ 2959 w 8464"/>
                <a:gd name="connsiteY6" fmla="*/ 9972 h 10000"/>
                <a:gd name="connsiteX7" fmla="*/ 4700 w 8464"/>
                <a:gd name="connsiteY7" fmla="*/ 9289 h 10000"/>
                <a:gd name="connsiteX8" fmla="*/ 6007 w 8464"/>
                <a:gd name="connsiteY8" fmla="*/ 6565 h 10000"/>
                <a:gd name="connsiteX9" fmla="*/ 7996 w 8464"/>
                <a:gd name="connsiteY9" fmla="*/ 8547 h 10000"/>
                <a:gd name="connsiteX10" fmla="*/ 8464 w 8464"/>
                <a:gd name="connsiteY10" fmla="*/ 5302 h 10000"/>
                <a:gd name="connsiteX11" fmla="*/ 7701 w 8464"/>
                <a:gd name="connsiteY11" fmla="*/ 2543 h 10000"/>
                <a:gd name="connsiteX12" fmla="*/ 5523 w 8464"/>
                <a:gd name="connsiteY12" fmla="*/ 5382 h 10000"/>
                <a:gd name="connsiteX13" fmla="*/ 6328 w 8464"/>
                <a:gd name="connsiteY13" fmla="*/ 4773 h 10000"/>
                <a:gd name="connsiteX14" fmla="*/ 4303 w 8464"/>
                <a:gd name="connsiteY14" fmla="*/ 2887 h 10000"/>
                <a:gd name="connsiteX15" fmla="*/ 3614 w 8464"/>
                <a:gd name="connsiteY15" fmla="*/ 981 h 10000"/>
                <a:gd name="connsiteX16" fmla="*/ 3350 w 8464"/>
                <a:gd name="connsiteY16" fmla="*/ 851 h 10000"/>
                <a:gd name="connsiteX17" fmla="*/ 2341 w 8464"/>
                <a:gd name="connsiteY17" fmla="*/ 577 h 10000"/>
                <a:gd name="connsiteX18" fmla="*/ 1096 w 8464"/>
                <a:gd name="connsiteY18" fmla="*/ 0 h 10000"/>
                <a:gd name="connsiteX19" fmla="*/ 342 w 8464"/>
                <a:gd name="connsiteY19" fmla="*/ 1773 h 10000"/>
                <a:gd name="connsiteX20" fmla="*/ 95 w 8464"/>
                <a:gd name="connsiteY20" fmla="*/ 3469 h 10000"/>
                <a:gd name="connsiteX21" fmla="*/ 120 w 8464"/>
                <a:gd name="connsiteY21" fmla="*/ 3904 h 10000"/>
                <a:gd name="connsiteX22" fmla="*/ 322 w 8464"/>
                <a:gd name="connsiteY22" fmla="*/ 3700 h 10000"/>
                <a:gd name="connsiteX23" fmla="*/ 189 w 8464"/>
                <a:gd name="connsiteY23" fmla="*/ 4416 h 10000"/>
                <a:gd name="connsiteX24" fmla="*/ 1 w 8464"/>
                <a:gd name="connsiteY24" fmla="*/ 3669 h 10000"/>
                <a:gd name="connsiteX25" fmla="*/ 215 w 8464"/>
                <a:gd name="connsiteY25" fmla="*/ 4711 h 10000"/>
                <a:gd name="connsiteX26" fmla="*/ 141 w 8464"/>
                <a:gd name="connsiteY26" fmla="*/ 6556 h 10000"/>
                <a:gd name="connsiteX0" fmla="*/ 167 w 10000"/>
                <a:gd name="connsiteY0" fmla="*/ 6556 h 9972"/>
                <a:gd name="connsiteX1" fmla="*/ 441 w 10000"/>
                <a:gd name="connsiteY1" fmla="*/ 7883 h 9972"/>
                <a:gd name="connsiteX2" fmla="*/ 946 w 10000"/>
                <a:gd name="connsiteY2" fmla="*/ 7881 h 9972"/>
                <a:gd name="connsiteX3" fmla="*/ 207 w 10000"/>
                <a:gd name="connsiteY3" fmla="*/ 6971 h 9972"/>
                <a:gd name="connsiteX4" fmla="*/ 1069 w 10000"/>
                <a:gd name="connsiteY4" fmla="*/ 8621 h 9972"/>
                <a:gd name="connsiteX5" fmla="*/ 411 w 10000"/>
                <a:gd name="connsiteY5" fmla="*/ 9289 h 9972"/>
                <a:gd name="connsiteX6" fmla="*/ 3496 w 10000"/>
                <a:gd name="connsiteY6" fmla="*/ 9972 h 9972"/>
                <a:gd name="connsiteX7" fmla="*/ 5553 w 10000"/>
                <a:gd name="connsiteY7" fmla="*/ 9289 h 9972"/>
                <a:gd name="connsiteX8" fmla="*/ 7097 w 10000"/>
                <a:gd name="connsiteY8" fmla="*/ 6565 h 9972"/>
                <a:gd name="connsiteX9" fmla="*/ 9447 w 10000"/>
                <a:gd name="connsiteY9" fmla="*/ 8547 h 9972"/>
                <a:gd name="connsiteX10" fmla="*/ 10000 w 10000"/>
                <a:gd name="connsiteY10" fmla="*/ 5302 h 9972"/>
                <a:gd name="connsiteX11" fmla="*/ 9099 w 10000"/>
                <a:gd name="connsiteY11" fmla="*/ 2543 h 9972"/>
                <a:gd name="connsiteX12" fmla="*/ 6525 w 10000"/>
                <a:gd name="connsiteY12" fmla="*/ 5382 h 9972"/>
                <a:gd name="connsiteX13" fmla="*/ 7476 w 10000"/>
                <a:gd name="connsiteY13" fmla="*/ 4773 h 9972"/>
                <a:gd name="connsiteX14" fmla="*/ 5084 w 10000"/>
                <a:gd name="connsiteY14" fmla="*/ 2887 h 9972"/>
                <a:gd name="connsiteX15" fmla="*/ 4270 w 10000"/>
                <a:gd name="connsiteY15" fmla="*/ 981 h 9972"/>
                <a:gd name="connsiteX16" fmla="*/ 3958 w 10000"/>
                <a:gd name="connsiteY16" fmla="*/ 851 h 9972"/>
                <a:gd name="connsiteX17" fmla="*/ 2766 w 10000"/>
                <a:gd name="connsiteY17" fmla="*/ 577 h 9972"/>
                <a:gd name="connsiteX18" fmla="*/ 1295 w 10000"/>
                <a:gd name="connsiteY18" fmla="*/ 0 h 9972"/>
                <a:gd name="connsiteX19" fmla="*/ 404 w 10000"/>
                <a:gd name="connsiteY19" fmla="*/ 1773 h 9972"/>
                <a:gd name="connsiteX20" fmla="*/ 112 w 10000"/>
                <a:gd name="connsiteY20" fmla="*/ 3469 h 9972"/>
                <a:gd name="connsiteX21" fmla="*/ 142 w 10000"/>
                <a:gd name="connsiteY21" fmla="*/ 3904 h 9972"/>
                <a:gd name="connsiteX22" fmla="*/ 380 w 10000"/>
                <a:gd name="connsiteY22" fmla="*/ 3700 h 9972"/>
                <a:gd name="connsiteX23" fmla="*/ 223 w 10000"/>
                <a:gd name="connsiteY23" fmla="*/ 4416 h 9972"/>
                <a:gd name="connsiteX24" fmla="*/ 1 w 10000"/>
                <a:gd name="connsiteY24" fmla="*/ 3669 h 9972"/>
                <a:gd name="connsiteX25" fmla="*/ 254 w 10000"/>
                <a:gd name="connsiteY25" fmla="*/ 4711 h 9972"/>
                <a:gd name="connsiteX26" fmla="*/ 167 w 10000"/>
                <a:gd name="connsiteY26" fmla="*/ 6556 h 9972"/>
                <a:gd name="connsiteX0" fmla="*/ 167 w 10000"/>
                <a:gd name="connsiteY0" fmla="*/ 6574 h 10000"/>
                <a:gd name="connsiteX1" fmla="*/ 441 w 10000"/>
                <a:gd name="connsiteY1" fmla="*/ 7905 h 10000"/>
                <a:gd name="connsiteX2" fmla="*/ 946 w 10000"/>
                <a:gd name="connsiteY2" fmla="*/ 7903 h 10000"/>
                <a:gd name="connsiteX3" fmla="*/ 207 w 10000"/>
                <a:gd name="connsiteY3" fmla="*/ 6991 h 10000"/>
                <a:gd name="connsiteX4" fmla="*/ 1069 w 10000"/>
                <a:gd name="connsiteY4" fmla="*/ 8645 h 10000"/>
                <a:gd name="connsiteX5" fmla="*/ 411 w 10000"/>
                <a:gd name="connsiteY5" fmla="*/ 9315 h 10000"/>
                <a:gd name="connsiteX6" fmla="*/ 3496 w 10000"/>
                <a:gd name="connsiteY6" fmla="*/ 10000 h 10000"/>
                <a:gd name="connsiteX7" fmla="*/ 5327 w 10000"/>
                <a:gd name="connsiteY7" fmla="*/ 7864 h 10000"/>
                <a:gd name="connsiteX8" fmla="*/ 7097 w 10000"/>
                <a:gd name="connsiteY8" fmla="*/ 6583 h 10000"/>
                <a:gd name="connsiteX9" fmla="*/ 9447 w 10000"/>
                <a:gd name="connsiteY9" fmla="*/ 8571 h 10000"/>
                <a:gd name="connsiteX10" fmla="*/ 10000 w 10000"/>
                <a:gd name="connsiteY10" fmla="*/ 5317 h 10000"/>
                <a:gd name="connsiteX11" fmla="*/ 9099 w 10000"/>
                <a:gd name="connsiteY11" fmla="*/ 2550 h 10000"/>
                <a:gd name="connsiteX12" fmla="*/ 6525 w 10000"/>
                <a:gd name="connsiteY12" fmla="*/ 5397 h 10000"/>
                <a:gd name="connsiteX13" fmla="*/ 7476 w 10000"/>
                <a:gd name="connsiteY13" fmla="*/ 4786 h 10000"/>
                <a:gd name="connsiteX14" fmla="*/ 5084 w 10000"/>
                <a:gd name="connsiteY14" fmla="*/ 2895 h 10000"/>
                <a:gd name="connsiteX15" fmla="*/ 4270 w 10000"/>
                <a:gd name="connsiteY15" fmla="*/ 984 h 10000"/>
                <a:gd name="connsiteX16" fmla="*/ 3958 w 10000"/>
                <a:gd name="connsiteY16" fmla="*/ 853 h 10000"/>
                <a:gd name="connsiteX17" fmla="*/ 2766 w 10000"/>
                <a:gd name="connsiteY17" fmla="*/ 579 h 10000"/>
                <a:gd name="connsiteX18" fmla="*/ 1295 w 10000"/>
                <a:gd name="connsiteY18" fmla="*/ 0 h 10000"/>
                <a:gd name="connsiteX19" fmla="*/ 404 w 10000"/>
                <a:gd name="connsiteY19" fmla="*/ 1778 h 10000"/>
                <a:gd name="connsiteX20" fmla="*/ 112 w 10000"/>
                <a:gd name="connsiteY20" fmla="*/ 3479 h 10000"/>
                <a:gd name="connsiteX21" fmla="*/ 142 w 10000"/>
                <a:gd name="connsiteY21" fmla="*/ 3915 h 10000"/>
                <a:gd name="connsiteX22" fmla="*/ 380 w 10000"/>
                <a:gd name="connsiteY22" fmla="*/ 3710 h 10000"/>
                <a:gd name="connsiteX23" fmla="*/ 223 w 10000"/>
                <a:gd name="connsiteY23" fmla="*/ 4428 h 10000"/>
                <a:gd name="connsiteX24" fmla="*/ 1 w 10000"/>
                <a:gd name="connsiteY24" fmla="*/ 3679 h 10000"/>
                <a:gd name="connsiteX25" fmla="*/ 254 w 10000"/>
                <a:gd name="connsiteY25" fmla="*/ 4724 h 10000"/>
                <a:gd name="connsiteX26" fmla="*/ 167 w 10000"/>
                <a:gd name="connsiteY26" fmla="*/ 6574 h 10000"/>
                <a:gd name="connsiteX0" fmla="*/ 167 w 10000"/>
                <a:gd name="connsiteY0" fmla="*/ 6574 h 10000"/>
                <a:gd name="connsiteX1" fmla="*/ 441 w 10000"/>
                <a:gd name="connsiteY1" fmla="*/ 7905 h 10000"/>
                <a:gd name="connsiteX2" fmla="*/ 946 w 10000"/>
                <a:gd name="connsiteY2" fmla="*/ 7903 h 10000"/>
                <a:gd name="connsiteX3" fmla="*/ 207 w 10000"/>
                <a:gd name="connsiteY3" fmla="*/ 6991 h 10000"/>
                <a:gd name="connsiteX4" fmla="*/ 1069 w 10000"/>
                <a:gd name="connsiteY4" fmla="*/ 8645 h 10000"/>
                <a:gd name="connsiteX5" fmla="*/ 411 w 10000"/>
                <a:gd name="connsiteY5" fmla="*/ 9315 h 10000"/>
                <a:gd name="connsiteX6" fmla="*/ 3496 w 10000"/>
                <a:gd name="connsiteY6" fmla="*/ 10000 h 10000"/>
                <a:gd name="connsiteX7" fmla="*/ 5327 w 10000"/>
                <a:gd name="connsiteY7" fmla="*/ 7864 h 10000"/>
                <a:gd name="connsiteX8" fmla="*/ 7097 w 10000"/>
                <a:gd name="connsiteY8" fmla="*/ 6583 h 10000"/>
                <a:gd name="connsiteX9" fmla="*/ 9447 w 10000"/>
                <a:gd name="connsiteY9" fmla="*/ 8571 h 10000"/>
                <a:gd name="connsiteX10" fmla="*/ 10000 w 10000"/>
                <a:gd name="connsiteY10" fmla="*/ 5317 h 10000"/>
                <a:gd name="connsiteX11" fmla="*/ 9099 w 10000"/>
                <a:gd name="connsiteY11" fmla="*/ 2550 h 10000"/>
                <a:gd name="connsiteX12" fmla="*/ 5665 w 10000"/>
                <a:gd name="connsiteY12" fmla="*/ 7077 h 10000"/>
                <a:gd name="connsiteX13" fmla="*/ 7476 w 10000"/>
                <a:gd name="connsiteY13" fmla="*/ 4786 h 10000"/>
                <a:gd name="connsiteX14" fmla="*/ 5084 w 10000"/>
                <a:gd name="connsiteY14" fmla="*/ 2895 h 10000"/>
                <a:gd name="connsiteX15" fmla="*/ 4270 w 10000"/>
                <a:gd name="connsiteY15" fmla="*/ 984 h 10000"/>
                <a:gd name="connsiteX16" fmla="*/ 3958 w 10000"/>
                <a:gd name="connsiteY16" fmla="*/ 853 h 10000"/>
                <a:gd name="connsiteX17" fmla="*/ 2766 w 10000"/>
                <a:gd name="connsiteY17" fmla="*/ 579 h 10000"/>
                <a:gd name="connsiteX18" fmla="*/ 1295 w 10000"/>
                <a:gd name="connsiteY18" fmla="*/ 0 h 10000"/>
                <a:gd name="connsiteX19" fmla="*/ 404 w 10000"/>
                <a:gd name="connsiteY19" fmla="*/ 1778 h 10000"/>
                <a:gd name="connsiteX20" fmla="*/ 112 w 10000"/>
                <a:gd name="connsiteY20" fmla="*/ 3479 h 10000"/>
                <a:gd name="connsiteX21" fmla="*/ 142 w 10000"/>
                <a:gd name="connsiteY21" fmla="*/ 3915 h 10000"/>
                <a:gd name="connsiteX22" fmla="*/ 380 w 10000"/>
                <a:gd name="connsiteY22" fmla="*/ 3710 h 10000"/>
                <a:gd name="connsiteX23" fmla="*/ 223 w 10000"/>
                <a:gd name="connsiteY23" fmla="*/ 4428 h 10000"/>
                <a:gd name="connsiteX24" fmla="*/ 1 w 10000"/>
                <a:gd name="connsiteY24" fmla="*/ 3679 h 10000"/>
                <a:gd name="connsiteX25" fmla="*/ 254 w 10000"/>
                <a:gd name="connsiteY25" fmla="*/ 4724 h 10000"/>
                <a:gd name="connsiteX26" fmla="*/ 167 w 10000"/>
                <a:gd name="connsiteY26" fmla="*/ 6574 h 10000"/>
                <a:gd name="connsiteX0" fmla="*/ 167 w 10000"/>
                <a:gd name="connsiteY0" fmla="*/ 6574 h 10000"/>
                <a:gd name="connsiteX1" fmla="*/ 441 w 10000"/>
                <a:gd name="connsiteY1" fmla="*/ 7905 h 10000"/>
                <a:gd name="connsiteX2" fmla="*/ 946 w 10000"/>
                <a:gd name="connsiteY2" fmla="*/ 7903 h 10000"/>
                <a:gd name="connsiteX3" fmla="*/ 207 w 10000"/>
                <a:gd name="connsiteY3" fmla="*/ 6991 h 10000"/>
                <a:gd name="connsiteX4" fmla="*/ 1069 w 10000"/>
                <a:gd name="connsiteY4" fmla="*/ 8645 h 10000"/>
                <a:gd name="connsiteX5" fmla="*/ 411 w 10000"/>
                <a:gd name="connsiteY5" fmla="*/ 9315 h 10000"/>
                <a:gd name="connsiteX6" fmla="*/ 3496 w 10000"/>
                <a:gd name="connsiteY6" fmla="*/ 10000 h 10000"/>
                <a:gd name="connsiteX7" fmla="*/ 5327 w 10000"/>
                <a:gd name="connsiteY7" fmla="*/ 7864 h 10000"/>
                <a:gd name="connsiteX8" fmla="*/ 7097 w 10000"/>
                <a:gd name="connsiteY8" fmla="*/ 6583 h 10000"/>
                <a:gd name="connsiteX9" fmla="*/ 9447 w 10000"/>
                <a:gd name="connsiteY9" fmla="*/ 8571 h 10000"/>
                <a:gd name="connsiteX10" fmla="*/ 10000 w 10000"/>
                <a:gd name="connsiteY10" fmla="*/ 5317 h 10000"/>
                <a:gd name="connsiteX11" fmla="*/ 9099 w 10000"/>
                <a:gd name="connsiteY11" fmla="*/ 2550 h 10000"/>
                <a:gd name="connsiteX12" fmla="*/ 5665 w 10000"/>
                <a:gd name="connsiteY12" fmla="*/ 7077 h 10000"/>
                <a:gd name="connsiteX13" fmla="*/ 6206 w 10000"/>
                <a:gd name="connsiteY13" fmla="*/ 6470 h 10000"/>
                <a:gd name="connsiteX14" fmla="*/ 5084 w 10000"/>
                <a:gd name="connsiteY14" fmla="*/ 2895 h 10000"/>
                <a:gd name="connsiteX15" fmla="*/ 4270 w 10000"/>
                <a:gd name="connsiteY15" fmla="*/ 984 h 10000"/>
                <a:gd name="connsiteX16" fmla="*/ 3958 w 10000"/>
                <a:gd name="connsiteY16" fmla="*/ 853 h 10000"/>
                <a:gd name="connsiteX17" fmla="*/ 2766 w 10000"/>
                <a:gd name="connsiteY17" fmla="*/ 579 h 10000"/>
                <a:gd name="connsiteX18" fmla="*/ 1295 w 10000"/>
                <a:gd name="connsiteY18" fmla="*/ 0 h 10000"/>
                <a:gd name="connsiteX19" fmla="*/ 404 w 10000"/>
                <a:gd name="connsiteY19" fmla="*/ 1778 h 10000"/>
                <a:gd name="connsiteX20" fmla="*/ 112 w 10000"/>
                <a:gd name="connsiteY20" fmla="*/ 3479 h 10000"/>
                <a:gd name="connsiteX21" fmla="*/ 142 w 10000"/>
                <a:gd name="connsiteY21" fmla="*/ 3915 h 10000"/>
                <a:gd name="connsiteX22" fmla="*/ 380 w 10000"/>
                <a:gd name="connsiteY22" fmla="*/ 3710 h 10000"/>
                <a:gd name="connsiteX23" fmla="*/ 223 w 10000"/>
                <a:gd name="connsiteY23" fmla="*/ 4428 h 10000"/>
                <a:gd name="connsiteX24" fmla="*/ 1 w 10000"/>
                <a:gd name="connsiteY24" fmla="*/ 3679 h 10000"/>
                <a:gd name="connsiteX25" fmla="*/ 254 w 10000"/>
                <a:gd name="connsiteY25" fmla="*/ 4724 h 10000"/>
                <a:gd name="connsiteX26" fmla="*/ 167 w 10000"/>
                <a:gd name="connsiteY26" fmla="*/ 6574 h 10000"/>
                <a:gd name="connsiteX0" fmla="*/ 167 w 10000"/>
                <a:gd name="connsiteY0" fmla="*/ 6574 h 10000"/>
                <a:gd name="connsiteX1" fmla="*/ 441 w 10000"/>
                <a:gd name="connsiteY1" fmla="*/ 7905 h 10000"/>
                <a:gd name="connsiteX2" fmla="*/ 946 w 10000"/>
                <a:gd name="connsiteY2" fmla="*/ 7903 h 10000"/>
                <a:gd name="connsiteX3" fmla="*/ 207 w 10000"/>
                <a:gd name="connsiteY3" fmla="*/ 6991 h 10000"/>
                <a:gd name="connsiteX4" fmla="*/ 1069 w 10000"/>
                <a:gd name="connsiteY4" fmla="*/ 8645 h 10000"/>
                <a:gd name="connsiteX5" fmla="*/ 411 w 10000"/>
                <a:gd name="connsiteY5" fmla="*/ 9315 h 10000"/>
                <a:gd name="connsiteX6" fmla="*/ 3496 w 10000"/>
                <a:gd name="connsiteY6" fmla="*/ 10000 h 10000"/>
                <a:gd name="connsiteX7" fmla="*/ 5327 w 10000"/>
                <a:gd name="connsiteY7" fmla="*/ 7864 h 10000"/>
                <a:gd name="connsiteX8" fmla="*/ 7097 w 10000"/>
                <a:gd name="connsiteY8" fmla="*/ 6583 h 10000"/>
                <a:gd name="connsiteX9" fmla="*/ 9447 w 10000"/>
                <a:gd name="connsiteY9" fmla="*/ 8571 h 10000"/>
                <a:gd name="connsiteX10" fmla="*/ 10000 w 10000"/>
                <a:gd name="connsiteY10" fmla="*/ 5317 h 10000"/>
                <a:gd name="connsiteX11" fmla="*/ 9099 w 10000"/>
                <a:gd name="connsiteY11" fmla="*/ 2550 h 10000"/>
                <a:gd name="connsiteX12" fmla="*/ 5665 w 10000"/>
                <a:gd name="connsiteY12" fmla="*/ 7077 h 10000"/>
                <a:gd name="connsiteX13" fmla="*/ 6206 w 10000"/>
                <a:gd name="connsiteY13" fmla="*/ 6470 h 10000"/>
                <a:gd name="connsiteX14" fmla="*/ 5084 w 10000"/>
                <a:gd name="connsiteY14" fmla="*/ 2895 h 10000"/>
                <a:gd name="connsiteX15" fmla="*/ 4270 w 10000"/>
                <a:gd name="connsiteY15" fmla="*/ 984 h 10000"/>
                <a:gd name="connsiteX16" fmla="*/ 3958 w 10000"/>
                <a:gd name="connsiteY16" fmla="*/ 853 h 10000"/>
                <a:gd name="connsiteX17" fmla="*/ 2766 w 10000"/>
                <a:gd name="connsiteY17" fmla="*/ 579 h 10000"/>
                <a:gd name="connsiteX18" fmla="*/ 1295 w 10000"/>
                <a:gd name="connsiteY18" fmla="*/ 0 h 10000"/>
                <a:gd name="connsiteX19" fmla="*/ 404 w 10000"/>
                <a:gd name="connsiteY19" fmla="*/ 1778 h 10000"/>
                <a:gd name="connsiteX20" fmla="*/ 112 w 10000"/>
                <a:gd name="connsiteY20" fmla="*/ 3479 h 10000"/>
                <a:gd name="connsiteX21" fmla="*/ 142 w 10000"/>
                <a:gd name="connsiteY21" fmla="*/ 3915 h 10000"/>
                <a:gd name="connsiteX22" fmla="*/ 380 w 10000"/>
                <a:gd name="connsiteY22" fmla="*/ 3710 h 10000"/>
                <a:gd name="connsiteX23" fmla="*/ 223 w 10000"/>
                <a:gd name="connsiteY23" fmla="*/ 4428 h 10000"/>
                <a:gd name="connsiteX24" fmla="*/ 1 w 10000"/>
                <a:gd name="connsiteY24" fmla="*/ 3679 h 10000"/>
                <a:gd name="connsiteX25" fmla="*/ 254 w 10000"/>
                <a:gd name="connsiteY25" fmla="*/ 4724 h 10000"/>
                <a:gd name="connsiteX26" fmla="*/ 167 w 10000"/>
                <a:gd name="connsiteY26" fmla="*/ 6574 h 10000"/>
                <a:gd name="connsiteX0" fmla="*/ 167 w 10000"/>
                <a:gd name="connsiteY0" fmla="*/ 6574 h 10000"/>
                <a:gd name="connsiteX1" fmla="*/ 441 w 10000"/>
                <a:gd name="connsiteY1" fmla="*/ 7905 h 10000"/>
                <a:gd name="connsiteX2" fmla="*/ 946 w 10000"/>
                <a:gd name="connsiteY2" fmla="*/ 7903 h 10000"/>
                <a:gd name="connsiteX3" fmla="*/ 207 w 10000"/>
                <a:gd name="connsiteY3" fmla="*/ 6991 h 10000"/>
                <a:gd name="connsiteX4" fmla="*/ 1069 w 10000"/>
                <a:gd name="connsiteY4" fmla="*/ 8645 h 10000"/>
                <a:gd name="connsiteX5" fmla="*/ 411 w 10000"/>
                <a:gd name="connsiteY5" fmla="*/ 9315 h 10000"/>
                <a:gd name="connsiteX6" fmla="*/ 3496 w 10000"/>
                <a:gd name="connsiteY6" fmla="*/ 10000 h 10000"/>
                <a:gd name="connsiteX7" fmla="*/ 5327 w 10000"/>
                <a:gd name="connsiteY7" fmla="*/ 7864 h 10000"/>
                <a:gd name="connsiteX8" fmla="*/ 7097 w 10000"/>
                <a:gd name="connsiteY8" fmla="*/ 6583 h 10000"/>
                <a:gd name="connsiteX9" fmla="*/ 9447 w 10000"/>
                <a:gd name="connsiteY9" fmla="*/ 8571 h 10000"/>
                <a:gd name="connsiteX10" fmla="*/ 10000 w 10000"/>
                <a:gd name="connsiteY10" fmla="*/ 5317 h 10000"/>
                <a:gd name="connsiteX11" fmla="*/ 9099 w 10000"/>
                <a:gd name="connsiteY11" fmla="*/ 2550 h 10000"/>
                <a:gd name="connsiteX12" fmla="*/ 5665 w 10000"/>
                <a:gd name="connsiteY12" fmla="*/ 7077 h 10000"/>
                <a:gd name="connsiteX13" fmla="*/ 6729 w 10000"/>
                <a:gd name="connsiteY13" fmla="*/ 6188 h 10000"/>
                <a:gd name="connsiteX14" fmla="*/ 5084 w 10000"/>
                <a:gd name="connsiteY14" fmla="*/ 2895 h 10000"/>
                <a:gd name="connsiteX15" fmla="*/ 4270 w 10000"/>
                <a:gd name="connsiteY15" fmla="*/ 984 h 10000"/>
                <a:gd name="connsiteX16" fmla="*/ 3958 w 10000"/>
                <a:gd name="connsiteY16" fmla="*/ 853 h 10000"/>
                <a:gd name="connsiteX17" fmla="*/ 2766 w 10000"/>
                <a:gd name="connsiteY17" fmla="*/ 579 h 10000"/>
                <a:gd name="connsiteX18" fmla="*/ 1295 w 10000"/>
                <a:gd name="connsiteY18" fmla="*/ 0 h 10000"/>
                <a:gd name="connsiteX19" fmla="*/ 404 w 10000"/>
                <a:gd name="connsiteY19" fmla="*/ 1778 h 10000"/>
                <a:gd name="connsiteX20" fmla="*/ 112 w 10000"/>
                <a:gd name="connsiteY20" fmla="*/ 3479 h 10000"/>
                <a:gd name="connsiteX21" fmla="*/ 142 w 10000"/>
                <a:gd name="connsiteY21" fmla="*/ 3915 h 10000"/>
                <a:gd name="connsiteX22" fmla="*/ 380 w 10000"/>
                <a:gd name="connsiteY22" fmla="*/ 3710 h 10000"/>
                <a:gd name="connsiteX23" fmla="*/ 223 w 10000"/>
                <a:gd name="connsiteY23" fmla="*/ 4428 h 10000"/>
                <a:gd name="connsiteX24" fmla="*/ 1 w 10000"/>
                <a:gd name="connsiteY24" fmla="*/ 3679 h 10000"/>
                <a:gd name="connsiteX25" fmla="*/ 254 w 10000"/>
                <a:gd name="connsiteY25" fmla="*/ 4724 h 10000"/>
                <a:gd name="connsiteX26" fmla="*/ 167 w 10000"/>
                <a:gd name="connsiteY26" fmla="*/ 6574 h 10000"/>
                <a:gd name="connsiteX0" fmla="*/ 167 w 10000"/>
                <a:gd name="connsiteY0" fmla="*/ 6574 h 10000"/>
                <a:gd name="connsiteX1" fmla="*/ 441 w 10000"/>
                <a:gd name="connsiteY1" fmla="*/ 7905 h 10000"/>
                <a:gd name="connsiteX2" fmla="*/ 946 w 10000"/>
                <a:gd name="connsiteY2" fmla="*/ 7903 h 10000"/>
                <a:gd name="connsiteX3" fmla="*/ 207 w 10000"/>
                <a:gd name="connsiteY3" fmla="*/ 6991 h 10000"/>
                <a:gd name="connsiteX4" fmla="*/ 1069 w 10000"/>
                <a:gd name="connsiteY4" fmla="*/ 8645 h 10000"/>
                <a:gd name="connsiteX5" fmla="*/ 411 w 10000"/>
                <a:gd name="connsiteY5" fmla="*/ 9315 h 10000"/>
                <a:gd name="connsiteX6" fmla="*/ 3496 w 10000"/>
                <a:gd name="connsiteY6" fmla="*/ 10000 h 10000"/>
                <a:gd name="connsiteX7" fmla="*/ 5327 w 10000"/>
                <a:gd name="connsiteY7" fmla="*/ 7864 h 10000"/>
                <a:gd name="connsiteX8" fmla="*/ 7097 w 10000"/>
                <a:gd name="connsiteY8" fmla="*/ 6583 h 10000"/>
                <a:gd name="connsiteX9" fmla="*/ 9447 w 10000"/>
                <a:gd name="connsiteY9" fmla="*/ 8571 h 10000"/>
                <a:gd name="connsiteX10" fmla="*/ 10000 w 10000"/>
                <a:gd name="connsiteY10" fmla="*/ 5317 h 10000"/>
                <a:gd name="connsiteX11" fmla="*/ 9099 w 10000"/>
                <a:gd name="connsiteY11" fmla="*/ 2550 h 10000"/>
                <a:gd name="connsiteX12" fmla="*/ 5665 w 10000"/>
                <a:gd name="connsiteY12" fmla="*/ 7077 h 10000"/>
                <a:gd name="connsiteX13" fmla="*/ 6313 w 10000"/>
                <a:gd name="connsiteY13" fmla="*/ 6350 h 10000"/>
                <a:gd name="connsiteX14" fmla="*/ 5084 w 10000"/>
                <a:gd name="connsiteY14" fmla="*/ 2895 h 10000"/>
                <a:gd name="connsiteX15" fmla="*/ 4270 w 10000"/>
                <a:gd name="connsiteY15" fmla="*/ 984 h 10000"/>
                <a:gd name="connsiteX16" fmla="*/ 3958 w 10000"/>
                <a:gd name="connsiteY16" fmla="*/ 853 h 10000"/>
                <a:gd name="connsiteX17" fmla="*/ 2766 w 10000"/>
                <a:gd name="connsiteY17" fmla="*/ 579 h 10000"/>
                <a:gd name="connsiteX18" fmla="*/ 1295 w 10000"/>
                <a:gd name="connsiteY18" fmla="*/ 0 h 10000"/>
                <a:gd name="connsiteX19" fmla="*/ 404 w 10000"/>
                <a:gd name="connsiteY19" fmla="*/ 1778 h 10000"/>
                <a:gd name="connsiteX20" fmla="*/ 112 w 10000"/>
                <a:gd name="connsiteY20" fmla="*/ 3479 h 10000"/>
                <a:gd name="connsiteX21" fmla="*/ 142 w 10000"/>
                <a:gd name="connsiteY21" fmla="*/ 3915 h 10000"/>
                <a:gd name="connsiteX22" fmla="*/ 380 w 10000"/>
                <a:gd name="connsiteY22" fmla="*/ 3710 h 10000"/>
                <a:gd name="connsiteX23" fmla="*/ 223 w 10000"/>
                <a:gd name="connsiteY23" fmla="*/ 4428 h 10000"/>
                <a:gd name="connsiteX24" fmla="*/ 1 w 10000"/>
                <a:gd name="connsiteY24" fmla="*/ 3679 h 10000"/>
                <a:gd name="connsiteX25" fmla="*/ 254 w 10000"/>
                <a:gd name="connsiteY25" fmla="*/ 4724 h 10000"/>
                <a:gd name="connsiteX26" fmla="*/ 167 w 10000"/>
                <a:gd name="connsiteY26" fmla="*/ 6574 h 10000"/>
                <a:gd name="connsiteX0" fmla="*/ 167 w 10000"/>
                <a:gd name="connsiteY0" fmla="*/ 6574 h 10000"/>
                <a:gd name="connsiteX1" fmla="*/ 441 w 10000"/>
                <a:gd name="connsiteY1" fmla="*/ 7905 h 10000"/>
                <a:gd name="connsiteX2" fmla="*/ 946 w 10000"/>
                <a:gd name="connsiteY2" fmla="*/ 7903 h 10000"/>
                <a:gd name="connsiteX3" fmla="*/ 207 w 10000"/>
                <a:gd name="connsiteY3" fmla="*/ 6991 h 10000"/>
                <a:gd name="connsiteX4" fmla="*/ 1069 w 10000"/>
                <a:gd name="connsiteY4" fmla="*/ 8645 h 10000"/>
                <a:gd name="connsiteX5" fmla="*/ 411 w 10000"/>
                <a:gd name="connsiteY5" fmla="*/ 9315 h 10000"/>
                <a:gd name="connsiteX6" fmla="*/ 3496 w 10000"/>
                <a:gd name="connsiteY6" fmla="*/ 10000 h 10000"/>
                <a:gd name="connsiteX7" fmla="*/ 5327 w 10000"/>
                <a:gd name="connsiteY7" fmla="*/ 7864 h 10000"/>
                <a:gd name="connsiteX8" fmla="*/ 7097 w 10000"/>
                <a:gd name="connsiteY8" fmla="*/ 6583 h 10000"/>
                <a:gd name="connsiteX9" fmla="*/ 9447 w 10000"/>
                <a:gd name="connsiteY9" fmla="*/ 8571 h 10000"/>
                <a:gd name="connsiteX10" fmla="*/ 10000 w 10000"/>
                <a:gd name="connsiteY10" fmla="*/ 5317 h 10000"/>
                <a:gd name="connsiteX11" fmla="*/ 9099 w 10000"/>
                <a:gd name="connsiteY11" fmla="*/ 2550 h 10000"/>
                <a:gd name="connsiteX12" fmla="*/ 6179 w 10000"/>
                <a:gd name="connsiteY12" fmla="*/ 6389 h 10000"/>
                <a:gd name="connsiteX13" fmla="*/ 6313 w 10000"/>
                <a:gd name="connsiteY13" fmla="*/ 6350 h 10000"/>
                <a:gd name="connsiteX14" fmla="*/ 5084 w 10000"/>
                <a:gd name="connsiteY14" fmla="*/ 2895 h 10000"/>
                <a:gd name="connsiteX15" fmla="*/ 4270 w 10000"/>
                <a:gd name="connsiteY15" fmla="*/ 984 h 10000"/>
                <a:gd name="connsiteX16" fmla="*/ 3958 w 10000"/>
                <a:gd name="connsiteY16" fmla="*/ 853 h 10000"/>
                <a:gd name="connsiteX17" fmla="*/ 2766 w 10000"/>
                <a:gd name="connsiteY17" fmla="*/ 579 h 10000"/>
                <a:gd name="connsiteX18" fmla="*/ 1295 w 10000"/>
                <a:gd name="connsiteY18" fmla="*/ 0 h 10000"/>
                <a:gd name="connsiteX19" fmla="*/ 404 w 10000"/>
                <a:gd name="connsiteY19" fmla="*/ 1778 h 10000"/>
                <a:gd name="connsiteX20" fmla="*/ 112 w 10000"/>
                <a:gd name="connsiteY20" fmla="*/ 3479 h 10000"/>
                <a:gd name="connsiteX21" fmla="*/ 142 w 10000"/>
                <a:gd name="connsiteY21" fmla="*/ 3915 h 10000"/>
                <a:gd name="connsiteX22" fmla="*/ 380 w 10000"/>
                <a:gd name="connsiteY22" fmla="*/ 3710 h 10000"/>
                <a:gd name="connsiteX23" fmla="*/ 223 w 10000"/>
                <a:gd name="connsiteY23" fmla="*/ 4428 h 10000"/>
                <a:gd name="connsiteX24" fmla="*/ 1 w 10000"/>
                <a:gd name="connsiteY24" fmla="*/ 3679 h 10000"/>
                <a:gd name="connsiteX25" fmla="*/ 254 w 10000"/>
                <a:gd name="connsiteY25" fmla="*/ 4724 h 10000"/>
                <a:gd name="connsiteX26" fmla="*/ 167 w 10000"/>
                <a:gd name="connsiteY26" fmla="*/ 6574 h 10000"/>
                <a:gd name="connsiteX0" fmla="*/ 167 w 10000"/>
                <a:gd name="connsiteY0" fmla="*/ 6574 h 10000"/>
                <a:gd name="connsiteX1" fmla="*/ 441 w 10000"/>
                <a:gd name="connsiteY1" fmla="*/ 7905 h 10000"/>
                <a:gd name="connsiteX2" fmla="*/ 946 w 10000"/>
                <a:gd name="connsiteY2" fmla="*/ 7903 h 10000"/>
                <a:gd name="connsiteX3" fmla="*/ 207 w 10000"/>
                <a:gd name="connsiteY3" fmla="*/ 6991 h 10000"/>
                <a:gd name="connsiteX4" fmla="*/ 1069 w 10000"/>
                <a:gd name="connsiteY4" fmla="*/ 8645 h 10000"/>
                <a:gd name="connsiteX5" fmla="*/ 1177 w 10000"/>
                <a:gd name="connsiteY5" fmla="*/ 8724 h 10000"/>
                <a:gd name="connsiteX6" fmla="*/ 3496 w 10000"/>
                <a:gd name="connsiteY6" fmla="*/ 10000 h 10000"/>
                <a:gd name="connsiteX7" fmla="*/ 5327 w 10000"/>
                <a:gd name="connsiteY7" fmla="*/ 7864 h 10000"/>
                <a:gd name="connsiteX8" fmla="*/ 7097 w 10000"/>
                <a:gd name="connsiteY8" fmla="*/ 6583 h 10000"/>
                <a:gd name="connsiteX9" fmla="*/ 9447 w 10000"/>
                <a:gd name="connsiteY9" fmla="*/ 8571 h 10000"/>
                <a:gd name="connsiteX10" fmla="*/ 10000 w 10000"/>
                <a:gd name="connsiteY10" fmla="*/ 5317 h 10000"/>
                <a:gd name="connsiteX11" fmla="*/ 9099 w 10000"/>
                <a:gd name="connsiteY11" fmla="*/ 2550 h 10000"/>
                <a:gd name="connsiteX12" fmla="*/ 6179 w 10000"/>
                <a:gd name="connsiteY12" fmla="*/ 6389 h 10000"/>
                <a:gd name="connsiteX13" fmla="*/ 6313 w 10000"/>
                <a:gd name="connsiteY13" fmla="*/ 6350 h 10000"/>
                <a:gd name="connsiteX14" fmla="*/ 5084 w 10000"/>
                <a:gd name="connsiteY14" fmla="*/ 2895 h 10000"/>
                <a:gd name="connsiteX15" fmla="*/ 4270 w 10000"/>
                <a:gd name="connsiteY15" fmla="*/ 984 h 10000"/>
                <a:gd name="connsiteX16" fmla="*/ 3958 w 10000"/>
                <a:gd name="connsiteY16" fmla="*/ 853 h 10000"/>
                <a:gd name="connsiteX17" fmla="*/ 2766 w 10000"/>
                <a:gd name="connsiteY17" fmla="*/ 579 h 10000"/>
                <a:gd name="connsiteX18" fmla="*/ 1295 w 10000"/>
                <a:gd name="connsiteY18" fmla="*/ 0 h 10000"/>
                <a:gd name="connsiteX19" fmla="*/ 404 w 10000"/>
                <a:gd name="connsiteY19" fmla="*/ 1778 h 10000"/>
                <a:gd name="connsiteX20" fmla="*/ 112 w 10000"/>
                <a:gd name="connsiteY20" fmla="*/ 3479 h 10000"/>
                <a:gd name="connsiteX21" fmla="*/ 142 w 10000"/>
                <a:gd name="connsiteY21" fmla="*/ 3915 h 10000"/>
                <a:gd name="connsiteX22" fmla="*/ 380 w 10000"/>
                <a:gd name="connsiteY22" fmla="*/ 3710 h 10000"/>
                <a:gd name="connsiteX23" fmla="*/ 223 w 10000"/>
                <a:gd name="connsiteY23" fmla="*/ 4428 h 10000"/>
                <a:gd name="connsiteX24" fmla="*/ 1 w 10000"/>
                <a:gd name="connsiteY24" fmla="*/ 3679 h 10000"/>
                <a:gd name="connsiteX25" fmla="*/ 254 w 10000"/>
                <a:gd name="connsiteY25" fmla="*/ 4724 h 10000"/>
                <a:gd name="connsiteX26" fmla="*/ 167 w 10000"/>
                <a:gd name="connsiteY26" fmla="*/ 657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0000" h="10000">
                  <a:moveTo>
                    <a:pt x="167" y="6574"/>
                  </a:moveTo>
                  <a:cubicBezTo>
                    <a:pt x="314" y="8031"/>
                    <a:pt x="292" y="6449"/>
                    <a:pt x="441" y="7905"/>
                  </a:cubicBezTo>
                  <a:lnTo>
                    <a:pt x="946" y="7903"/>
                  </a:lnTo>
                  <a:cubicBezTo>
                    <a:pt x="840" y="8635"/>
                    <a:pt x="312" y="6259"/>
                    <a:pt x="207" y="6991"/>
                  </a:cubicBezTo>
                  <a:cubicBezTo>
                    <a:pt x="229" y="8003"/>
                    <a:pt x="1046" y="7632"/>
                    <a:pt x="1069" y="8645"/>
                  </a:cubicBezTo>
                  <a:cubicBezTo>
                    <a:pt x="1239" y="7735"/>
                    <a:pt x="1007" y="9636"/>
                    <a:pt x="1177" y="8724"/>
                  </a:cubicBezTo>
                  <a:lnTo>
                    <a:pt x="3496" y="10000"/>
                  </a:lnTo>
                  <a:lnTo>
                    <a:pt x="5327" y="7864"/>
                  </a:lnTo>
                  <a:lnTo>
                    <a:pt x="7097" y="6583"/>
                  </a:lnTo>
                  <a:lnTo>
                    <a:pt x="9447" y="8571"/>
                  </a:lnTo>
                  <a:cubicBezTo>
                    <a:pt x="9630" y="7485"/>
                    <a:pt x="9816" y="6403"/>
                    <a:pt x="10000" y="5317"/>
                  </a:cubicBezTo>
                  <a:cubicBezTo>
                    <a:pt x="9589" y="3042"/>
                    <a:pt x="9511" y="4827"/>
                    <a:pt x="9099" y="2550"/>
                  </a:cubicBezTo>
                  <a:cubicBezTo>
                    <a:pt x="8241" y="3500"/>
                    <a:pt x="6012" y="6092"/>
                    <a:pt x="6179" y="6389"/>
                  </a:cubicBezTo>
                  <a:cubicBezTo>
                    <a:pt x="6359" y="6187"/>
                    <a:pt x="6430" y="6826"/>
                    <a:pt x="6313" y="6350"/>
                  </a:cubicBezTo>
                  <a:lnTo>
                    <a:pt x="5084" y="2895"/>
                  </a:lnTo>
                  <a:cubicBezTo>
                    <a:pt x="4863" y="1763"/>
                    <a:pt x="4490" y="2115"/>
                    <a:pt x="4270" y="984"/>
                  </a:cubicBezTo>
                  <a:cubicBezTo>
                    <a:pt x="4106" y="1068"/>
                    <a:pt x="4123" y="770"/>
                    <a:pt x="3958" y="853"/>
                  </a:cubicBezTo>
                  <a:lnTo>
                    <a:pt x="2766" y="579"/>
                  </a:lnTo>
                  <a:cubicBezTo>
                    <a:pt x="2598" y="-513"/>
                    <a:pt x="1465" y="1093"/>
                    <a:pt x="1295" y="0"/>
                  </a:cubicBezTo>
                  <a:cubicBezTo>
                    <a:pt x="1464" y="1359"/>
                    <a:pt x="236" y="419"/>
                    <a:pt x="404" y="1778"/>
                  </a:cubicBezTo>
                  <a:cubicBezTo>
                    <a:pt x="825" y="4373"/>
                    <a:pt x="-310" y="880"/>
                    <a:pt x="112" y="3479"/>
                  </a:cubicBezTo>
                  <a:cubicBezTo>
                    <a:pt x="-104" y="3661"/>
                    <a:pt x="388" y="4026"/>
                    <a:pt x="142" y="3915"/>
                  </a:cubicBezTo>
                  <a:cubicBezTo>
                    <a:pt x="-102" y="3804"/>
                    <a:pt x="195" y="3453"/>
                    <a:pt x="380" y="3710"/>
                  </a:cubicBezTo>
                  <a:cubicBezTo>
                    <a:pt x="175" y="3609"/>
                    <a:pt x="128" y="4399"/>
                    <a:pt x="223" y="4428"/>
                  </a:cubicBezTo>
                  <a:cubicBezTo>
                    <a:pt x="321" y="4457"/>
                    <a:pt x="271" y="3360"/>
                    <a:pt x="1" y="3679"/>
                  </a:cubicBezTo>
                  <a:cubicBezTo>
                    <a:pt x="-4" y="4323"/>
                    <a:pt x="258" y="4080"/>
                    <a:pt x="254" y="4724"/>
                  </a:cubicBezTo>
                  <a:cubicBezTo>
                    <a:pt x="224" y="5341"/>
                    <a:pt x="195" y="5959"/>
                    <a:pt x="167" y="6574"/>
                  </a:cubicBezTo>
                  <a:close/>
                </a:path>
              </a:pathLst>
            </a:custGeom>
            <a:solidFill>
              <a:schemeClr val="bg1">
                <a:lumMod val="95000"/>
              </a:schemeClr>
            </a:solidFill>
            <a:ln w="3175">
              <a:solidFill>
                <a:schemeClr val="bg1"/>
              </a:solidFill>
              <a:headEnd/>
              <a:tailEn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eaLnBrk="0" fontAlgn="auto" hangingPunct="0">
                <a:spcBef>
                  <a:spcPts val="0"/>
                </a:spcBef>
                <a:spcAft>
                  <a:spcPts val="0"/>
                </a:spcAft>
                <a:defRPr/>
              </a:pPr>
              <a:endParaRPr lang="en-IE" sz="2400" b="1" dirty="0">
                <a:solidFill>
                  <a:srgbClr val="000000"/>
                </a:solidFill>
              </a:endParaRPr>
            </a:p>
          </p:txBody>
        </p:sp>
        <p:cxnSp>
          <p:nvCxnSpPr>
            <p:cNvPr id="51" name="Connecteur droit 50"/>
            <p:cNvCxnSpPr>
              <a:stCxn id="96" idx="15"/>
              <a:endCxn id="102" idx="40"/>
            </p:cNvCxnSpPr>
            <p:nvPr/>
          </p:nvCxnSpPr>
          <p:spPr bwMode="auto">
            <a:xfrm>
              <a:off x="4578350" y="3584575"/>
              <a:ext cx="160338" cy="207963"/>
            </a:xfrm>
            <a:prstGeom prst="line">
              <a:avLst/>
            </a:prstGeom>
            <a:ln w="25400">
              <a:solidFill>
                <a:schemeClr val="bg1">
                  <a:lumMod val="95000"/>
                </a:schemeClr>
              </a:solidFill>
              <a:headEnd type="none" w="med" len="med"/>
              <a:tailEnd type="none" w="med" len="med"/>
            </a:ln>
            <a:effectLst/>
          </p:spPr>
          <p:style>
            <a:lnRef idx="3">
              <a:schemeClr val="accent1"/>
            </a:lnRef>
            <a:fillRef idx="0">
              <a:schemeClr val="accent1"/>
            </a:fillRef>
            <a:effectRef idx="2">
              <a:schemeClr val="accent1"/>
            </a:effectRef>
            <a:fontRef idx="minor">
              <a:schemeClr val="tx1"/>
            </a:fontRef>
          </p:style>
        </p:cxnSp>
        <p:cxnSp>
          <p:nvCxnSpPr>
            <p:cNvPr id="52" name="Connecteur droit 51"/>
            <p:cNvCxnSpPr>
              <a:stCxn id="75" idx="8"/>
              <a:endCxn id="71" idx="5"/>
            </p:cNvCxnSpPr>
            <p:nvPr/>
          </p:nvCxnSpPr>
          <p:spPr>
            <a:xfrm>
              <a:off x="6650985" y="5490144"/>
              <a:ext cx="263633" cy="148359"/>
            </a:xfrm>
            <a:prstGeom prst="line">
              <a:avLst/>
            </a:prstGeom>
            <a:ln w="25400">
              <a:solidFill>
                <a:schemeClr val="bg1">
                  <a:lumMod val="95000"/>
                </a:schemeClr>
              </a:solidFill>
              <a:headEnd type="none" w="med" len="med"/>
              <a:tailEnd type="none" w="med" len="med"/>
            </a:ln>
            <a:effectLst/>
          </p:spPr>
          <p:style>
            <a:lnRef idx="3">
              <a:schemeClr val="accent1"/>
            </a:lnRef>
            <a:fillRef idx="0">
              <a:schemeClr val="accent1"/>
            </a:fillRef>
            <a:effectRef idx="2">
              <a:schemeClr val="accent1"/>
            </a:effectRef>
            <a:fontRef idx="minor">
              <a:schemeClr val="tx1"/>
            </a:fontRef>
          </p:style>
        </p:cxnSp>
        <p:cxnSp>
          <p:nvCxnSpPr>
            <p:cNvPr id="53" name="Connecteur droit 52"/>
            <p:cNvCxnSpPr>
              <a:stCxn id="103" idx="17"/>
            </p:cNvCxnSpPr>
            <p:nvPr/>
          </p:nvCxnSpPr>
          <p:spPr bwMode="auto">
            <a:xfrm>
              <a:off x="4268360" y="3134602"/>
              <a:ext cx="132190" cy="138603"/>
            </a:xfrm>
            <a:prstGeom prst="line">
              <a:avLst/>
            </a:prstGeom>
            <a:ln w="25400">
              <a:solidFill>
                <a:schemeClr val="bg1">
                  <a:lumMod val="95000"/>
                </a:schemeClr>
              </a:solidFill>
              <a:headEnd type="none" w="med" len="med"/>
              <a:tailEnd type="none" w="med" len="med"/>
            </a:ln>
            <a:effectLst/>
          </p:spPr>
          <p:style>
            <a:lnRef idx="3">
              <a:schemeClr val="accent1"/>
            </a:lnRef>
            <a:fillRef idx="0">
              <a:schemeClr val="accent1"/>
            </a:fillRef>
            <a:effectRef idx="2">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normAutofit/>
          </a:bodyPr>
          <a:lstStyle>
            <a:lvl1pPr marL="342900" indent="-342900">
              <a:buClr>
                <a:schemeClr val="tx2"/>
              </a:buClr>
              <a:buFont typeface="Wingdings" panose="05000000000000000000" pitchFamily="2" charset="2"/>
              <a:buChar cha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p:txBody>
          <a:bodyPr/>
          <a:lstStyle/>
          <a:p>
            <a:fld id="{3A101B08-4580-48F3-B1CA-82F8A9B9E531}" type="datetime1">
              <a:rPr lang="fr-FR" smtClean="0"/>
              <a:t>05/03/2018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A6A39B-2923-4814-8F57-BD84643AD2B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double">
    <p:spTree>
      <p:nvGrpSpPr>
        <p:cNvPr id="1" name=""/>
        <p:cNvGrpSpPr/>
        <p:nvPr/>
      </p:nvGrpSpPr>
      <p:grpSpPr>
        <a:xfrm>
          <a:off x="0" y="0"/>
          <a:ext cx="0" cy="0"/>
          <a:chOff x="0" y="0"/>
          <a:chExt cx="0" cy="0"/>
        </a:xfrm>
      </p:grpSpPr>
      <p:sp>
        <p:nvSpPr>
          <p:cNvPr id="2" name="Titre 1"/>
          <p:cNvSpPr>
            <a:spLocks noGrp="1"/>
          </p:cNvSpPr>
          <p:nvPr>
            <p:ph type="title"/>
          </p:nvPr>
        </p:nvSpPr>
        <p:spPr>
          <a:xfrm>
            <a:off x="323528" y="170334"/>
            <a:ext cx="8496944" cy="492471"/>
          </a:xfrm>
        </p:spPr>
        <p:txBody>
          <a:bodyPr>
            <a:normAutofit/>
          </a:bodyPr>
          <a:lstStyle>
            <a:lvl1pPr>
              <a:defRPr sz="2000"/>
            </a:lvl1pPr>
          </a:lstStyle>
          <a:p>
            <a:r>
              <a:rPr lang="fr-FR" dirty="0"/>
              <a:t>Cliquez pour modifier le style du titre</a:t>
            </a:r>
          </a:p>
        </p:txBody>
      </p:sp>
      <p:sp>
        <p:nvSpPr>
          <p:cNvPr id="3" name="Espace réservé du contenu 2"/>
          <p:cNvSpPr>
            <a:spLocks noGrp="1"/>
          </p:cNvSpPr>
          <p:nvPr>
            <p:ph idx="1"/>
          </p:nvPr>
        </p:nvSpPr>
        <p:spPr>
          <a:xfrm>
            <a:off x="457200" y="1041152"/>
            <a:ext cx="8229600" cy="5085012"/>
          </a:xfrm>
        </p:spPr>
        <p:txBody>
          <a:bodyPr>
            <a:normAutofit/>
          </a:bodyPr>
          <a:lstStyle>
            <a:lvl1pPr marL="342900" indent="-342900">
              <a:buClr>
                <a:schemeClr val="tx2"/>
              </a:buClr>
              <a:buFont typeface="Wingdings" panose="05000000000000000000" pitchFamily="2" charset="2"/>
              <a:buChar cha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p:txBody>
          <a:bodyPr/>
          <a:lstStyle/>
          <a:p>
            <a:fld id="{3A101B08-4580-48F3-B1CA-82F8A9B9E531}" type="datetime1">
              <a:rPr lang="fr-FR" smtClean="0"/>
              <a:t>05/03/2018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A6A39B-2923-4814-8F57-BD84643AD2B4}" type="slidenum">
              <a:rPr lang="fr-FR" smtClean="0"/>
              <a:pPr/>
              <a:t>‹N°›</a:t>
            </a:fld>
            <a:endParaRPr lang="fr-FR"/>
          </a:p>
        </p:txBody>
      </p:sp>
      <p:sp>
        <p:nvSpPr>
          <p:cNvPr id="8" name="Espace réservé du texte 7"/>
          <p:cNvSpPr>
            <a:spLocks noGrp="1"/>
          </p:cNvSpPr>
          <p:nvPr>
            <p:ph type="body" sz="quarter" idx="13"/>
          </p:nvPr>
        </p:nvSpPr>
        <p:spPr>
          <a:xfrm>
            <a:off x="323528" y="597717"/>
            <a:ext cx="8496944" cy="360362"/>
          </a:xfrm>
        </p:spPr>
        <p:txBody>
          <a:bodyPr>
            <a:noAutofit/>
          </a:bodyPr>
          <a:lstStyle>
            <a:lvl1pPr marL="0" indent="0">
              <a:buNone/>
              <a:defRPr sz="1800" b="1">
                <a:solidFill>
                  <a:schemeClr val="accent6"/>
                </a:solidFill>
              </a:defRPr>
            </a:lvl1pPr>
          </a:lstStyle>
          <a:p>
            <a:pPr lvl="0"/>
            <a:endParaRPr lang="en-GB" dirty="0"/>
          </a:p>
        </p:txBody>
      </p:sp>
    </p:spTree>
    <p:extLst>
      <p:ext uri="{BB962C8B-B14F-4D97-AF65-F5344CB8AC3E}">
        <p14:creationId xmlns:p14="http://schemas.microsoft.com/office/powerpoint/2010/main" val="1444358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1A716F0F-C0D6-4015-A187-E7A6620B0FB9}" type="datetime1">
              <a:rPr lang="fr-FR" smtClean="0"/>
              <a:t>05/03/2018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CA6A39B-2923-4814-8F57-BD84643AD2B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A7CBA9C-3313-448C-9E65-11E456116ACB}" type="datetime1">
              <a:rPr lang="fr-FR" smtClean="0"/>
              <a:t>05/03/2018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CA6A39B-2923-4814-8F57-BD84643AD2B4}" type="slidenum">
              <a:rPr lang="fr-FR" smtClean="0"/>
              <a:pPr/>
              <a:t>‹N°›</a:t>
            </a:fld>
            <a:endParaRPr lang="fr-FR"/>
          </a:p>
        </p:txBody>
      </p:sp>
      <p:sp>
        <p:nvSpPr>
          <p:cNvPr id="5" name="Rectangle 4"/>
          <p:cNvSpPr/>
          <p:nvPr userDrawn="1"/>
        </p:nvSpPr>
        <p:spPr>
          <a:xfrm>
            <a:off x="251520" y="908720"/>
            <a:ext cx="8640960"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A7CBA9C-3313-448C-9E65-11E456116ACB}" type="datetime1">
              <a:rPr lang="fr-FR" smtClean="0"/>
              <a:t>05/03/2018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CA6A39B-2923-4814-8F57-BD84643AD2B4}" type="slidenum">
              <a:rPr lang="fr-FR" smtClean="0"/>
              <a:pPr/>
              <a:t>‹N°›</a:t>
            </a:fld>
            <a:endParaRPr lang="fr-FR"/>
          </a:p>
        </p:txBody>
      </p:sp>
      <p:sp>
        <p:nvSpPr>
          <p:cNvPr id="5" name="Rectangle 4"/>
          <p:cNvSpPr/>
          <p:nvPr userDrawn="1"/>
        </p:nvSpPr>
        <p:spPr>
          <a:xfrm>
            <a:off x="251520" y="908720"/>
            <a:ext cx="8640960"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re 1"/>
          <p:cNvSpPr>
            <a:spLocks noGrp="1"/>
          </p:cNvSpPr>
          <p:nvPr>
            <p:ph type="ctrTitle"/>
          </p:nvPr>
        </p:nvSpPr>
        <p:spPr>
          <a:xfrm>
            <a:off x="1115616" y="2693988"/>
            <a:ext cx="6912768" cy="1470025"/>
          </a:xfrm>
        </p:spPr>
        <p:txBody>
          <a:bodyPr>
            <a:noAutofit/>
          </a:bodyPr>
          <a:lstStyle>
            <a:lvl1pPr>
              <a:defRPr sz="3200"/>
            </a:lvl1pPr>
          </a:lstStyle>
          <a:p>
            <a:r>
              <a:rPr lang="fr-FR" dirty="0"/>
              <a:t>Cliquez pour modifier le style du titre</a:t>
            </a:r>
          </a:p>
        </p:txBody>
      </p:sp>
    </p:spTree>
    <p:extLst>
      <p:ext uri="{BB962C8B-B14F-4D97-AF65-F5344CB8AC3E}">
        <p14:creationId xmlns:p14="http://schemas.microsoft.com/office/powerpoint/2010/main" val="28102118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S" descr="80%"/>
          <p:cNvSpPr>
            <a:spLocks noChangeAspect="1"/>
          </p:cNvSpPr>
          <p:nvPr/>
        </p:nvSpPr>
        <p:spPr bwMode="auto">
          <a:xfrm>
            <a:off x="6699250" y="4576763"/>
            <a:ext cx="520700" cy="654050"/>
          </a:xfrm>
          <a:custGeom>
            <a:avLst/>
            <a:gdLst>
              <a:gd name="T0" fmla="*/ 152 w 414"/>
              <a:gd name="T1" fmla="*/ 4 h 550"/>
              <a:gd name="T2" fmla="*/ 213 w 414"/>
              <a:gd name="T3" fmla="*/ 1 h 550"/>
              <a:gd name="T4" fmla="*/ 228 w 414"/>
              <a:gd name="T5" fmla="*/ 17 h 550"/>
              <a:gd name="T6" fmla="*/ 237 w 414"/>
              <a:gd name="T7" fmla="*/ 30 h 550"/>
              <a:gd name="T8" fmla="*/ 248 w 414"/>
              <a:gd name="T9" fmla="*/ 82 h 550"/>
              <a:gd name="T10" fmla="*/ 282 w 414"/>
              <a:gd name="T11" fmla="*/ 94 h 550"/>
              <a:gd name="T12" fmla="*/ 297 w 414"/>
              <a:gd name="T13" fmla="*/ 168 h 550"/>
              <a:gd name="T14" fmla="*/ 319 w 414"/>
              <a:gd name="T15" fmla="*/ 188 h 550"/>
              <a:gd name="T16" fmla="*/ 357 w 414"/>
              <a:gd name="T17" fmla="*/ 181 h 550"/>
              <a:gd name="T18" fmla="*/ 384 w 414"/>
              <a:gd name="T19" fmla="*/ 222 h 550"/>
              <a:gd name="T20" fmla="*/ 381 w 414"/>
              <a:gd name="T21" fmla="*/ 256 h 550"/>
              <a:gd name="T22" fmla="*/ 376 w 414"/>
              <a:gd name="T23" fmla="*/ 274 h 550"/>
              <a:gd name="T24" fmla="*/ 387 w 414"/>
              <a:gd name="T25" fmla="*/ 326 h 550"/>
              <a:gd name="T26" fmla="*/ 414 w 414"/>
              <a:gd name="T27" fmla="*/ 347 h 550"/>
              <a:gd name="T28" fmla="*/ 377 w 414"/>
              <a:gd name="T29" fmla="*/ 411 h 550"/>
              <a:gd name="T30" fmla="*/ 373 w 414"/>
              <a:gd name="T31" fmla="*/ 488 h 550"/>
              <a:gd name="T32" fmla="*/ 343 w 414"/>
              <a:gd name="T33" fmla="*/ 505 h 550"/>
              <a:gd name="T34" fmla="*/ 305 w 414"/>
              <a:gd name="T35" fmla="*/ 513 h 550"/>
              <a:gd name="T36" fmla="*/ 259 w 414"/>
              <a:gd name="T37" fmla="*/ 525 h 550"/>
              <a:gd name="T38" fmla="*/ 225 w 414"/>
              <a:gd name="T39" fmla="*/ 501 h 550"/>
              <a:gd name="T40" fmla="*/ 194 w 414"/>
              <a:gd name="T41" fmla="*/ 483 h 550"/>
              <a:gd name="T42" fmla="*/ 171 w 414"/>
              <a:gd name="T43" fmla="*/ 461 h 550"/>
              <a:gd name="T44" fmla="*/ 133 w 414"/>
              <a:gd name="T45" fmla="*/ 461 h 550"/>
              <a:gd name="T46" fmla="*/ 115 w 414"/>
              <a:gd name="T47" fmla="*/ 509 h 550"/>
              <a:gd name="T48" fmla="*/ 16 w 414"/>
              <a:gd name="T49" fmla="*/ 454 h 550"/>
              <a:gd name="T50" fmla="*/ 23 w 414"/>
              <a:gd name="T51" fmla="*/ 402 h 550"/>
              <a:gd name="T52" fmla="*/ 42 w 414"/>
              <a:gd name="T53" fmla="*/ 360 h 550"/>
              <a:gd name="T54" fmla="*/ 69 w 414"/>
              <a:gd name="T55" fmla="*/ 324 h 550"/>
              <a:gd name="T56" fmla="*/ 95 w 414"/>
              <a:gd name="T57" fmla="*/ 287 h 550"/>
              <a:gd name="T58" fmla="*/ 106 w 414"/>
              <a:gd name="T59" fmla="*/ 252 h 550"/>
              <a:gd name="T60" fmla="*/ 107 w 414"/>
              <a:gd name="T61" fmla="*/ 175 h 550"/>
              <a:gd name="T62" fmla="*/ 91 w 414"/>
              <a:gd name="T63" fmla="*/ 112 h 550"/>
              <a:gd name="T64" fmla="*/ 69 w 414"/>
              <a:gd name="T65" fmla="*/ 38 h 550"/>
              <a:gd name="connsiteX0" fmla="*/ 1667 w 10000"/>
              <a:gd name="connsiteY0" fmla="*/ 691 h 10000"/>
              <a:gd name="connsiteX1" fmla="*/ 3671 w 10000"/>
              <a:gd name="connsiteY1" fmla="*/ 73 h 10000"/>
              <a:gd name="connsiteX2" fmla="*/ 4589 w 10000"/>
              <a:gd name="connsiteY2" fmla="*/ 0 h 10000"/>
              <a:gd name="connsiteX3" fmla="*/ 5145 w 10000"/>
              <a:gd name="connsiteY3" fmla="*/ 18 h 10000"/>
              <a:gd name="connsiteX4" fmla="*/ 5338 w 10000"/>
              <a:gd name="connsiteY4" fmla="*/ 145 h 10000"/>
              <a:gd name="connsiteX5" fmla="*/ 5507 w 10000"/>
              <a:gd name="connsiteY5" fmla="*/ 309 h 10000"/>
              <a:gd name="connsiteX6" fmla="*/ 5531 w 10000"/>
              <a:gd name="connsiteY6" fmla="*/ 491 h 10000"/>
              <a:gd name="connsiteX7" fmla="*/ 5725 w 10000"/>
              <a:gd name="connsiteY7" fmla="*/ 545 h 10000"/>
              <a:gd name="connsiteX8" fmla="*/ 5966 w 10000"/>
              <a:gd name="connsiteY8" fmla="*/ 927 h 10000"/>
              <a:gd name="connsiteX9" fmla="*/ 5990 w 10000"/>
              <a:gd name="connsiteY9" fmla="*/ 1491 h 10000"/>
              <a:gd name="connsiteX10" fmla="*/ 6232 w 10000"/>
              <a:gd name="connsiteY10" fmla="*/ 1709 h 10000"/>
              <a:gd name="connsiteX11" fmla="*/ 6812 w 10000"/>
              <a:gd name="connsiteY11" fmla="*/ 1709 h 10000"/>
              <a:gd name="connsiteX12" fmla="*/ 7174 w 10000"/>
              <a:gd name="connsiteY12" fmla="*/ 2509 h 10000"/>
              <a:gd name="connsiteX13" fmla="*/ 7174 w 10000"/>
              <a:gd name="connsiteY13" fmla="*/ 3055 h 10000"/>
              <a:gd name="connsiteX14" fmla="*/ 7440 w 10000"/>
              <a:gd name="connsiteY14" fmla="*/ 3418 h 10000"/>
              <a:gd name="connsiteX15" fmla="*/ 7705 w 10000"/>
              <a:gd name="connsiteY15" fmla="*/ 3418 h 10000"/>
              <a:gd name="connsiteX16" fmla="*/ 8285 w 10000"/>
              <a:gd name="connsiteY16" fmla="*/ 3055 h 10000"/>
              <a:gd name="connsiteX17" fmla="*/ 8623 w 10000"/>
              <a:gd name="connsiteY17" fmla="*/ 3291 h 10000"/>
              <a:gd name="connsiteX18" fmla="*/ 8647 w 10000"/>
              <a:gd name="connsiteY18" fmla="*/ 3745 h 10000"/>
              <a:gd name="connsiteX19" fmla="*/ 9275 w 10000"/>
              <a:gd name="connsiteY19" fmla="*/ 4036 h 10000"/>
              <a:gd name="connsiteX20" fmla="*/ 9179 w 10000"/>
              <a:gd name="connsiteY20" fmla="*/ 4527 h 10000"/>
              <a:gd name="connsiteX21" fmla="*/ 9203 w 10000"/>
              <a:gd name="connsiteY21" fmla="*/ 4655 h 10000"/>
              <a:gd name="connsiteX22" fmla="*/ 9300 w 10000"/>
              <a:gd name="connsiteY22" fmla="*/ 4727 h 10000"/>
              <a:gd name="connsiteX23" fmla="*/ 9082 w 10000"/>
              <a:gd name="connsiteY23" fmla="*/ 4982 h 10000"/>
              <a:gd name="connsiteX24" fmla="*/ 9010 w 10000"/>
              <a:gd name="connsiteY24" fmla="*/ 5291 h 10000"/>
              <a:gd name="connsiteX25" fmla="*/ 9348 w 10000"/>
              <a:gd name="connsiteY25" fmla="*/ 5927 h 10000"/>
              <a:gd name="connsiteX26" fmla="*/ 9855 w 10000"/>
              <a:gd name="connsiteY26" fmla="*/ 6000 h 10000"/>
              <a:gd name="connsiteX27" fmla="*/ 10000 w 10000"/>
              <a:gd name="connsiteY27" fmla="*/ 6309 h 10000"/>
              <a:gd name="connsiteX28" fmla="*/ 9855 w 10000"/>
              <a:gd name="connsiteY28" fmla="*/ 6927 h 10000"/>
              <a:gd name="connsiteX29" fmla="*/ 9106 w 10000"/>
              <a:gd name="connsiteY29" fmla="*/ 7473 h 10000"/>
              <a:gd name="connsiteX30" fmla="*/ 9300 w 10000"/>
              <a:gd name="connsiteY30" fmla="*/ 8455 h 10000"/>
              <a:gd name="connsiteX31" fmla="*/ 9010 w 10000"/>
              <a:gd name="connsiteY31" fmla="*/ 8873 h 10000"/>
              <a:gd name="connsiteX32" fmla="*/ 9203 w 10000"/>
              <a:gd name="connsiteY32" fmla="*/ 9327 h 10000"/>
              <a:gd name="connsiteX33" fmla="*/ 8285 w 10000"/>
              <a:gd name="connsiteY33" fmla="*/ 9182 h 10000"/>
              <a:gd name="connsiteX34" fmla="*/ 7826 w 10000"/>
              <a:gd name="connsiteY34" fmla="*/ 9327 h 10000"/>
              <a:gd name="connsiteX35" fmla="*/ 7367 w 10000"/>
              <a:gd name="connsiteY35" fmla="*/ 9327 h 10000"/>
              <a:gd name="connsiteX36" fmla="*/ 6812 w 10000"/>
              <a:gd name="connsiteY36" fmla="*/ 9455 h 10000"/>
              <a:gd name="connsiteX37" fmla="*/ 6256 w 10000"/>
              <a:gd name="connsiteY37" fmla="*/ 9545 h 10000"/>
              <a:gd name="connsiteX38" fmla="*/ 5411 w 10000"/>
              <a:gd name="connsiteY38" fmla="*/ 10000 h 10000"/>
              <a:gd name="connsiteX39" fmla="*/ 5435 w 10000"/>
              <a:gd name="connsiteY39" fmla="*/ 9109 h 10000"/>
              <a:gd name="connsiteX40" fmla="*/ 5266 w 10000"/>
              <a:gd name="connsiteY40" fmla="*/ 8873 h 10000"/>
              <a:gd name="connsiteX41" fmla="*/ 4686 w 10000"/>
              <a:gd name="connsiteY41" fmla="*/ 8782 h 10000"/>
              <a:gd name="connsiteX42" fmla="*/ 4493 w 10000"/>
              <a:gd name="connsiteY42" fmla="*/ 8400 h 10000"/>
              <a:gd name="connsiteX43" fmla="*/ 4130 w 10000"/>
              <a:gd name="connsiteY43" fmla="*/ 8382 h 10000"/>
              <a:gd name="connsiteX44" fmla="*/ 3961 w 10000"/>
              <a:gd name="connsiteY44" fmla="*/ 8473 h 10000"/>
              <a:gd name="connsiteX45" fmla="*/ 3213 w 10000"/>
              <a:gd name="connsiteY45" fmla="*/ 8382 h 10000"/>
              <a:gd name="connsiteX46" fmla="*/ 2923 w 10000"/>
              <a:gd name="connsiteY46" fmla="*/ 8564 h 10000"/>
              <a:gd name="connsiteX47" fmla="*/ 2778 w 10000"/>
              <a:gd name="connsiteY47" fmla="*/ 9255 h 10000"/>
              <a:gd name="connsiteX48" fmla="*/ 2464 w 10000"/>
              <a:gd name="connsiteY48" fmla="*/ 9800 h 10000"/>
              <a:gd name="connsiteX49" fmla="*/ 2000 w 10000"/>
              <a:gd name="connsiteY49" fmla="*/ 7090 h 10000"/>
              <a:gd name="connsiteX50" fmla="*/ 0 w 10000"/>
              <a:gd name="connsiteY50" fmla="*/ 7527 h 10000"/>
              <a:gd name="connsiteX51" fmla="*/ 556 w 10000"/>
              <a:gd name="connsiteY51" fmla="*/ 7309 h 10000"/>
              <a:gd name="connsiteX52" fmla="*/ 1014 w 10000"/>
              <a:gd name="connsiteY52" fmla="*/ 7127 h 10000"/>
              <a:gd name="connsiteX53" fmla="*/ 1014 w 10000"/>
              <a:gd name="connsiteY53" fmla="*/ 6545 h 10000"/>
              <a:gd name="connsiteX54" fmla="*/ 1473 w 10000"/>
              <a:gd name="connsiteY54" fmla="*/ 6309 h 10000"/>
              <a:gd name="connsiteX55" fmla="*/ 1667 w 10000"/>
              <a:gd name="connsiteY55" fmla="*/ 5891 h 10000"/>
              <a:gd name="connsiteX56" fmla="*/ 2198 w 10000"/>
              <a:gd name="connsiteY56" fmla="*/ 5618 h 10000"/>
              <a:gd name="connsiteX57" fmla="*/ 2295 w 10000"/>
              <a:gd name="connsiteY57" fmla="*/ 5218 h 10000"/>
              <a:gd name="connsiteX58" fmla="*/ 2222 w 10000"/>
              <a:gd name="connsiteY58" fmla="*/ 4800 h 10000"/>
              <a:gd name="connsiteX59" fmla="*/ 2560 w 10000"/>
              <a:gd name="connsiteY59" fmla="*/ 4582 h 10000"/>
              <a:gd name="connsiteX60" fmla="*/ 2101 w 10000"/>
              <a:gd name="connsiteY60" fmla="*/ 3982 h 10000"/>
              <a:gd name="connsiteX61" fmla="*/ 2585 w 10000"/>
              <a:gd name="connsiteY61" fmla="*/ 3182 h 10000"/>
              <a:gd name="connsiteX62" fmla="*/ 2053 w 10000"/>
              <a:gd name="connsiteY62" fmla="*/ 2636 h 10000"/>
              <a:gd name="connsiteX63" fmla="*/ 2198 w 10000"/>
              <a:gd name="connsiteY63" fmla="*/ 2036 h 10000"/>
              <a:gd name="connsiteX64" fmla="*/ 1667 w 10000"/>
              <a:gd name="connsiteY64" fmla="*/ 1491 h 10000"/>
              <a:gd name="connsiteX65" fmla="*/ 1667 w 10000"/>
              <a:gd name="connsiteY65" fmla="*/ 691 h 10000"/>
              <a:gd name="connsiteX0" fmla="*/ 1667 w 10000"/>
              <a:gd name="connsiteY0" fmla="*/ 691 h 10000"/>
              <a:gd name="connsiteX1" fmla="*/ 3671 w 10000"/>
              <a:gd name="connsiteY1" fmla="*/ 73 h 10000"/>
              <a:gd name="connsiteX2" fmla="*/ 4589 w 10000"/>
              <a:gd name="connsiteY2" fmla="*/ 0 h 10000"/>
              <a:gd name="connsiteX3" fmla="*/ 5145 w 10000"/>
              <a:gd name="connsiteY3" fmla="*/ 18 h 10000"/>
              <a:gd name="connsiteX4" fmla="*/ 5338 w 10000"/>
              <a:gd name="connsiteY4" fmla="*/ 145 h 10000"/>
              <a:gd name="connsiteX5" fmla="*/ 5507 w 10000"/>
              <a:gd name="connsiteY5" fmla="*/ 309 h 10000"/>
              <a:gd name="connsiteX6" fmla="*/ 5531 w 10000"/>
              <a:gd name="connsiteY6" fmla="*/ 491 h 10000"/>
              <a:gd name="connsiteX7" fmla="*/ 5725 w 10000"/>
              <a:gd name="connsiteY7" fmla="*/ 545 h 10000"/>
              <a:gd name="connsiteX8" fmla="*/ 5966 w 10000"/>
              <a:gd name="connsiteY8" fmla="*/ 927 h 10000"/>
              <a:gd name="connsiteX9" fmla="*/ 5990 w 10000"/>
              <a:gd name="connsiteY9" fmla="*/ 1491 h 10000"/>
              <a:gd name="connsiteX10" fmla="*/ 6232 w 10000"/>
              <a:gd name="connsiteY10" fmla="*/ 1709 h 10000"/>
              <a:gd name="connsiteX11" fmla="*/ 6812 w 10000"/>
              <a:gd name="connsiteY11" fmla="*/ 1709 h 10000"/>
              <a:gd name="connsiteX12" fmla="*/ 7174 w 10000"/>
              <a:gd name="connsiteY12" fmla="*/ 2509 h 10000"/>
              <a:gd name="connsiteX13" fmla="*/ 7174 w 10000"/>
              <a:gd name="connsiteY13" fmla="*/ 3055 h 10000"/>
              <a:gd name="connsiteX14" fmla="*/ 7440 w 10000"/>
              <a:gd name="connsiteY14" fmla="*/ 3418 h 10000"/>
              <a:gd name="connsiteX15" fmla="*/ 7705 w 10000"/>
              <a:gd name="connsiteY15" fmla="*/ 3418 h 10000"/>
              <a:gd name="connsiteX16" fmla="*/ 8285 w 10000"/>
              <a:gd name="connsiteY16" fmla="*/ 3055 h 10000"/>
              <a:gd name="connsiteX17" fmla="*/ 8623 w 10000"/>
              <a:gd name="connsiteY17" fmla="*/ 3291 h 10000"/>
              <a:gd name="connsiteX18" fmla="*/ 8647 w 10000"/>
              <a:gd name="connsiteY18" fmla="*/ 3745 h 10000"/>
              <a:gd name="connsiteX19" fmla="*/ 9275 w 10000"/>
              <a:gd name="connsiteY19" fmla="*/ 4036 h 10000"/>
              <a:gd name="connsiteX20" fmla="*/ 9179 w 10000"/>
              <a:gd name="connsiteY20" fmla="*/ 4527 h 10000"/>
              <a:gd name="connsiteX21" fmla="*/ 9203 w 10000"/>
              <a:gd name="connsiteY21" fmla="*/ 4655 h 10000"/>
              <a:gd name="connsiteX22" fmla="*/ 9300 w 10000"/>
              <a:gd name="connsiteY22" fmla="*/ 4727 h 10000"/>
              <a:gd name="connsiteX23" fmla="*/ 9082 w 10000"/>
              <a:gd name="connsiteY23" fmla="*/ 4982 h 10000"/>
              <a:gd name="connsiteX24" fmla="*/ 9010 w 10000"/>
              <a:gd name="connsiteY24" fmla="*/ 5291 h 10000"/>
              <a:gd name="connsiteX25" fmla="*/ 9348 w 10000"/>
              <a:gd name="connsiteY25" fmla="*/ 5927 h 10000"/>
              <a:gd name="connsiteX26" fmla="*/ 9855 w 10000"/>
              <a:gd name="connsiteY26" fmla="*/ 6000 h 10000"/>
              <a:gd name="connsiteX27" fmla="*/ 10000 w 10000"/>
              <a:gd name="connsiteY27" fmla="*/ 6309 h 10000"/>
              <a:gd name="connsiteX28" fmla="*/ 9855 w 10000"/>
              <a:gd name="connsiteY28" fmla="*/ 6927 h 10000"/>
              <a:gd name="connsiteX29" fmla="*/ 9106 w 10000"/>
              <a:gd name="connsiteY29" fmla="*/ 7473 h 10000"/>
              <a:gd name="connsiteX30" fmla="*/ 9300 w 10000"/>
              <a:gd name="connsiteY30" fmla="*/ 8455 h 10000"/>
              <a:gd name="connsiteX31" fmla="*/ 9010 w 10000"/>
              <a:gd name="connsiteY31" fmla="*/ 8873 h 10000"/>
              <a:gd name="connsiteX32" fmla="*/ 9203 w 10000"/>
              <a:gd name="connsiteY32" fmla="*/ 9327 h 10000"/>
              <a:gd name="connsiteX33" fmla="*/ 8285 w 10000"/>
              <a:gd name="connsiteY33" fmla="*/ 9182 h 10000"/>
              <a:gd name="connsiteX34" fmla="*/ 7826 w 10000"/>
              <a:gd name="connsiteY34" fmla="*/ 9327 h 10000"/>
              <a:gd name="connsiteX35" fmla="*/ 7367 w 10000"/>
              <a:gd name="connsiteY35" fmla="*/ 9327 h 10000"/>
              <a:gd name="connsiteX36" fmla="*/ 6812 w 10000"/>
              <a:gd name="connsiteY36" fmla="*/ 9455 h 10000"/>
              <a:gd name="connsiteX37" fmla="*/ 6256 w 10000"/>
              <a:gd name="connsiteY37" fmla="*/ 9545 h 10000"/>
              <a:gd name="connsiteX38" fmla="*/ 5411 w 10000"/>
              <a:gd name="connsiteY38" fmla="*/ 10000 h 10000"/>
              <a:gd name="connsiteX39" fmla="*/ 5435 w 10000"/>
              <a:gd name="connsiteY39" fmla="*/ 9109 h 10000"/>
              <a:gd name="connsiteX40" fmla="*/ 5266 w 10000"/>
              <a:gd name="connsiteY40" fmla="*/ 8873 h 10000"/>
              <a:gd name="connsiteX41" fmla="*/ 4686 w 10000"/>
              <a:gd name="connsiteY41" fmla="*/ 8782 h 10000"/>
              <a:gd name="connsiteX42" fmla="*/ 4493 w 10000"/>
              <a:gd name="connsiteY42" fmla="*/ 8400 h 10000"/>
              <a:gd name="connsiteX43" fmla="*/ 4130 w 10000"/>
              <a:gd name="connsiteY43" fmla="*/ 8382 h 10000"/>
              <a:gd name="connsiteX44" fmla="*/ 3961 w 10000"/>
              <a:gd name="connsiteY44" fmla="*/ 8473 h 10000"/>
              <a:gd name="connsiteX45" fmla="*/ 3213 w 10000"/>
              <a:gd name="connsiteY45" fmla="*/ 8382 h 10000"/>
              <a:gd name="connsiteX46" fmla="*/ 2923 w 10000"/>
              <a:gd name="connsiteY46" fmla="*/ 8564 h 10000"/>
              <a:gd name="connsiteX47" fmla="*/ 3406 w 10000"/>
              <a:gd name="connsiteY47" fmla="*/ 8173 h 10000"/>
              <a:gd name="connsiteX48" fmla="*/ 2464 w 10000"/>
              <a:gd name="connsiteY48" fmla="*/ 9800 h 10000"/>
              <a:gd name="connsiteX49" fmla="*/ 2000 w 10000"/>
              <a:gd name="connsiteY49" fmla="*/ 7090 h 10000"/>
              <a:gd name="connsiteX50" fmla="*/ 0 w 10000"/>
              <a:gd name="connsiteY50" fmla="*/ 7527 h 10000"/>
              <a:gd name="connsiteX51" fmla="*/ 556 w 10000"/>
              <a:gd name="connsiteY51" fmla="*/ 7309 h 10000"/>
              <a:gd name="connsiteX52" fmla="*/ 1014 w 10000"/>
              <a:gd name="connsiteY52" fmla="*/ 7127 h 10000"/>
              <a:gd name="connsiteX53" fmla="*/ 1014 w 10000"/>
              <a:gd name="connsiteY53" fmla="*/ 6545 h 10000"/>
              <a:gd name="connsiteX54" fmla="*/ 1473 w 10000"/>
              <a:gd name="connsiteY54" fmla="*/ 6309 h 10000"/>
              <a:gd name="connsiteX55" fmla="*/ 1667 w 10000"/>
              <a:gd name="connsiteY55" fmla="*/ 5891 h 10000"/>
              <a:gd name="connsiteX56" fmla="*/ 2198 w 10000"/>
              <a:gd name="connsiteY56" fmla="*/ 5618 h 10000"/>
              <a:gd name="connsiteX57" fmla="*/ 2295 w 10000"/>
              <a:gd name="connsiteY57" fmla="*/ 5218 h 10000"/>
              <a:gd name="connsiteX58" fmla="*/ 2222 w 10000"/>
              <a:gd name="connsiteY58" fmla="*/ 4800 h 10000"/>
              <a:gd name="connsiteX59" fmla="*/ 2560 w 10000"/>
              <a:gd name="connsiteY59" fmla="*/ 4582 h 10000"/>
              <a:gd name="connsiteX60" fmla="*/ 2101 w 10000"/>
              <a:gd name="connsiteY60" fmla="*/ 3982 h 10000"/>
              <a:gd name="connsiteX61" fmla="*/ 2585 w 10000"/>
              <a:gd name="connsiteY61" fmla="*/ 3182 h 10000"/>
              <a:gd name="connsiteX62" fmla="*/ 2053 w 10000"/>
              <a:gd name="connsiteY62" fmla="*/ 2636 h 10000"/>
              <a:gd name="connsiteX63" fmla="*/ 2198 w 10000"/>
              <a:gd name="connsiteY63" fmla="*/ 2036 h 10000"/>
              <a:gd name="connsiteX64" fmla="*/ 1667 w 10000"/>
              <a:gd name="connsiteY64" fmla="*/ 1491 h 10000"/>
              <a:gd name="connsiteX65" fmla="*/ 1667 w 10000"/>
              <a:gd name="connsiteY65" fmla="*/ 691 h 10000"/>
              <a:gd name="connsiteX0" fmla="*/ 1667 w 10000"/>
              <a:gd name="connsiteY0" fmla="*/ 691 h 10000"/>
              <a:gd name="connsiteX1" fmla="*/ 3671 w 10000"/>
              <a:gd name="connsiteY1" fmla="*/ 73 h 10000"/>
              <a:gd name="connsiteX2" fmla="*/ 4589 w 10000"/>
              <a:gd name="connsiteY2" fmla="*/ 0 h 10000"/>
              <a:gd name="connsiteX3" fmla="*/ 5145 w 10000"/>
              <a:gd name="connsiteY3" fmla="*/ 18 h 10000"/>
              <a:gd name="connsiteX4" fmla="*/ 5338 w 10000"/>
              <a:gd name="connsiteY4" fmla="*/ 145 h 10000"/>
              <a:gd name="connsiteX5" fmla="*/ 5507 w 10000"/>
              <a:gd name="connsiteY5" fmla="*/ 309 h 10000"/>
              <a:gd name="connsiteX6" fmla="*/ 5531 w 10000"/>
              <a:gd name="connsiteY6" fmla="*/ 491 h 10000"/>
              <a:gd name="connsiteX7" fmla="*/ 5725 w 10000"/>
              <a:gd name="connsiteY7" fmla="*/ 545 h 10000"/>
              <a:gd name="connsiteX8" fmla="*/ 5966 w 10000"/>
              <a:gd name="connsiteY8" fmla="*/ 927 h 10000"/>
              <a:gd name="connsiteX9" fmla="*/ 5990 w 10000"/>
              <a:gd name="connsiteY9" fmla="*/ 1491 h 10000"/>
              <a:gd name="connsiteX10" fmla="*/ 6232 w 10000"/>
              <a:gd name="connsiteY10" fmla="*/ 1709 h 10000"/>
              <a:gd name="connsiteX11" fmla="*/ 6812 w 10000"/>
              <a:gd name="connsiteY11" fmla="*/ 1709 h 10000"/>
              <a:gd name="connsiteX12" fmla="*/ 7174 w 10000"/>
              <a:gd name="connsiteY12" fmla="*/ 2509 h 10000"/>
              <a:gd name="connsiteX13" fmla="*/ 7174 w 10000"/>
              <a:gd name="connsiteY13" fmla="*/ 3055 h 10000"/>
              <a:gd name="connsiteX14" fmla="*/ 7440 w 10000"/>
              <a:gd name="connsiteY14" fmla="*/ 3418 h 10000"/>
              <a:gd name="connsiteX15" fmla="*/ 7705 w 10000"/>
              <a:gd name="connsiteY15" fmla="*/ 3418 h 10000"/>
              <a:gd name="connsiteX16" fmla="*/ 8285 w 10000"/>
              <a:gd name="connsiteY16" fmla="*/ 3055 h 10000"/>
              <a:gd name="connsiteX17" fmla="*/ 8623 w 10000"/>
              <a:gd name="connsiteY17" fmla="*/ 3291 h 10000"/>
              <a:gd name="connsiteX18" fmla="*/ 8647 w 10000"/>
              <a:gd name="connsiteY18" fmla="*/ 3745 h 10000"/>
              <a:gd name="connsiteX19" fmla="*/ 9275 w 10000"/>
              <a:gd name="connsiteY19" fmla="*/ 4036 h 10000"/>
              <a:gd name="connsiteX20" fmla="*/ 9179 w 10000"/>
              <a:gd name="connsiteY20" fmla="*/ 4527 h 10000"/>
              <a:gd name="connsiteX21" fmla="*/ 9203 w 10000"/>
              <a:gd name="connsiteY21" fmla="*/ 4655 h 10000"/>
              <a:gd name="connsiteX22" fmla="*/ 9300 w 10000"/>
              <a:gd name="connsiteY22" fmla="*/ 4727 h 10000"/>
              <a:gd name="connsiteX23" fmla="*/ 9082 w 10000"/>
              <a:gd name="connsiteY23" fmla="*/ 4982 h 10000"/>
              <a:gd name="connsiteX24" fmla="*/ 9010 w 10000"/>
              <a:gd name="connsiteY24" fmla="*/ 5291 h 10000"/>
              <a:gd name="connsiteX25" fmla="*/ 9348 w 10000"/>
              <a:gd name="connsiteY25" fmla="*/ 5927 h 10000"/>
              <a:gd name="connsiteX26" fmla="*/ 9855 w 10000"/>
              <a:gd name="connsiteY26" fmla="*/ 6000 h 10000"/>
              <a:gd name="connsiteX27" fmla="*/ 10000 w 10000"/>
              <a:gd name="connsiteY27" fmla="*/ 6309 h 10000"/>
              <a:gd name="connsiteX28" fmla="*/ 9855 w 10000"/>
              <a:gd name="connsiteY28" fmla="*/ 6927 h 10000"/>
              <a:gd name="connsiteX29" fmla="*/ 9106 w 10000"/>
              <a:gd name="connsiteY29" fmla="*/ 7473 h 10000"/>
              <a:gd name="connsiteX30" fmla="*/ 9300 w 10000"/>
              <a:gd name="connsiteY30" fmla="*/ 8455 h 10000"/>
              <a:gd name="connsiteX31" fmla="*/ 9010 w 10000"/>
              <a:gd name="connsiteY31" fmla="*/ 8873 h 10000"/>
              <a:gd name="connsiteX32" fmla="*/ 9203 w 10000"/>
              <a:gd name="connsiteY32" fmla="*/ 9327 h 10000"/>
              <a:gd name="connsiteX33" fmla="*/ 8285 w 10000"/>
              <a:gd name="connsiteY33" fmla="*/ 9182 h 10000"/>
              <a:gd name="connsiteX34" fmla="*/ 7826 w 10000"/>
              <a:gd name="connsiteY34" fmla="*/ 9327 h 10000"/>
              <a:gd name="connsiteX35" fmla="*/ 7367 w 10000"/>
              <a:gd name="connsiteY35" fmla="*/ 9327 h 10000"/>
              <a:gd name="connsiteX36" fmla="*/ 6812 w 10000"/>
              <a:gd name="connsiteY36" fmla="*/ 9455 h 10000"/>
              <a:gd name="connsiteX37" fmla="*/ 6256 w 10000"/>
              <a:gd name="connsiteY37" fmla="*/ 9545 h 10000"/>
              <a:gd name="connsiteX38" fmla="*/ 5411 w 10000"/>
              <a:gd name="connsiteY38" fmla="*/ 10000 h 10000"/>
              <a:gd name="connsiteX39" fmla="*/ 5435 w 10000"/>
              <a:gd name="connsiteY39" fmla="*/ 9109 h 10000"/>
              <a:gd name="connsiteX40" fmla="*/ 5266 w 10000"/>
              <a:gd name="connsiteY40" fmla="*/ 8873 h 10000"/>
              <a:gd name="connsiteX41" fmla="*/ 4686 w 10000"/>
              <a:gd name="connsiteY41" fmla="*/ 8782 h 10000"/>
              <a:gd name="connsiteX42" fmla="*/ 4493 w 10000"/>
              <a:gd name="connsiteY42" fmla="*/ 8400 h 10000"/>
              <a:gd name="connsiteX43" fmla="*/ 4130 w 10000"/>
              <a:gd name="connsiteY43" fmla="*/ 8382 h 10000"/>
              <a:gd name="connsiteX44" fmla="*/ 3961 w 10000"/>
              <a:gd name="connsiteY44" fmla="*/ 8473 h 10000"/>
              <a:gd name="connsiteX45" fmla="*/ 3213 w 10000"/>
              <a:gd name="connsiteY45" fmla="*/ 8382 h 10000"/>
              <a:gd name="connsiteX46" fmla="*/ 2923 w 10000"/>
              <a:gd name="connsiteY46" fmla="*/ 8564 h 10000"/>
              <a:gd name="connsiteX47" fmla="*/ 3406 w 10000"/>
              <a:gd name="connsiteY47" fmla="*/ 8173 h 10000"/>
              <a:gd name="connsiteX48" fmla="*/ 3989 w 10000"/>
              <a:gd name="connsiteY48" fmla="*/ 7969 h 10000"/>
              <a:gd name="connsiteX49" fmla="*/ 2000 w 10000"/>
              <a:gd name="connsiteY49" fmla="*/ 7090 h 10000"/>
              <a:gd name="connsiteX50" fmla="*/ 0 w 10000"/>
              <a:gd name="connsiteY50" fmla="*/ 7527 h 10000"/>
              <a:gd name="connsiteX51" fmla="*/ 556 w 10000"/>
              <a:gd name="connsiteY51" fmla="*/ 7309 h 10000"/>
              <a:gd name="connsiteX52" fmla="*/ 1014 w 10000"/>
              <a:gd name="connsiteY52" fmla="*/ 7127 h 10000"/>
              <a:gd name="connsiteX53" fmla="*/ 1014 w 10000"/>
              <a:gd name="connsiteY53" fmla="*/ 6545 h 10000"/>
              <a:gd name="connsiteX54" fmla="*/ 1473 w 10000"/>
              <a:gd name="connsiteY54" fmla="*/ 6309 h 10000"/>
              <a:gd name="connsiteX55" fmla="*/ 1667 w 10000"/>
              <a:gd name="connsiteY55" fmla="*/ 5891 h 10000"/>
              <a:gd name="connsiteX56" fmla="*/ 2198 w 10000"/>
              <a:gd name="connsiteY56" fmla="*/ 5618 h 10000"/>
              <a:gd name="connsiteX57" fmla="*/ 2295 w 10000"/>
              <a:gd name="connsiteY57" fmla="*/ 5218 h 10000"/>
              <a:gd name="connsiteX58" fmla="*/ 2222 w 10000"/>
              <a:gd name="connsiteY58" fmla="*/ 4800 h 10000"/>
              <a:gd name="connsiteX59" fmla="*/ 2560 w 10000"/>
              <a:gd name="connsiteY59" fmla="*/ 4582 h 10000"/>
              <a:gd name="connsiteX60" fmla="*/ 2101 w 10000"/>
              <a:gd name="connsiteY60" fmla="*/ 3982 h 10000"/>
              <a:gd name="connsiteX61" fmla="*/ 2585 w 10000"/>
              <a:gd name="connsiteY61" fmla="*/ 3182 h 10000"/>
              <a:gd name="connsiteX62" fmla="*/ 2053 w 10000"/>
              <a:gd name="connsiteY62" fmla="*/ 2636 h 10000"/>
              <a:gd name="connsiteX63" fmla="*/ 2198 w 10000"/>
              <a:gd name="connsiteY63" fmla="*/ 2036 h 10000"/>
              <a:gd name="connsiteX64" fmla="*/ 1667 w 10000"/>
              <a:gd name="connsiteY64" fmla="*/ 1491 h 10000"/>
              <a:gd name="connsiteX65" fmla="*/ 1667 w 10000"/>
              <a:gd name="connsiteY65" fmla="*/ 691 h 10000"/>
              <a:gd name="connsiteX0" fmla="*/ 1111 w 9444"/>
              <a:gd name="connsiteY0" fmla="*/ 691 h 10000"/>
              <a:gd name="connsiteX1" fmla="*/ 3115 w 9444"/>
              <a:gd name="connsiteY1" fmla="*/ 73 h 10000"/>
              <a:gd name="connsiteX2" fmla="*/ 4033 w 9444"/>
              <a:gd name="connsiteY2" fmla="*/ 0 h 10000"/>
              <a:gd name="connsiteX3" fmla="*/ 4589 w 9444"/>
              <a:gd name="connsiteY3" fmla="*/ 18 h 10000"/>
              <a:gd name="connsiteX4" fmla="*/ 4782 w 9444"/>
              <a:gd name="connsiteY4" fmla="*/ 145 h 10000"/>
              <a:gd name="connsiteX5" fmla="*/ 4951 w 9444"/>
              <a:gd name="connsiteY5" fmla="*/ 309 h 10000"/>
              <a:gd name="connsiteX6" fmla="*/ 4975 w 9444"/>
              <a:gd name="connsiteY6" fmla="*/ 491 h 10000"/>
              <a:gd name="connsiteX7" fmla="*/ 5169 w 9444"/>
              <a:gd name="connsiteY7" fmla="*/ 545 h 10000"/>
              <a:gd name="connsiteX8" fmla="*/ 5410 w 9444"/>
              <a:gd name="connsiteY8" fmla="*/ 927 h 10000"/>
              <a:gd name="connsiteX9" fmla="*/ 5434 w 9444"/>
              <a:gd name="connsiteY9" fmla="*/ 1491 h 10000"/>
              <a:gd name="connsiteX10" fmla="*/ 5676 w 9444"/>
              <a:gd name="connsiteY10" fmla="*/ 1709 h 10000"/>
              <a:gd name="connsiteX11" fmla="*/ 6256 w 9444"/>
              <a:gd name="connsiteY11" fmla="*/ 1709 h 10000"/>
              <a:gd name="connsiteX12" fmla="*/ 6618 w 9444"/>
              <a:gd name="connsiteY12" fmla="*/ 2509 h 10000"/>
              <a:gd name="connsiteX13" fmla="*/ 6618 w 9444"/>
              <a:gd name="connsiteY13" fmla="*/ 3055 h 10000"/>
              <a:gd name="connsiteX14" fmla="*/ 6884 w 9444"/>
              <a:gd name="connsiteY14" fmla="*/ 3418 h 10000"/>
              <a:gd name="connsiteX15" fmla="*/ 7149 w 9444"/>
              <a:gd name="connsiteY15" fmla="*/ 3418 h 10000"/>
              <a:gd name="connsiteX16" fmla="*/ 7729 w 9444"/>
              <a:gd name="connsiteY16" fmla="*/ 3055 h 10000"/>
              <a:gd name="connsiteX17" fmla="*/ 8067 w 9444"/>
              <a:gd name="connsiteY17" fmla="*/ 3291 h 10000"/>
              <a:gd name="connsiteX18" fmla="*/ 8091 w 9444"/>
              <a:gd name="connsiteY18" fmla="*/ 3745 h 10000"/>
              <a:gd name="connsiteX19" fmla="*/ 8719 w 9444"/>
              <a:gd name="connsiteY19" fmla="*/ 4036 h 10000"/>
              <a:gd name="connsiteX20" fmla="*/ 8623 w 9444"/>
              <a:gd name="connsiteY20" fmla="*/ 4527 h 10000"/>
              <a:gd name="connsiteX21" fmla="*/ 8647 w 9444"/>
              <a:gd name="connsiteY21" fmla="*/ 4655 h 10000"/>
              <a:gd name="connsiteX22" fmla="*/ 8744 w 9444"/>
              <a:gd name="connsiteY22" fmla="*/ 4727 h 10000"/>
              <a:gd name="connsiteX23" fmla="*/ 8526 w 9444"/>
              <a:gd name="connsiteY23" fmla="*/ 4982 h 10000"/>
              <a:gd name="connsiteX24" fmla="*/ 8454 w 9444"/>
              <a:gd name="connsiteY24" fmla="*/ 5291 h 10000"/>
              <a:gd name="connsiteX25" fmla="*/ 8792 w 9444"/>
              <a:gd name="connsiteY25" fmla="*/ 5927 h 10000"/>
              <a:gd name="connsiteX26" fmla="*/ 9299 w 9444"/>
              <a:gd name="connsiteY26" fmla="*/ 6000 h 10000"/>
              <a:gd name="connsiteX27" fmla="*/ 9444 w 9444"/>
              <a:gd name="connsiteY27" fmla="*/ 6309 h 10000"/>
              <a:gd name="connsiteX28" fmla="*/ 9299 w 9444"/>
              <a:gd name="connsiteY28" fmla="*/ 6927 h 10000"/>
              <a:gd name="connsiteX29" fmla="*/ 8550 w 9444"/>
              <a:gd name="connsiteY29" fmla="*/ 7473 h 10000"/>
              <a:gd name="connsiteX30" fmla="*/ 8744 w 9444"/>
              <a:gd name="connsiteY30" fmla="*/ 8455 h 10000"/>
              <a:gd name="connsiteX31" fmla="*/ 8454 w 9444"/>
              <a:gd name="connsiteY31" fmla="*/ 8873 h 10000"/>
              <a:gd name="connsiteX32" fmla="*/ 8647 w 9444"/>
              <a:gd name="connsiteY32" fmla="*/ 9327 h 10000"/>
              <a:gd name="connsiteX33" fmla="*/ 7729 w 9444"/>
              <a:gd name="connsiteY33" fmla="*/ 9182 h 10000"/>
              <a:gd name="connsiteX34" fmla="*/ 7270 w 9444"/>
              <a:gd name="connsiteY34" fmla="*/ 9327 h 10000"/>
              <a:gd name="connsiteX35" fmla="*/ 6811 w 9444"/>
              <a:gd name="connsiteY35" fmla="*/ 9327 h 10000"/>
              <a:gd name="connsiteX36" fmla="*/ 6256 w 9444"/>
              <a:gd name="connsiteY36" fmla="*/ 9455 h 10000"/>
              <a:gd name="connsiteX37" fmla="*/ 5700 w 9444"/>
              <a:gd name="connsiteY37" fmla="*/ 9545 h 10000"/>
              <a:gd name="connsiteX38" fmla="*/ 4855 w 9444"/>
              <a:gd name="connsiteY38" fmla="*/ 10000 h 10000"/>
              <a:gd name="connsiteX39" fmla="*/ 4879 w 9444"/>
              <a:gd name="connsiteY39" fmla="*/ 9109 h 10000"/>
              <a:gd name="connsiteX40" fmla="*/ 4710 w 9444"/>
              <a:gd name="connsiteY40" fmla="*/ 8873 h 10000"/>
              <a:gd name="connsiteX41" fmla="*/ 4130 w 9444"/>
              <a:gd name="connsiteY41" fmla="*/ 8782 h 10000"/>
              <a:gd name="connsiteX42" fmla="*/ 3937 w 9444"/>
              <a:gd name="connsiteY42" fmla="*/ 8400 h 10000"/>
              <a:gd name="connsiteX43" fmla="*/ 3574 w 9444"/>
              <a:gd name="connsiteY43" fmla="*/ 8382 h 10000"/>
              <a:gd name="connsiteX44" fmla="*/ 3405 w 9444"/>
              <a:gd name="connsiteY44" fmla="*/ 8473 h 10000"/>
              <a:gd name="connsiteX45" fmla="*/ 2657 w 9444"/>
              <a:gd name="connsiteY45" fmla="*/ 8382 h 10000"/>
              <a:gd name="connsiteX46" fmla="*/ 2367 w 9444"/>
              <a:gd name="connsiteY46" fmla="*/ 8564 h 10000"/>
              <a:gd name="connsiteX47" fmla="*/ 2850 w 9444"/>
              <a:gd name="connsiteY47" fmla="*/ 8173 h 10000"/>
              <a:gd name="connsiteX48" fmla="*/ 3433 w 9444"/>
              <a:gd name="connsiteY48" fmla="*/ 7969 h 10000"/>
              <a:gd name="connsiteX49" fmla="*/ 1444 w 9444"/>
              <a:gd name="connsiteY49" fmla="*/ 7090 h 10000"/>
              <a:gd name="connsiteX50" fmla="*/ 1238 w 9444"/>
              <a:gd name="connsiteY50" fmla="*/ 6861 h 10000"/>
              <a:gd name="connsiteX51" fmla="*/ 0 w 9444"/>
              <a:gd name="connsiteY51" fmla="*/ 7309 h 10000"/>
              <a:gd name="connsiteX52" fmla="*/ 458 w 9444"/>
              <a:gd name="connsiteY52" fmla="*/ 7127 h 10000"/>
              <a:gd name="connsiteX53" fmla="*/ 458 w 9444"/>
              <a:gd name="connsiteY53" fmla="*/ 6545 h 10000"/>
              <a:gd name="connsiteX54" fmla="*/ 917 w 9444"/>
              <a:gd name="connsiteY54" fmla="*/ 6309 h 10000"/>
              <a:gd name="connsiteX55" fmla="*/ 1111 w 9444"/>
              <a:gd name="connsiteY55" fmla="*/ 5891 h 10000"/>
              <a:gd name="connsiteX56" fmla="*/ 1642 w 9444"/>
              <a:gd name="connsiteY56" fmla="*/ 5618 h 10000"/>
              <a:gd name="connsiteX57" fmla="*/ 1739 w 9444"/>
              <a:gd name="connsiteY57" fmla="*/ 5218 h 10000"/>
              <a:gd name="connsiteX58" fmla="*/ 1666 w 9444"/>
              <a:gd name="connsiteY58" fmla="*/ 4800 h 10000"/>
              <a:gd name="connsiteX59" fmla="*/ 2004 w 9444"/>
              <a:gd name="connsiteY59" fmla="*/ 4582 h 10000"/>
              <a:gd name="connsiteX60" fmla="*/ 1545 w 9444"/>
              <a:gd name="connsiteY60" fmla="*/ 3982 h 10000"/>
              <a:gd name="connsiteX61" fmla="*/ 2029 w 9444"/>
              <a:gd name="connsiteY61" fmla="*/ 3182 h 10000"/>
              <a:gd name="connsiteX62" fmla="*/ 1497 w 9444"/>
              <a:gd name="connsiteY62" fmla="*/ 2636 h 10000"/>
              <a:gd name="connsiteX63" fmla="*/ 1642 w 9444"/>
              <a:gd name="connsiteY63" fmla="*/ 2036 h 10000"/>
              <a:gd name="connsiteX64" fmla="*/ 1111 w 9444"/>
              <a:gd name="connsiteY64" fmla="*/ 1491 h 10000"/>
              <a:gd name="connsiteX65" fmla="*/ 1111 w 9444"/>
              <a:gd name="connsiteY65" fmla="*/ 691 h 10000"/>
              <a:gd name="connsiteX0" fmla="*/ 691 w 9515"/>
              <a:gd name="connsiteY0" fmla="*/ 691 h 10000"/>
              <a:gd name="connsiteX1" fmla="*/ 2813 w 9515"/>
              <a:gd name="connsiteY1" fmla="*/ 73 h 10000"/>
              <a:gd name="connsiteX2" fmla="*/ 3785 w 9515"/>
              <a:gd name="connsiteY2" fmla="*/ 0 h 10000"/>
              <a:gd name="connsiteX3" fmla="*/ 4374 w 9515"/>
              <a:gd name="connsiteY3" fmla="*/ 18 h 10000"/>
              <a:gd name="connsiteX4" fmla="*/ 4579 w 9515"/>
              <a:gd name="connsiteY4" fmla="*/ 145 h 10000"/>
              <a:gd name="connsiteX5" fmla="*/ 4757 w 9515"/>
              <a:gd name="connsiteY5" fmla="*/ 309 h 10000"/>
              <a:gd name="connsiteX6" fmla="*/ 4783 w 9515"/>
              <a:gd name="connsiteY6" fmla="*/ 491 h 10000"/>
              <a:gd name="connsiteX7" fmla="*/ 4988 w 9515"/>
              <a:gd name="connsiteY7" fmla="*/ 545 h 10000"/>
              <a:gd name="connsiteX8" fmla="*/ 5244 w 9515"/>
              <a:gd name="connsiteY8" fmla="*/ 927 h 10000"/>
              <a:gd name="connsiteX9" fmla="*/ 5269 w 9515"/>
              <a:gd name="connsiteY9" fmla="*/ 1491 h 10000"/>
              <a:gd name="connsiteX10" fmla="*/ 5525 w 9515"/>
              <a:gd name="connsiteY10" fmla="*/ 1709 h 10000"/>
              <a:gd name="connsiteX11" fmla="*/ 6139 w 9515"/>
              <a:gd name="connsiteY11" fmla="*/ 1709 h 10000"/>
              <a:gd name="connsiteX12" fmla="*/ 6523 w 9515"/>
              <a:gd name="connsiteY12" fmla="*/ 2509 h 10000"/>
              <a:gd name="connsiteX13" fmla="*/ 6523 w 9515"/>
              <a:gd name="connsiteY13" fmla="*/ 3055 h 10000"/>
              <a:gd name="connsiteX14" fmla="*/ 6804 w 9515"/>
              <a:gd name="connsiteY14" fmla="*/ 3418 h 10000"/>
              <a:gd name="connsiteX15" fmla="*/ 7085 w 9515"/>
              <a:gd name="connsiteY15" fmla="*/ 3418 h 10000"/>
              <a:gd name="connsiteX16" fmla="*/ 7699 w 9515"/>
              <a:gd name="connsiteY16" fmla="*/ 3055 h 10000"/>
              <a:gd name="connsiteX17" fmla="*/ 8057 w 9515"/>
              <a:gd name="connsiteY17" fmla="*/ 3291 h 10000"/>
              <a:gd name="connsiteX18" fmla="*/ 8082 w 9515"/>
              <a:gd name="connsiteY18" fmla="*/ 3745 h 10000"/>
              <a:gd name="connsiteX19" fmla="*/ 8747 w 9515"/>
              <a:gd name="connsiteY19" fmla="*/ 4036 h 10000"/>
              <a:gd name="connsiteX20" fmla="*/ 8646 w 9515"/>
              <a:gd name="connsiteY20" fmla="*/ 4527 h 10000"/>
              <a:gd name="connsiteX21" fmla="*/ 8671 w 9515"/>
              <a:gd name="connsiteY21" fmla="*/ 4655 h 10000"/>
              <a:gd name="connsiteX22" fmla="*/ 8774 w 9515"/>
              <a:gd name="connsiteY22" fmla="*/ 4727 h 10000"/>
              <a:gd name="connsiteX23" fmla="*/ 8543 w 9515"/>
              <a:gd name="connsiteY23" fmla="*/ 4982 h 10000"/>
              <a:gd name="connsiteX24" fmla="*/ 8467 w 9515"/>
              <a:gd name="connsiteY24" fmla="*/ 5291 h 10000"/>
              <a:gd name="connsiteX25" fmla="*/ 8825 w 9515"/>
              <a:gd name="connsiteY25" fmla="*/ 5927 h 10000"/>
              <a:gd name="connsiteX26" fmla="*/ 9361 w 9515"/>
              <a:gd name="connsiteY26" fmla="*/ 6000 h 10000"/>
              <a:gd name="connsiteX27" fmla="*/ 9515 w 9515"/>
              <a:gd name="connsiteY27" fmla="*/ 6309 h 10000"/>
              <a:gd name="connsiteX28" fmla="*/ 9361 w 9515"/>
              <a:gd name="connsiteY28" fmla="*/ 6927 h 10000"/>
              <a:gd name="connsiteX29" fmla="*/ 8568 w 9515"/>
              <a:gd name="connsiteY29" fmla="*/ 7473 h 10000"/>
              <a:gd name="connsiteX30" fmla="*/ 8774 w 9515"/>
              <a:gd name="connsiteY30" fmla="*/ 8455 h 10000"/>
              <a:gd name="connsiteX31" fmla="*/ 8467 w 9515"/>
              <a:gd name="connsiteY31" fmla="*/ 8873 h 10000"/>
              <a:gd name="connsiteX32" fmla="*/ 8671 w 9515"/>
              <a:gd name="connsiteY32" fmla="*/ 9327 h 10000"/>
              <a:gd name="connsiteX33" fmla="*/ 7699 w 9515"/>
              <a:gd name="connsiteY33" fmla="*/ 9182 h 10000"/>
              <a:gd name="connsiteX34" fmla="*/ 7213 w 9515"/>
              <a:gd name="connsiteY34" fmla="*/ 9327 h 10000"/>
              <a:gd name="connsiteX35" fmla="*/ 6727 w 9515"/>
              <a:gd name="connsiteY35" fmla="*/ 9327 h 10000"/>
              <a:gd name="connsiteX36" fmla="*/ 6139 w 9515"/>
              <a:gd name="connsiteY36" fmla="*/ 9455 h 10000"/>
              <a:gd name="connsiteX37" fmla="*/ 5551 w 9515"/>
              <a:gd name="connsiteY37" fmla="*/ 9545 h 10000"/>
              <a:gd name="connsiteX38" fmla="*/ 4656 w 9515"/>
              <a:gd name="connsiteY38" fmla="*/ 10000 h 10000"/>
              <a:gd name="connsiteX39" fmla="*/ 4681 w 9515"/>
              <a:gd name="connsiteY39" fmla="*/ 9109 h 10000"/>
              <a:gd name="connsiteX40" fmla="*/ 4502 w 9515"/>
              <a:gd name="connsiteY40" fmla="*/ 8873 h 10000"/>
              <a:gd name="connsiteX41" fmla="*/ 3888 w 9515"/>
              <a:gd name="connsiteY41" fmla="*/ 8782 h 10000"/>
              <a:gd name="connsiteX42" fmla="*/ 3684 w 9515"/>
              <a:gd name="connsiteY42" fmla="*/ 8400 h 10000"/>
              <a:gd name="connsiteX43" fmla="*/ 3299 w 9515"/>
              <a:gd name="connsiteY43" fmla="*/ 8382 h 10000"/>
              <a:gd name="connsiteX44" fmla="*/ 3120 w 9515"/>
              <a:gd name="connsiteY44" fmla="*/ 8473 h 10000"/>
              <a:gd name="connsiteX45" fmla="*/ 2328 w 9515"/>
              <a:gd name="connsiteY45" fmla="*/ 8382 h 10000"/>
              <a:gd name="connsiteX46" fmla="*/ 2021 w 9515"/>
              <a:gd name="connsiteY46" fmla="*/ 8564 h 10000"/>
              <a:gd name="connsiteX47" fmla="*/ 2533 w 9515"/>
              <a:gd name="connsiteY47" fmla="*/ 8173 h 10000"/>
              <a:gd name="connsiteX48" fmla="*/ 3150 w 9515"/>
              <a:gd name="connsiteY48" fmla="*/ 7969 h 10000"/>
              <a:gd name="connsiteX49" fmla="*/ 1044 w 9515"/>
              <a:gd name="connsiteY49" fmla="*/ 7090 h 10000"/>
              <a:gd name="connsiteX50" fmla="*/ 826 w 9515"/>
              <a:gd name="connsiteY50" fmla="*/ 6861 h 10000"/>
              <a:gd name="connsiteX51" fmla="*/ 1034 w 9515"/>
              <a:gd name="connsiteY51" fmla="*/ 6726 h 10000"/>
              <a:gd name="connsiteX52" fmla="*/ 0 w 9515"/>
              <a:gd name="connsiteY52" fmla="*/ 7127 h 10000"/>
              <a:gd name="connsiteX53" fmla="*/ 0 w 9515"/>
              <a:gd name="connsiteY53" fmla="*/ 6545 h 10000"/>
              <a:gd name="connsiteX54" fmla="*/ 486 w 9515"/>
              <a:gd name="connsiteY54" fmla="*/ 6309 h 10000"/>
              <a:gd name="connsiteX55" fmla="*/ 691 w 9515"/>
              <a:gd name="connsiteY55" fmla="*/ 5891 h 10000"/>
              <a:gd name="connsiteX56" fmla="*/ 1254 w 9515"/>
              <a:gd name="connsiteY56" fmla="*/ 5618 h 10000"/>
              <a:gd name="connsiteX57" fmla="*/ 1356 w 9515"/>
              <a:gd name="connsiteY57" fmla="*/ 5218 h 10000"/>
              <a:gd name="connsiteX58" fmla="*/ 1279 w 9515"/>
              <a:gd name="connsiteY58" fmla="*/ 4800 h 10000"/>
              <a:gd name="connsiteX59" fmla="*/ 1637 w 9515"/>
              <a:gd name="connsiteY59" fmla="*/ 4582 h 10000"/>
              <a:gd name="connsiteX60" fmla="*/ 1151 w 9515"/>
              <a:gd name="connsiteY60" fmla="*/ 3982 h 10000"/>
              <a:gd name="connsiteX61" fmla="*/ 1663 w 9515"/>
              <a:gd name="connsiteY61" fmla="*/ 3182 h 10000"/>
              <a:gd name="connsiteX62" fmla="*/ 1100 w 9515"/>
              <a:gd name="connsiteY62" fmla="*/ 2636 h 10000"/>
              <a:gd name="connsiteX63" fmla="*/ 1254 w 9515"/>
              <a:gd name="connsiteY63" fmla="*/ 2036 h 10000"/>
              <a:gd name="connsiteX64" fmla="*/ 691 w 9515"/>
              <a:gd name="connsiteY64" fmla="*/ 1491 h 10000"/>
              <a:gd name="connsiteX65" fmla="*/ 691 w 9515"/>
              <a:gd name="connsiteY65" fmla="*/ 691 h 10000"/>
              <a:gd name="connsiteX0" fmla="*/ 726 w 10000"/>
              <a:gd name="connsiteY0" fmla="*/ 691 h 10000"/>
              <a:gd name="connsiteX1" fmla="*/ 2956 w 10000"/>
              <a:gd name="connsiteY1" fmla="*/ 73 h 10000"/>
              <a:gd name="connsiteX2" fmla="*/ 3978 w 10000"/>
              <a:gd name="connsiteY2" fmla="*/ 0 h 10000"/>
              <a:gd name="connsiteX3" fmla="*/ 4597 w 10000"/>
              <a:gd name="connsiteY3" fmla="*/ 18 h 10000"/>
              <a:gd name="connsiteX4" fmla="*/ 4812 w 10000"/>
              <a:gd name="connsiteY4" fmla="*/ 145 h 10000"/>
              <a:gd name="connsiteX5" fmla="*/ 4999 w 10000"/>
              <a:gd name="connsiteY5" fmla="*/ 309 h 10000"/>
              <a:gd name="connsiteX6" fmla="*/ 5027 w 10000"/>
              <a:gd name="connsiteY6" fmla="*/ 491 h 10000"/>
              <a:gd name="connsiteX7" fmla="*/ 5242 w 10000"/>
              <a:gd name="connsiteY7" fmla="*/ 545 h 10000"/>
              <a:gd name="connsiteX8" fmla="*/ 5511 w 10000"/>
              <a:gd name="connsiteY8" fmla="*/ 927 h 10000"/>
              <a:gd name="connsiteX9" fmla="*/ 5538 w 10000"/>
              <a:gd name="connsiteY9" fmla="*/ 1491 h 10000"/>
              <a:gd name="connsiteX10" fmla="*/ 5807 w 10000"/>
              <a:gd name="connsiteY10" fmla="*/ 1709 h 10000"/>
              <a:gd name="connsiteX11" fmla="*/ 6452 w 10000"/>
              <a:gd name="connsiteY11" fmla="*/ 1709 h 10000"/>
              <a:gd name="connsiteX12" fmla="*/ 6855 w 10000"/>
              <a:gd name="connsiteY12" fmla="*/ 2509 h 10000"/>
              <a:gd name="connsiteX13" fmla="*/ 6855 w 10000"/>
              <a:gd name="connsiteY13" fmla="*/ 3055 h 10000"/>
              <a:gd name="connsiteX14" fmla="*/ 7151 w 10000"/>
              <a:gd name="connsiteY14" fmla="*/ 3418 h 10000"/>
              <a:gd name="connsiteX15" fmla="*/ 7446 w 10000"/>
              <a:gd name="connsiteY15" fmla="*/ 3418 h 10000"/>
              <a:gd name="connsiteX16" fmla="*/ 8091 w 10000"/>
              <a:gd name="connsiteY16" fmla="*/ 3055 h 10000"/>
              <a:gd name="connsiteX17" fmla="*/ 8468 w 10000"/>
              <a:gd name="connsiteY17" fmla="*/ 3291 h 10000"/>
              <a:gd name="connsiteX18" fmla="*/ 8494 w 10000"/>
              <a:gd name="connsiteY18" fmla="*/ 3745 h 10000"/>
              <a:gd name="connsiteX19" fmla="*/ 9193 w 10000"/>
              <a:gd name="connsiteY19" fmla="*/ 4036 h 10000"/>
              <a:gd name="connsiteX20" fmla="*/ 9087 w 10000"/>
              <a:gd name="connsiteY20" fmla="*/ 4527 h 10000"/>
              <a:gd name="connsiteX21" fmla="*/ 9113 w 10000"/>
              <a:gd name="connsiteY21" fmla="*/ 4655 h 10000"/>
              <a:gd name="connsiteX22" fmla="*/ 9221 w 10000"/>
              <a:gd name="connsiteY22" fmla="*/ 4727 h 10000"/>
              <a:gd name="connsiteX23" fmla="*/ 8978 w 10000"/>
              <a:gd name="connsiteY23" fmla="*/ 4982 h 10000"/>
              <a:gd name="connsiteX24" fmla="*/ 8899 w 10000"/>
              <a:gd name="connsiteY24" fmla="*/ 5291 h 10000"/>
              <a:gd name="connsiteX25" fmla="*/ 9275 w 10000"/>
              <a:gd name="connsiteY25" fmla="*/ 5927 h 10000"/>
              <a:gd name="connsiteX26" fmla="*/ 9838 w 10000"/>
              <a:gd name="connsiteY26" fmla="*/ 6000 h 10000"/>
              <a:gd name="connsiteX27" fmla="*/ 10000 w 10000"/>
              <a:gd name="connsiteY27" fmla="*/ 6309 h 10000"/>
              <a:gd name="connsiteX28" fmla="*/ 9838 w 10000"/>
              <a:gd name="connsiteY28" fmla="*/ 6927 h 10000"/>
              <a:gd name="connsiteX29" fmla="*/ 9005 w 10000"/>
              <a:gd name="connsiteY29" fmla="*/ 7473 h 10000"/>
              <a:gd name="connsiteX30" fmla="*/ 9221 w 10000"/>
              <a:gd name="connsiteY30" fmla="*/ 8455 h 10000"/>
              <a:gd name="connsiteX31" fmla="*/ 8899 w 10000"/>
              <a:gd name="connsiteY31" fmla="*/ 8873 h 10000"/>
              <a:gd name="connsiteX32" fmla="*/ 9113 w 10000"/>
              <a:gd name="connsiteY32" fmla="*/ 9327 h 10000"/>
              <a:gd name="connsiteX33" fmla="*/ 8091 w 10000"/>
              <a:gd name="connsiteY33" fmla="*/ 9182 h 10000"/>
              <a:gd name="connsiteX34" fmla="*/ 7581 w 10000"/>
              <a:gd name="connsiteY34" fmla="*/ 9327 h 10000"/>
              <a:gd name="connsiteX35" fmla="*/ 7070 w 10000"/>
              <a:gd name="connsiteY35" fmla="*/ 9327 h 10000"/>
              <a:gd name="connsiteX36" fmla="*/ 6452 w 10000"/>
              <a:gd name="connsiteY36" fmla="*/ 9455 h 10000"/>
              <a:gd name="connsiteX37" fmla="*/ 5834 w 10000"/>
              <a:gd name="connsiteY37" fmla="*/ 9545 h 10000"/>
              <a:gd name="connsiteX38" fmla="*/ 4893 w 10000"/>
              <a:gd name="connsiteY38" fmla="*/ 10000 h 10000"/>
              <a:gd name="connsiteX39" fmla="*/ 4920 w 10000"/>
              <a:gd name="connsiteY39" fmla="*/ 9109 h 10000"/>
              <a:gd name="connsiteX40" fmla="*/ 4731 w 10000"/>
              <a:gd name="connsiteY40" fmla="*/ 8873 h 10000"/>
              <a:gd name="connsiteX41" fmla="*/ 4086 w 10000"/>
              <a:gd name="connsiteY41" fmla="*/ 8782 h 10000"/>
              <a:gd name="connsiteX42" fmla="*/ 3872 w 10000"/>
              <a:gd name="connsiteY42" fmla="*/ 8400 h 10000"/>
              <a:gd name="connsiteX43" fmla="*/ 3467 w 10000"/>
              <a:gd name="connsiteY43" fmla="*/ 8382 h 10000"/>
              <a:gd name="connsiteX44" fmla="*/ 3279 w 10000"/>
              <a:gd name="connsiteY44" fmla="*/ 8473 h 10000"/>
              <a:gd name="connsiteX45" fmla="*/ 2447 w 10000"/>
              <a:gd name="connsiteY45" fmla="*/ 8382 h 10000"/>
              <a:gd name="connsiteX46" fmla="*/ 2124 w 10000"/>
              <a:gd name="connsiteY46" fmla="*/ 8564 h 10000"/>
              <a:gd name="connsiteX47" fmla="*/ 2662 w 10000"/>
              <a:gd name="connsiteY47" fmla="*/ 8173 h 10000"/>
              <a:gd name="connsiteX48" fmla="*/ 3311 w 10000"/>
              <a:gd name="connsiteY48" fmla="*/ 7969 h 10000"/>
              <a:gd name="connsiteX49" fmla="*/ 1097 w 10000"/>
              <a:gd name="connsiteY49" fmla="*/ 7090 h 10000"/>
              <a:gd name="connsiteX50" fmla="*/ 868 w 10000"/>
              <a:gd name="connsiteY50" fmla="*/ 6861 h 10000"/>
              <a:gd name="connsiteX51" fmla="*/ 1087 w 10000"/>
              <a:gd name="connsiteY51" fmla="*/ 6726 h 10000"/>
              <a:gd name="connsiteX52" fmla="*/ 1497 w 10000"/>
              <a:gd name="connsiteY52" fmla="*/ 6877 h 10000"/>
              <a:gd name="connsiteX53" fmla="*/ 0 w 10000"/>
              <a:gd name="connsiteY53" fmla="*/ 6545 h 10000"/>
              <a:gd name="connsiteX54" fmla="*/ 511 w 10000"/>
              <a:gd name="connsiteY54" fmla="*/ 6309 h 10000"/>
              <a:gd name="connsiteX55" fmla="*/ 726 w 10000"/>
              <a:gd name="connsiteY55" fmla="*/ 5891 h 10000"/>
              <a:gd name="connsiteX56" fmla="*/ 1318 w 10000"/>
              <a:gd name="connsiteY56" fmla="*/ 5618 h 10000"/>
              <a:gd name="connsiteX57" fmla="*/ 1425 w 10000"/>
              <a:gd name="connsiteY57" fmla="*/ 5218 h 10000"/>
              <a:gd name="connsiteX58" fmla="*/ 1344 w 10000"/>
              <a:gd name="connsiteY58" fmla="*/ 4800 h 10000"/>
              <a:gd name="connsiteX59" fmla="*/ 1720 w 10000"/>
              <a:gd name="connsiteY59" fmla="*/ 4582 h 10000"/>
              <a:gd name="connsiteX60" fmla="*/ 1210 w 10000"/>
              <a:gd name="connsiteY60" fmla="*/ 3982 h 10000"/>
              <a:gd name="connsiteX61" fmla="*/ 1748 w 10000"/>
              <a:gd name="connsiteY61" fmla="*/ 3182 h 10000"/>
              <a:gd name="connsiteX62" fmla="*/ 1156 w 10000"/>
              <a:gd name="connsiteY62" fmla="*/ 2636 h 10000"/>
              <a:gd name="connsiteX63" fmla="*/ 1318 w 10000"/>
              <a:gd name="connsiteY63" fmla="*/ 2036 h 10000"/>
              <a:gd name="connsiteX64" fmla="*/ 726 w 10000"/>
              <a:gd name="connsiteY64" fmla="*/ 1491 h 10000"/>
              <a:gd name="connsiteX65" fmla="*/ 726 w 10000"/>
              <a:gd name="connsiteY65" fmla="*/ 691 h 10000"/>
              <a:gd name="connsiteX0" fmla="*/ 215 w 9489"/>
              <a:gd name="connsiteY0" fmla="*/ 691 h 10000"/>
              <a:gd name="connsiteX1" fmla="*/ 2445 w 9489"/>
              <a:gd name="connsiteY1" fmla="*/ 73 h 10000"/>
              <a:gd name="connsiteX2" fmla="*/ 3467 w 9489"/>
              <a:gd name="connsiteY2" fmla="*/ 0 h 10000"/>
              <a:gd name="connsiteX3" fmla="*/ 4086 w 9489"/>
              <a:gd name="connsiteY3" fmla="*/ 18 h 10000"/>
              <a:gd name="connsiteX4" fmla="*/ 4301 w 9489"/>
              <a:gd name="connsiteY4" fmla="*/ 145 h 10000"/>
              <a:gd name="connsiteX5" fmla="*/ 4488 w 9489"/>
              <a:gd name="connsiteY5" fmla="*/ 309 h 10000"/>
              <a:gd name="connsiteX6" fmla="*/ 4516 w 9489"/>
              <a:gd name="connsiteY6" fmla="*/ 491 h 10000"/>
              <a:gd name="connsiteX7" fmla="*/ 4731 w 9489"/>
              <a:gd name="connsiteY7" fmla="*/ 545 h 10000"/>
              <a:gd name="connsiteX8" fmla="*/ 5000 w 9489"/>
              <a:gd name="connsiteY8" fmla="*/ 927 h 10000"/>
              <a:gd name="connsiteX9" fmla="*/ 5027 w 9489"/>
              <a:gd name="connsiteY9" fmla="*/ 1491 h 10000"/>
              <a:gd name="connsiteX10" fmla="*/ 5296 w 9489"/>
              <a:gd name="connsiteY10" fmla="*/ 1709 h 10000"/>
              <a:gd name="connsiteX11" fmla="*/ 5941 w 9489"/>
              <a:gd name="connsiteY11" fmla="*/ 1709 h 10000"/>
              <a:gd name="connsiteX12" fmla="*/ 6344 w 9489"/>
              <a:gd name="connsiteY12" fmla="*/ 2509 h 10000"/>
              <a:gd name="connsiteX13" fmla="*/ 6344 w 9489"/>
              <a:gd name="connsiteY13" fmla="*/ 3055 h 10000"/>
              <a:gd name="connsiteX14" fmla="*/ 6640 w 9489"/>
              <a:gd name="connsiteY14" fmla="*/ 3418 h 10000"/>
              <a:gd name="connsiteX15" fmla="*/ 6935 w 9489"/>
              <a:gd name="connsiteY15" fmla="*/ 3418 h 10000"/>
              <a:gd name="connsiteX16" fmla="*/ 7580 w 9489"/>
              <a:gd name="connsiteY16" fmla="*/ 3055 h 10000"/>
              <a:gd name="connsiteX17" fmla="*/ 7957 w 9489"/>
              <a:gd name="connsiteY17" fmla="*/ 3291 h 10000"/>
              <a:gd name="connsiteX18" fmla="*/ 7983 w 9489"/>
              <a:gd name="connsiteY18" fmla="*/ 3745 h 10000"/>
              <a:gd name="connsiteX19" fmla="*/ 8682 w 9489"/>
              <a:gd name="connsiteY19" fmla="*/ 4036 h 10000"/>
              <a:gd name="connsiteX20" fmla="*/ 8576 w 9489"/>
              <a:gd name="connsiteY20" fmla="*/ 4527 h 10000"/>
              <a:gd name="connsiteX21" fmla="*/ 8602 w 9489"/>
              <a:gd name="connsiteY21" fmla="*/ 4655 h 10000"/>
              <a:gd name="connsiteX22" fmla="*/ 8710 w 9489"/>
              <a:gd name="connsiteY22" fmla="*/ 4727 h 10000"/>
              <a:gd name="connsiteX23" fmla="*/ 8467 w 9489"/>
              <a:gd name="connsiteY23" fmla="*/ 4982 h 10000"/>
              <a:gd name="connsiteX24" fmla="*/ 8388 w 9489"/>
              <a:gd name="connsiteY24" fmla="*/ 5291 h 10000"/>
              <a:gd name="connsiteX25" fmla="*/ 8764 w 9489"/>
              <a:gd name="connsiteY25" fmla="*/ 5927 h 10000"/>
              <a:gd name="connsiteX26" fmla="*/ 9327 w 9489"/>
              <a:gd name="connsiteY26" fmla="*/ 6000 h 10000"/>
              <a:gd name="connsiteX27" fmla="*/ 9489 w 9489"/>
              <a:gd name="connsiteY27" fmla="*/ 6309 h 10000"/>
              <a:gd name="connsiteX28" fmla="*/ 9327 w 9489"/>
              <a:gd name="connsiteY28" fmla="*/ 6927 h 10000"/>
              <a:gd name="connsiteX29" fmla="*/ 8494 w 9489"/>
              <a:gd name="connsiteY29" fmla="*/ 7473 h 10000"/>
              <a:gd name="connsiteX30" fmla="*/ 8710 w 9489"/>
              <a:gd name="connsiteY30" fmla="*/ 8455 h 10000"/>
              <a:gd name="connsiteX31" fmla="*/ 8388 w 9489"/>
              <a:gd name="connsiteY31" fmla="*/ 8873 h 10000"/>
              <a:gd name="connsiteX32" fmla="*/ 8602 w 9489"/>
              <a:gd name="connsiteY32" fmla="*/ 9327 h 10000"/>
              <a:gd name="connsiteX33" fmla="*/ 7580 w 9489"/>
              <a:gd name="connsiteY33" fmla="*/ 9182 h 10000"/>
              <a:gd name="connsiteX34" fmla="*/ 7070 w 9489"/>
              <a:gd name="connsiteY34" fmla="*/ 9327 h 10000"/>
              <a:gd name="connsiteX35" fmla="*/ 6559 w 9489"/>
              <a:gd name="connsiteY35" fmla="*/ 9327 h 10000"/>
              <a:gd name="connsiteX36" fmla="*/ 5941 w 9489"/>
              <a:gd name="connsiteY36" fmla="*/ 9455 h 10000"/>
              <a:gd name="connsiteX37" fmla="*/ 5323 w 9489"/>
              <a:gd name="connsiteY37" fmla="*/ 9545 h 10000"/>
              <a:gd name="connsiteX38" fmla="*/ 4382 w 9489"/>
              <a:gd name="connsiteY38" fmla="*/ 10000 h 10000"/>
              <a:gd name="connsiteX39" fmla="*/ 4409 w 9489"/>
              <a:gd name="connsiteY39" fmla="*/ 9109 h 10000"/>
              <a:gd name="connsiteX40" fmla="*/ 4220 w 9489"/>
              <a:gd name="connsiteY40" fmla="*/ 8873 h 10000"/>
              <a:gd name="connsiteX41" fmla="*/ 3575 w 9489"/>
              <a:gd name="connsiteY41" fmla="*/ 8782 h 10000"/>
              <a:gd name="connsiteX42" fmla="*/ 3361 w 9489"/>
              <a:gd name="connsiteY42" fmla="*/ 8400 h 10000"/>
              <a:gd name="connsiteX43" fmla="*/ 2956 w 9489"/>
              <a:gd name="connsiteY43" fmla="*/ 8382 h 10000"/>
              <a:gd name="connsiteX44" fmla="*/ 2768 w 9489"/>
              <a:gd name="connsiteY44" fmla="*/ 8473 h 10000"/>
              <a:gd name="connsiteX45" fmla="*/ 1936 w 9489"/>
              <a:gd name="connsiteY45" fmla="*/ 8382 h 10000"/>
              <a:gd name="connsiteX46" fmla="*/ 1613 w 9489"/>
              <a:gd name="connsiteY46" fmla="*/ 8564 h 10000"/>
              <a:gd name="connsiteX47" fmla="*/ 2151 w 9489"/>
              <a:gd name="connsiteY47" fmla="*/ 8173 h 10000"/>
              <a:gd name="connsiteX48" fmla="*/ 2800 w 9489"/>
              <a:gd name="connsiteY48" fmla="*/ 7969 h 10000"/>
              <a:gd name="connsiteX49" fmla="*/ 586 w 9489"/>
              <a:gd name="connsiteY49" fmla="*/ 7090 h 10000"/>
              <a:gd name="connsiteX50" fmla="*/ 357 w 9489"/>
              <a:gd name="connsiteY50" fmla="*/ 6861 h 10000"/>
              <a:gd name="connsiteX51" fmla="*/ 576 w 9489"/>
              <a:gd name="connsiteY51" fmla="*/ 6726 h 10000"/>
              <a:gd name="connsiteX52" fmla="*/ 986 w 9489"/>
              <a:gd name="connsiteY52" fmla="*/ 6877 h 10000"/>
              <a:gd name="connsiteX53" fmla="*/ 587 w 9489"/>
              <a:gd name="connsiteY53" fmla="*/ 6295 h 10000"/>
              <a:gd name="connsiteX54" fmla="*/ 0 w 9489"/>
              <a:gd name="connsiteY54" fmla="*/ 6309 h 10000"/>
              <a:gd name="connsiteX55" fmla="*/ 215 w 9489"/>
              <a:gd name="connsiteY55" fmla="*/ 5891 h 10000"/>
              <a:gd name="connsiteX56" fmla="*/ 807 w 9489"/>
              <a:gd name="connsiteY56" fmla="*/ 5618 h 10000"/>
              <a:gd name="connsiteX57" fmla="*/ 914 w 9489"/>
              <a:gd name="connsiteY57" fmla="*/ 5218 h 10000"/>
              <a:gd name="connsiteX58" fmla="*/ 833 w 9489"/>
              <a:gd name="connsiteY58" fmla="*/ 4800 h 10000"/>
              <a:gd name="connsiteX59" fmla="*/ 1209 w 9489"/>
              <a:gd name="connsiteY59" fmla="*/ 4582 h 10000"/>
              <a:gd name="connsiteX60" fmla="*/ 699 w 9489"/>
              <a:gd name="connsiteY60" fmla="*/ 3982 h 10000"/>
              <a:gd name="connsiteX61" fmla="*/ 1237 w 9489"/>
              <a:gd name="connsiteY61" fmla="*/ 3182 h 10000"/>
              <a:gd name="connsiteX62" fmla="*/ 645 w 9489"/>
              <a:gd name="connsiteY62" fmla="*/ 2636 h 10000"/>
              <a:gd name="connsiteX63" fmla="*/ 807 w 9489"/>
              <a:gd name="connsiteY63" fmla="*/ 2036 h 10000"/>
              <a:gd name="connsiteX64" fmla="*/ 215 w 9489"/>
              <a:gd name="connsiteY64" fmla="*/ 1491 h 10000"/>
              <a:gd name="connsiteX65" fmla="*/ 215 w 9489"/>
              <a:gd name="connsiteY65" fmla="*/ 691 h 10000"/>
              <a:gd name="connsiteX0" fmla="*/ 227 w 10000"/>
              <a:gd name="connsiteY0" fmla="*/ 691 h 10000"/>
              <a:gd name="connsiteX1" fmla="*/ 2577 w 10000"/>
              <a:gd name="connsiteY1" fmla="*/ 73 h 10000"/>
              <a:gd name="connsiteX2" fmla="*/ 3654 w 10000"/>
              <a:gd name="connsiteY2" fmla="*/ 0 h 10000"/>
              <a:gd name="connsiteX3" fmla="*/ 4306 w 10000"/>
              <a:gd name="connsiteY3" fmla="*/ 18 h 10000"/>
              <a:gd name="connsiteX4" fmla="*/ 4533 w 10000"/>
              <a:gd name="connsiteY4" fmla="*/ 145 h 10000"/>
              <a:gd name="connsiteX5" fmla="*/ 4730 w 10000"/>
              <a:gd name="connsiteY5" fmla="*/ 309 h 10000"/>
              <a:gd name="connsiteX6" fmla="*/ 4759 w 10000"/>
              <a:gd name="connsiteY6" fmla="*/ 491 h 10000"/>
              <a:gd name="connsiteX7" fmla="*/ 4986 w 10000"/>
              <a:gd name="connsiteY7" fmla="*/ 545 h 10000"/>
              <a:gd name="connsiteX8" fmla="*/ 5269 w 10000"/>
              <a:gd name="connsiteY8" fmla="*/ 927 h 10000"/>
              <a:gd name="connsiteX9" fmla="*/ 5298 w 10000"/>
              <a:gd name="connsiteY9" fmla="*/ 1491 h 10000"/>
              <a:gd name="connsiteX10" fmla="*/ 5581 w 10000"/>
              <a:gd name="connsiteY10" fmla="*/ 1709 h 10000"/>
              <a:gd name="connsiteX11" fmla="*/ 6261 w 10000"/>
              <a:gd name="connsiteY11" fmla="*/ 1709 h 10000"/>
              <a:gd name="connsiteX12" fmla="*/ 6686 w 10000"/>
              <a:gd name="connsiteY12" fmla="*/ 2509 h 10000"/>
              <a:gd name="connsiteX13" fmla="*/ 6686 w 10000"/>
              <a:gd name="connsiteY13" fmla="*/ 3055 h 10000"/>
              <a:gd name="connsiteX14" fmla="*/ 6998 w 10000"/>
              <a:gd name="connsiteY14" fmla="*/ 3418 h 10000"/>
              <a:gd name="connsiteX15" fmla="*/ 7308 w 10000"/>
              <a:gd name="connsiteY15" fmla="*/ 3418 h 10000"/>
              <a:gd name="connsiteX16" fmla="*/ 7988 w 10000"/>
              <a:gd name="connsiteY16" fmla="*/ 3055 h 10000"/>
              <a:gd name="connsiteX17" fmla="*/ 8385 w 10000"/>
              <a:gd name="connsiteY17" fmla="*/ 3291 h 10000"/>
              <a:gd name="connsiteX18" fmla="*/ 8413 w 10000"/>
              <a:gd name="connsiteY18" fmla="*/ 3745 h 10000"/>
              <a:gd name="connsiteX19" fmla="*/ 9150 w 10000"/>
              <a:gd name="connsiteY19" fmla="*/ 4036 h 10000"/>
              <a:gd name="connsiteX20" fmla="*/ 9038 w 10000"/>
              <a:gd name="connsiteY20" fmla="*/ 4527 h 10000"/>
              <a:gd name="connsiteX21" fmla="*/ 9065 w 10000"/>
              <a:gd name="connsiteY21" fmla="*/ 4655 h 10000"/>
              <a:gd name="connsiteX22" fmla="*/ 9179 w 10000"/>
              <a:gd name="connsiteY22" fmla="*/ 4727 h 10000"/>
              <a:gd name="connsiteX23" fmla="*/ 8923 w 10000"/>
              <a:gd name="connsiteY23" fmla="*/ 4982 h 10000"/>
              <a:gd name="connsiteX24" fmla="*/ 8840 w 10000"/>
              <a:gd name="connsiteY24" fmla="*/ 5291 h 10000"/>
              <a:gd name="connsiteX25" fmla="*/ 9236 w 10000"/>
              <a:gd name="connsiteY25" fmla="*/ 5927 h 10000"/>
              <a:gd name="connsiteX26" fmla="*/ 9829 w 10000"/>
              <a:gd name="connsiteY26" fmla="*/ 6000 h 10000"/>
              <a:gd name="connsiteX27" fmla="*/ 10000 w 10000"/>
              <a:gd name="connsiteY27" fmla="*/ 6309 h 10000"/>
              <a:gd name="connsiteX28" fmla="*/ 9829 w 10000"/>
              <a:gd name="connsiteY28" fmla="*/ 6927 h 10000"/>
              <a:gd name="connsiteX29" fmla="*/ 8951 w 10000"/>
              <a:gd name="connsiteY29" fmla="*/ 7473 h 10000"/>
              <a:gd name="connsiteX30" fmla="*/ 9179 w 10000"/>
              <a:gd name="connsiteY30" fmla="*/ 8455 h 10000"/>
              <a:gd name="connsiteX31" fmla="*/ 8840 w 10000"/>
              <a:gd name="connsiteY31" fmla="*/ 8873 h 10000"/>
              <a:gd name="connsiteX32" fmla="*/ 9065 w 10000"/>
              <a:gd name="connsiteY32" fmla="*/ 9327 h 10000"/>
              <a:gd name="connsiteX33" fmla="*/ 7988 w 10000"/>
              <a:gd name="connsiteY33" fmla="*/ 9182 h 10000"/>
              <a:gd name="connsiteX34" fmla="*/ 7451 w 10000"/>
              <a:gd name="connsiteY34" fmla="*/ 9327 h 10000"/>
              <a:gd name="connsiteX35" fmla="*/ 6912 w 10000"/>
              <a:gd name="connsiteY35" fmla="*/ 9327 h 10000"/>
              <a:gd name="connsiteX36" fmla="*/ 6261 w 10000"/>
              <a:gd name="connsiteY36" fmla="*/ 9455 h 10000"/>
              <a:gd name="connsiteX37" fmla="*/ 5610 w 10000"/>
              <a:gd name="connsiteY37" fmla="*/ 9545 h 10000"/>
              <a:gd name="connsiteX38" fmla="*/ 4618 w 10000"/>
              <a:gd name="connsiteY38" fmla="*/ 10000 h 10000"/>
              <a:gd name="connsiteX39" fmla="*/ 4646 w 10000"/>
              <a:gd name="connsiteY39" fmla="*/ 9109 h 10000"/>
              <a:gd name="connsiteX40" fmla="*/ 4447 w 10000"/>
              <a:gd name="connsiteY40" fmla="*/ 8873 h 10000"/>
              <a:gd name="connsiteX41" fmla="*/ 3768 w 10000"/>
              <a:gd name="connsiteY41" fmla="*/ 8782 h 10000"/>
              <a:gd name="connsiteX42" fmla="*/ 3542 w 10000"/>
              <a:gd name="connsiteY42" fmla="*/ 8400 h 10000"/>
              <a:gd name="connsiteX43" fmla="*/ 3115 w 10000"/>
              <a:gd name="connsiteY43" fmla="*/ 8382 h 10000"/>
              <a:gd name="connsiteX44" fmla="*/ 2917 w 10000"/>
              <a:gd name="connsiteY44" fmla="*/ 8473 h 10000"/>
              <a:gd name="connsiteX45" fmla="*/ 2040 w 10000"/>
              <a:gd name="connsiteY45" fmla="*/ 8382 h 10000"/>
              <a:gd name="connsiteX46" fmla="*/ 1700 w 10000"/>
              <a:gd name="connsiteY46" fmla="*/ 8564 h 10000"/>
              <a:gd name="connsiteX47" fmla="*/ 2267 w 10000"/>
              <a:gd name="connsiteY47" fmla="*/ 8173 h 10000"/>
              <a:gd name="connsiteX48" fmla="*/ 2951 w 10000"/>
              <a:gd name="connsiteY48" fmla="*/ 7969 h 10000"/>
              <a:gd name="connsiteX49" fmla="*/ 618 w 10000"/>
              <a:gd name="connsiteY49" fmla="*/ 7090 h 10000"/>
              <a:gd name="connsiteX50" fmla="*/ 1112 w 10000"/>
              <a:gd name="connsiteY50" fmla="*/ 6778 h 10000"/>
              <a:gd name="connsiteX51" fmla="*/ 607 w 10000"/>
              <a:gd name="connsiteY51" fmla="*/ 6726 h 10000"/>
              <a:gd name="connsiteX52" fmla="*/ 1039 w 10000"/>
              <a:gd name="connsiteY52" fmla="*/ 6877 h 10000"/>
              <a:gd name="connsiteX53" fmla="*/ 619 w 10000"/>
              <a:gd name="connsiteY53" fmla="*/ 6295 h 10000"/>
              <a:gd name="connsiteX54" fmla="*/ 0 w 10000"/>
              <a:gd name="connsiteY54" fmla="*/ 6309 h 10000"/>
              <a:gd name="connsiteX55" fmla="*/ 227 w 10000"/>
              <a:gd name="connsiteY55" fmla="*/ 5891 h 10000"/>
              <a:gd name="connsiteX56" fmla="*/ 850 w 10000"/>
              <a:gd name="connsiteY56" fmla="*/ 5618 h 10000"/>
              <a:gd name="connsiteX57" fmla="*/ 963 w 10000"/>
              <a:gd name="connsiteY57" fmla="*/ 5218 h 10000"/>
              <a:gd name="connsiteX58" fmla="*/ 878 w 10000"/>
              <a:gd name="connsiteY58" fmla="*/ 4800 h 10000"/>
              <a:gd name="connsiteX59" fmla="*/ 1274 w 10000"/>
              <a:gd name="connsiteY59" fmla="*/ 4582 h 10000"/>
              <a:gd name="connsiteX60" fmla="*/ 737 w 10000"/>
              <a:gd name="connsiteY60" fmla="*/ 3982 h 10000"/>
              <a:gd name="connsiteX61" fmla="*/ 1304 w 10000"/>
              <a:gd name="connsiteY61" fmla="*/ 3182 h 10000"/>
              <a:gd name="connsiteX62" fmla="*/ 680 w 10000"/>
              <a:gd name="connsiteY62" fmla="*/ 2636 h 10000"/>
              <a:gd name="connsiteX63" fmla="*/ 850 w 10000"/>
              <a:gd name="connsiteY63" fmla="*/ 2036 h 10000"/>
              <a:gd name="connsiteX64" fmla="*/ 227 w 10000"/>
              <a:gd name="connsiteY64" fmla="*/ 1491 h 10000"/>
              <a:gd name="connsiteX65" fmla="*/ 227 w 10000"/>
              <a:gd name="connsiteY65" fmla="*/ 691 h 10000"/>
              <a:gd name="connsiteX0" fmla="*/ 227 w 10000"/>
              <a:gd name="connsiteY0" fmla="*/ 691 h 10000"/>
              <a:gd name="connsiteX1" fmla="*/ 2577 w 10000"/>
              <a:gd name="connsiteY1" fmla="*/ 73 h 10000"/>
              <a:gd name="connsiteX2" fmla="*/ 3654 w 10000"/>
              <a:gd name="connsiteY2" fmla="*/ 0 h 10000"/>
              <a:gd name="connsiteX3" fmla="*/ 4306 w 10000"/>
              <a:gd name="connsiteY3" fmla="*/ 18 h 10000"/>
              <a:gd name="connsiteX4" fmla="*/ 4533 w 10000"/>
              <a:gd name="connsiteY4" fmla="*/ 145 h 10000"/>
              <a:gd name="connsiteX5" fmla="*/ 4730 w 10000"/>
              <a:gd name="connsiteY5" fmla="*/ 309 h 10000"/>
              <a:gd name="connsiteX6" fmla="*/ 4759 w 10000"/>
              <a:gd name="connsiteY6" fmla="*/ 491 h 10000"/>
              <a:gd name="connsiteX7" fmla="*/ 4986 w 10000"/>
              <a:gd name="connsiteY7" fmla="*/ 545 h 10000"/>
              <a:gd name="connsiteX8" fmla="*/ 5269 w 10000"/>
              <a:gd name="connsiteY8" fmla="*/ 927 h 10000"/>
              <a:gd name="connsiteX9" fmla="*/ 5298 w 10000"/>
              <a:gd name="connsiteY9" fmla="*/ 1491 h 10000"/>
              <a:gd name="connsiteX10" fmla="*/ 5581 w 10000"/>
              <a:gd name="connsiteY10" fmla="*/ 1709 h 10000"/>
              <a:gd name="connsiteX11" fmla="*/ 6261 w 10000"/>
              <a:gd name="connsiteY11" fmla="*/ 1709 h 10000"/>
              <a:gd name="connsiteX12" fmla="*/ 6686 w 10000"/>
              <a:gd name="connsiteY12" fmla="*/ 2509 h 10000"/>
              <a:gd name="connsiteX13" fmla="*/ 6686 w 10000"/>
              <a:gd name="connsiteY13" fmla="*/ 3055 h 10000"/>
              <a:gd name="connsiteX14" fmla="*/ 6998 w 10000"/>
              <a:gd name="connsiteY14" fmla="*/ 3418 h 10000"/>
              <a:gd name="connsiteX15" fmla="*/ 7308 w 10000"/>
              <a:gd name="connsiteY15" fmla="*/ 3418 h 10000"/>
              <a:gd name="connsiteX16" fmla="*/ 7988 w 10000"/>
              <a:gd name="connsiteY16" fmla="*/ 3055 h 10000"/>
              <a:gd name="connsiteX17" fmla="*/ 8385 w 10000"/>
              <a:gd name="connsiteY17" fmla="*/ 3291 h 10000"/>
              <a:gd name="connsiteX18" fmla="*/ 8413 w 10000"/>
              <a:gd name="connsiteY18" fmla="*/ 3745 h 10000"/>
              <a:gd name="connsiteX19" fmla="*/ 9150 w 10000"/>
              <a:gd name="connsiteY19" fmla="*/ 4036 h 10000"/>
              <a:gd name="connsiteX20" fmla="*/ 9038 w 10000"/>
              <a:gd name="connsiteY20" fmla="*/ 4527 h 10000"/>
              <a:gd name="connsiteX21" fmla="*/ 9065 w 10000"/>
              <a:gd name="connsiteY21" fmla="*/ 4655 h 10000"/>
              <a:gd name="connsiteX22" fmla="*/ 9179 w 10000"/>
              <a:gd name="connsiteY22" fmla="*/ 4727 h 10000"/>
              <a:gd name="connsiteX23" fmla="*/ 8923 w 10000"/>
              <a:gd name="connsiteY23" fmla="*/ 4982 h 10000"/>
              <a:gd name="connsiteX24" fmla="*/ 8840 w 10000"/>
              <a:gd name="connsiteY24" fmla="*/ 5291 h 10000"/>
              <a:gd name="connsiteX25" fmla="*/ 9236 w 10000"/>
              <a:gd name="connsiteY25" fmla="*/ 5927 h 10000"/>
              <a:gd name="connsiteX26" fmla="*/ 9829 w 10000"/>
              <a:gd name="connsiteY26" fmla="*/ 6000 h 10000"/>
              <a:gd name="connsiteX27" fmla="*/ 10000 w 10000"/>
              <a:gd name="connsiteY27" fmla="*/ 6309 h 10000"/>
              <a:gd name="connsiteX28" fmla="*/ 9829 w 10000"/>
              <a:gd name="connsiteY28" fmla="*/ 6927 h 10000"/>
              <a:gd name="connsiteX29" fmla="*/ 8951 w 10000"/>
              <a:gd name="connsiteY29" fmla="*/ 7473 h 10000"/>
              <a:gd name="connsiteX30" fmla="*/ 9179 w 10000"/>
              <a:gd name="connsiteY30" fmla="*/ 8455 h 10000"/>
              <a:gd name="connsiteX31" fmla="*/ 8840 w 10000"/>
              <a:gd name="connsiteY31" fmla="*/ 8873 h 10000"/>
              <a:gd name="connsiteX32" fmla="*/ 9065 w 10000"/>
              <a:gd name="connsiteY32" fmla="*/ 9327 h 10000"/>
              <a:gd name="connsiteX33" fmla="*/ 7988 w 10000"/>
              <a:gd name="connsiteY33" fmla="*/ 9182 h 10000"/>
              <a:gd name="connsiteX34" fmla="*/ 7451 w 10000"/>
              <a:gd name="connsiteY34" fmla="*/ 9327 h 10000"/>
              <a:gd name="connsiteX35" fmla="*/ 6912 w 10000"/>
              <a:gd name="connsiteY35" fmla="*/ 9327 h 10000"/>
              <a:gd name="connsiteX36" fmla="*/ 6261 w 10000"/>
              <a:gd name="connsiteY36" fmla="*/ 9455 h 10000"/>
              <a:gd name="connsiteX37" fmla="*/ 5610 w 10000"/>
              <a:gd name="connsiteY37" fmla="*/ 9545 h 10000"/>
              <a:gd name="connsiteX38" fmla="*/ 4618 w 10000"/>
              <a:gd name="connsiteY38" fmla="*/ 10000 h 10000"/>
              <a:gd name="connsiteX39" fmla="*/ 4646 w 10000"/>
              <a:gd name="connsiteY39" fmla="*/ 9109 h 10000"/>
              <a:gd name="connsiteX40" fmla="*/ 4447 w 10000"/>
              <a:gd name="connsiteY40" fmla="*/ 8873 h 10000"/>
              <a:gd name="connsiteX41" fmla="*/ 3768 w 10000"/>
              <a:gd name="connsiteY41" fmla="*/ 8782 h 10000"/>
              <a:gd name="connsiteX42" fmla="*/ 3542 w 10000"/>
              <a:gd name="connsiteY42" fmla="*/ 8400 h 10000"/>
              <a:gd name="connsiteX43" fmla="*/ 3115 w 10000"/>
              <a:gd name="connsiteY43" fmla="*/ 8382 h 10000"/>
              <a:gd name="connsiteX44" fmla="*/ 2917 w 10000"/>
              <a:gd name="connsiteY44" fmla="*/ 8473 h 10000"/>
              <a:gd name="connsiteX45" fmla="*/ 2040 w 10000"/>
              <a:gd name="connsiteY45" fmla="*/ 8382 h 10000"/>
              <a:gd name="connsiteX46" fmla="*/ 1700 w 10000"/>
              <a:gd name="connsiteY46" fmla="*/ 8564 h 10000"/>
              <a:gd name="connsiteX47" fmla="*/ 2267 w 10000"/>
              <a:gd name="connsiteY47" fmla="*/ 8173 h 10000"/>
              <a:gd name="connsiteX48" fmla="*/ 2951 w 10000"/>
              <a:gd name="connsiteY48" fmla="*/ 7969 h 10000"/>
              <a:gd name="connsiteX49" fmla="*/ 1901 w 10000"/>
              <a:gd name="connsiteY49" fmla="*/ 7254 h 10000"/>
              <a:gd name="connsiteX50" fmla="*/ 618 w 10000"/>
              <a:gd name="connsiteY50" fmla="*/ 7090 h 10000"/>
              <a:gd name="connsiteX51" fmla="*/ 1112 w 10000"/>
              <a:gd name="connsiteY51" fmla="*/ 6778 h 10000"/>
              <a:gd name="connsiteX52" fmla="*/ 607 w 10000"/>
              <a:gd name="connsiteY52" fmla="*/ 6726 h 10000"/>
              <a:gd name="connsiteX53" fmla="*/ 1039 w 10000"/>
              <a:gd name="connsiteY53" fmla="*/ 6877 h 10000"/>
              <a:gd name="connsiteX54" fmla="*/ 619 w 10000"/>
              <a:gd name="connsiteY54" fmla="*/ 6295 h 10000"/>
              <a:gd name="connsiteX55" fmla="*/ 0 w 10000"/>
              <a:gd name="connsiteY55" fmla="*/ 6309 h 10000"/>
              <a:gd name="connsiteX56" fmla="*/ 227 w 10000"/>
              <a:gd name="connsiteY56" fmla="*/ 5891 h 10000"/>
              <a:gd name="connsiteX57" fmla="*/ 850 w 10000"/>
              <a:gd name="connsiteY57" fmla="*/ 5618 h 10000"/>
              <a:gd name="connsiteX58" fmla="*/ 963 w 10000"/>
              <a:gd name="connsiteY58" fmla="*/ 5218 h 10000"/>
              <a:gd name="connsiteX59" fmla="*/ 878 w 10000"/>
              <a:gd name="connsiteY59" fmla="*/ 4800 h 10000"/>
              <a:gd name="connsiteX60" fmla="*/ 1274 w 10000"/>
              <a:gd name="connsiteY60" fmla="*/ 4582 h 10000"/>
              <a:gd name="connsiteX61" fmla="*/ 737 w 10000"/>
              <a:gd name="connsiteY61" fmla="*/ 3982 h 10000"/>
              <a:gd name="connsiteX62" fmla="*/ 1304 w 10000"/>
              <a:gd name="connsiteY62" fmla="*/ 3182 h 10000"/>
              <a:gd name="connsiteX63" fmla="*/ 680 w 10000"/>
              <a:gd name="connsiteY63" fmla="*/ 2636 h 10000"/>
              <a:gd name="connsiteX64" fmla="*/ 850 w 10000"/>
              <a:gd name="connsiteY64" fmla="*/ 2036 h 10000"/>
              <a:gd name="connsiteX65" fmla="*/ 227 w 10000"/>
              <a:gd name="connsiteY65" fmla="*/ 1491 h 10000"/>
              <a:gd name="connsiteX66" fmla="*/ 227 w 10000"/>
              <a:gd name="connsiteY66" fmla="*/ 691 h 10000"/>
              <a:gd name="connsiteX0" fmla="*/ 227 w 10000"/>
              <a:gd name="connsiteY0" fmla="*/ 691 h 10000"/>
              <a:gd name="connsiteX1" fmla="*/ 2577 w 10000"/>
              <a:gd name="connsiteY1" fmla="*/ 73 h 10000"/>
              <a:gd name="connsiteX2" fmla="*/ 3654 w 10000"/>
              <a:gd name="connsiteY2" fmla="*/ 0 h 10000"/>
              <a:gd name="connsiteX3" fmla="*/ 4306 w 10000"/>
              <a:gd name="connsiteY3" fmla="*/ 18 h 10000"/>
              <a:gd name="connsiteX4" fmla="*/ 4533 w 10000"/>
              <a:gd name="connsiteY4" fmla="*/ 145 h 10000"/>
              <a:gd name="connsiteX5" fmla="*/ 4730 w 10000"/>
              <a:gd name="connsiteY5" fmla="*/ 309 h 10000"/>
              <a:gd name="connsiteX6" fmla="*/ 4759 w 10000"/>
              <a:gd name="connsiteY6" fmla="*/ 491 h 10000"/>
              <a:gd name="connsiteX7" fmla="*/ 4986 w 10000"/>
              <a:gd name="connsiteY7" fmla="*/ 545 h 10000"/>
              <a:gd name="connsiteX8" fmla="*/ 5269 w 10000"/>
              <a:gd name="connsiteY8" fmla="*/ 927 h 10000"/>
              <a:gd name="connsiteX9" fmla="*/ 5298 w 10000"/>
              <a:gd name="connsiteY9" fmla="*/ 1491 h 10000"/>
              <a:gd name="connsiteX10" fmla="*/ 5581 w 10000"/>
              <a:gd name="connsiteY10" fmla="*/ 1709 h 10000"/>
              <a:gd name="connsiteX11" fmla="*/ 6261 w 10000"/>
              <a:gd name="connsiteY11" fmla="*/ 1709 h 10000"/>
              <a:gd name="connsiteX12" fmla="*/ 6686 w 10000"/>
              <a:gd name="connsiteY12" fmla="*/ 2509 h 10000"/>
              <a:gd name="connsiteX13" fmla="*/ 6686 w 10000"/>
              <a:gd name="connsiteY13" fmla="*/ 3055 h 10000"/>
              <a:gd name="connsiteX14" fmla="*/ 6998 w 10000"/>
              <a:gd name="connsiteY14" fmla="*/ 3418 h 10000"/>
              <a:gd name="connsiteX15" fmla="*/ 7308 w 10000"/>
              <a:gd name="connsiteY15" fmla="*/ 3418 h 10000"/>
              <a:gd name="connsiteX16" fmla="*/ 7988 w 10000"/>
              <a:gd name="connsiteY16" fmla="*/ 3055 h 10000"/>
              <a:gd name="connsiteX17" fmla="*/ 8385 w 10000"/>
              <a:gd name="connsiteY17" fmla="*/ 3291 h 10000"/>
              <a:gd name="connsiteX18" fmla="*/ 8413 w 10000"/>
              <a:gd name="connsiteY18" fmla="*/ 3745 h 10000"/>
              <a:gd name="connsiteX19" fmla="*/ 9150 w 10000"/>
              <a:gd name="connsiteY19" fmla="*/ 4036 h 10000"/>
              <a:gd name="connsiteX20" fmla="*/ 9038 w 10000"/>
              <a:gd name="connsiteY20" fmla="*/ 4527 h 10000"/>
              <a:gd name="connsiteX21" fmla="*/ 9065 w 10000"/>
              <a:gd name="connsiteY21" fmla="*/ 4655 h 10000"/>
              <a:gd name="connsiteX22" fmla="*/ 9179 w 10000"/>
              <a:gd name="connsiteY22" fmla="*/ 4727 h 10000"/>
              <a:gd name="connsiteX23" fmla="*/ 8923 w 10000"/>
              <a:gd name="connsiteY23" fmla="*/ 4982 h 10000"/>
              <a:gd name="connsiteX24" fmla="*/ 8840 w 10000"/>
              <a:gd name="connsiteY24" fmla="*/ 5291 h 10000"/>
              <a:gd name="connsiteX25" fmla="*/ 9236 w 10000"/>
              <a:gd name="connsiteY25" fmla="*/ 5927 h 10000"/>
              <a:gd name="connsiteX26" fmla="*/ 9829 w 10000"/>
              <a:gd name="connsiteY26" fmla="*/ 6000 h 10000"/>
              <a:gd name="connsiteX27" fmla="*/ 10000 w 10000"/>
              <a:gd name="connsiteY27" fmla="*/ 6309 h 10000"/>
              <a:gd name="connsiteX28" fmla="*/ 9829 w 10000"/>
              <a:gd name="connsiteY28" fmla="*/ 6927 h 10000"/>
              <a:gd name="connsiteX29" fmla="*/ 8951 w 10000"/>
              <a:gd name="connsiteY29" fmla="*/ 7473 h 10000"/>
              <a:gd name="connsiteX30" fmla="*/ 9179 w 10000"/>
              <a:gd name="connsiteY30" fmla="*/ 8455 h 10000"/>
              <a:gd name="connsiteX31" fmla="*/ 8840 w 10000"/>
              <a:gd name="connsiteY31" fmla="*/ 8873 h 10000"/>
              <a:gd name="connsiteX32" fmla="*/ 9065 w 10000"/>
              <a:gd name="connsiteY32" fmla="*/ 9327 h 10000"/>
              <a:gd name="connsiteX33" fmla="*/ 7988 w 10000"/>
              <a:gd name="connsiteY33" fmla="*/ 9182 h 10000"/>
              <a:gd name="connsiteX34" fmla="*/ 7451 w 10000"/>
              <a:gd name="connsiteY34" fmla="*/ 9327 h 10000"/>
              <a:gd name="connsiteX35" fmla="*/ 6912 w 10000"/>
              <a:gd name="connsiteY35" fmla="*/ 9327 h 10000"/>
              <a:gd name="connsiteX36" fmla="*/ 6261 w 10000"/>
              <a:gd name="connsiteY36" fmla="*/ 9455 h 10000"/>
              <a:gd name="connsiteX37" fmla="*/ 5610 w 10000"/>
              <a:gd name="connsiteY37" fmla="*/ 9545 h 10000"/>
              <a:gd name="connsiteX38" fmla="*/ 4618 w 10000"/>
              <a:gd name="connsiteY38" fmla="*/ 10000 h 10000"/>
              <a:gd name="connsiteX39" fmla="*/ 4646 w 10000"/>
              <a:gd name="connsiteY39" fmla="*/ 9109 h 10000"/>
              <a:gd name="connsiteX40" fmla="*/ 4447 w 10000"/>
              <a:gd name="connsiteY40" fmla="*/ 8873 h 10000"/>
              <a:gd name="connsiteX41" fmla="*/ 3768 w 10000"/>
              <a:gd name="connsiteY41" fmla="*/ 8782 h 10000"/>
              <a:gd name="connsiteX42" fmla="*/ 3542 w 10000"/>
              <a:gd name="connsiteY42" fmla="*/ 8400 h 10000"/>
              <a:gd name="connsiteX43" fmla="*/ 3115 w 10000"/>
              <a:gd name="connsiteY43" fmla="*/ 8382 h 10000"/>
              <a:gd name="connsiteX44" fmla="*/ 2917 w 10000"/>
              <a:gd name="connsiteY44" fmla="*/ 8473 h 10000"/>
              <a:gd name="connsiteX45" fmla="*/ 2040 w 10000"/>
              <a:gd name="connsiteY45" fmla="*/ 8382 h 10000"/>
              <a:gd name="connsiteX46" fmla="*/ 1700 w 10000"/>
              <a:gd name="connsiteY46" fmla="*/ 8564 h 10000"/>
              <a:gd name="connsiteX47" fmla="*/ 2267 w 10000"/>
              <a:gd name="connsiteY47" fmla="*/ 8173 h 10000"/>
              <a:gd name="connsiteX48" fmla="*/ 2951 w 10000"/>
              <a:gd name="connsiteY48" fmla="*/ 7969 h 10000"/>
              <a:gd name="connsiteX49" fmla="*/ 1901 w 10000"/>
              <a:gd name="connsiteY49" fmla="*/ 7254 h 10000"/>
              <a:gd name="connsiteX50" fmla="*/ 1144 w 10000"/>
              <a:gd name="connsiteY50" fmla="*/ 6840 h 10000"/>
              <a:gd name="connsiteX51" fmla="*/ 1112 w 10000"/>
              <a:gd name="connsiteY51" fmla="*/ 6778 h 10000"/>
              <a:gd name="connsiteX52" fmla="*/ 607 w 10000"/>
              <a:gd name="connsiteY52" fmla="*/ 6726 h 10000"/>
              <a:gd name="connsiteX53" fmla="*/ 1039 w 10000"/>
              <a:gd name="connsiteY53" fmla="*/ 6877 h 10000"/>
              <a:gd name="connsiteX54" fmla="*/ 619 w 10000"/>
              <a:gd name="connsiteY54" fmla="*/ 6295 h 10000"/>
              <a:gd name="connsiteX55" fmla="*/ 0 w 10000"/>
              <a:gd name="connsiteY55" fmla="*/ 6309 h 10000"/>
              <a:gd name="connsiteX56" fmla="*/ 227 w 10000"/>
              <a:gd name="connsiteY56" fmla="*/ 5891 h 10000"/>
              <a:gd name="connsiteX57" fmla="*/ 850 w 10000"/>
              <a:gd name="connsiteY57" fmla="*/ 5618 h 10000"/>
              <a:gd name="connsiteX58" fmla="*/ 963 w 10000"/>
              <a:gd name="connsiteY58" fmla="*/ 5218 h 10000"/>
              <a:gd name="connsiteX59" fmla="*/ 878 w 10000"/>
              <a:gd name="connsiteY59" fmla="*/ 4800 h 10000"/>
              <a:gd name="connsiteX60" fmla="*/ 1274 w 10000"/>
              <a:gd name="connsiteY60" fmla="*/ 4582 h 10000"/>
              <a:gd name="connsiteX61" fmla="*/ 737 w 10000"/>
              <a:gd name="connsiteY61" fmla="*/ 3982 h 10000"/>
              <a:gd name="connsiteX62" fmla="*/ 1304 w 10000"/>
              <a:gd name="connsiteY62" fmla="*/ 3182 h 10000"/>
              <a:gd name="connsiteX63" fmla="*/ 680 w 10000"/>
              <a:gd name="connsiteY63" fmla="*/ 2636 h 10000"/>
              <a:gd name="connsiteX64" fmla="*/ 850 w 10000"/>
              <a:gd name="connsiteY64" fmla="*/ 2036 h 10000"/>
              <a:gd name="connsiteX65" fmla="*/ 227 w 10000"/>
              <a:gd name="connsiteY65" fmla="*/ 1491 h 10000"/>
              <a:gd name="connsiteX66" fmla="*/ 227 w 10000"/>
              <a:gd name="connsiteY66" fmla="*/ 691 h 10000"/>
              <a:gd name="connsiteX0" fmla="*/ 227 w 10000"/>
              <a:gd name="connsiteY0" fmla="*/ 691 h 10000"/>
              <a:gd name="connsiteX1" fmla="*/ 2577 w 10000"/>
              <a:gd name="connsiteY1" fmla="*/ 73 h 10000"/>
              <a:gd name="connsiteX2" fmla="*/ 3654 w 10000"/>
              <a:gd name="connsiteY2" fmla="*/ 0 h 10000"/>
              <a:gd name="connsiteX3" fmla="*/ 4306 w 10000"/>
              <a:gd name="connsiteY3" fmla="*/ 18 h 10000"/>
              <a:gd name="connsiteX4" fmla="*/ 4533 w 10000"/>
              <a:gd name="connsiteY4" fmla="*/ 145 h 10000"/>
              <a:gd name="connsiteX5" fmla="*/ 4730 w 10000"/>
              <a:gd name="connsiteY5" fmla="*/ 309 h 10000"/>
              <a:gd name="connsiteX6" fmla="*/ 4759 w 10000"/>
              <a:gd name="connsiteY6" fmla="*/ 491 h 10000"/>
              <a:gd name="connsiteX7" fmla="*/ 4986 w 10000"/>
              <a:gd name="connsiteY7" fmla="*/ 545 h 10000"/>
              <a:gd name="connsiteX8" fmla="*/ 5269 w 10000"/>
              <a:gd name="connsiteY8" fmla="*/ 927 h 10000"/>
              <a:gd name="connsiteX9" fmla="*/ 5298 w 10000"/>
              <a:gd name="connsiteY9" fmla="*/ 1491 h 10000"/>
              <a:gd name="connsiteX10" fmla="*/ 5581 w 10000"/>
              <a:gd name="connsiteY10" fmla="*/ 1709 h 10000"/>
              <a:gd name="connsiteX11" fmla="*/ 6261 w 10000"/>
              <a:gd name="connsiteY11" fmla="*/ 1709 h 10000"/>
              <a:gd name="connsiteX12" fmla="*/ 6686 w 10000"/>
              <a:gd name="connsiteY12" fmla="*/ 2509 h 10000"/>
              <a:gd name="connsiteX13" fmla="*/ 6686 w 10000"/>
              <a:gd name="connsiteY13" fmla="*/ 3055 h 10000"/>
              <a:gd name="connsiteX14" fmla="*/ 6998 w 10000"/>
              <a:gd name="connsiteY14" fmla="*/ 3418 h 10000"/>
              <a:gd name="connsiteX15" fmla="*/ 7308 w 10000"/>
              <a:gd name="connsiteY15" fmla="*/ 3418 h 10000"/>
              <a:gd name="connsiteX16" fmla="*/ 7988 w 10000"/>
              <a:gd name="connsiteY16" fmla="*/ 3055 h 10000"/>
              <a:gd name="connsiteX17" fmla="*/ 8385 w 10000"/>
              <a:gd name="connsiteY17" fmla="*/ 3291 h 10000"/>
              <a:gd name="connsiteX18" fmla="*/ 8413 w 10000"/>
              <a:gd name="connsiteY18" fmla="*/ 3745 h 10000"/>
              <a:gd name="connsiteX19" fmla="*/ 9150 w 10000"/>
              <a:gd name="connsiteY19" fmla="*/ 4036 h 10000"/>
              <a:gd name="connsiteX20" fmla="*/ 9038 w 10000"/>
              <a:gd name="connsiteY20" fmla="*/ 4527 h 10000"/>
              <a:gd name="connsiteX21" fmla="*/ 9065 w 10000"/>
              <a:gd name="connsiteY21" fmla="*/ 4655 h 10000"/>
              <a:gd name="connsiteX22" fmla="*/ 9179 w 10000"/>
              <a:gd name="connsiteY22" fmla="*/ 4727 h 10000"/>
              <a:gd name="connsiteX23" fmla="*/ 8923 w 10000"/>
              <a:gd name="connsiteY23" fmla="*/ 4982 h 10000"/>
              <a:gd name="connsiteX24" fmla="*/ 8840 w 10000"/>
              <a:gd name="connsiteY24" fmla="*/ 5291 h 10000"/>
              <a:gd name="connsiteX25" fmla="*/ 9236 w 10000"/>
              <a:gd name="connsiteY25" fmla="*/ 5927 h 10000"/>
              <a:gd name="connsiteX26" fmla="*/ 9829 w 10000"/>
              <a:gd name="connsiteY26" fmla="*/ 6000 h 10000"/>
              <a:gd name="connsiteX27" fmla="*/ 10000 w 10000"/>
              <a:gd name="connsiteY27" fmla="*/ 6309 h 10000"/>
              <a:gd name="connsiteX28" fmla="*/ 9829 w 10000"/>
              <a:gd name="connsiteY28" fmla="*/ 6927 h 10000"/>
              <a:gd name="connsiteX29" fmla="*/ 8951 w 10000"/>
              <a:gd name="connsiteY29" fmla="*/ 7473 h 10000"/>
              <a:gd name="connsiteX30" fmla="*/ 9179 w 10000"/>
              <a:gd name="connsiteY30" fmla="*/ 8455 h 10000"/>
              <a:gd name="connsiteX31" fmla="*/ 8840 w 10000"/>
              <a:gd name="connsiteY31" fmla="*/ 8873 h 10000"/>
              <a:gd name="connsiteX32" fmla="*/ 9065 w 10000"/>
              <a:gd name="connsiteY32" fmla="*/ 9327 h 10000"/>
              <a:gd name="connsiteX33" fmla="*/ 7988 w 10000"/>
              <a:gd name="connsiteY33" fmla="*/ 9182 h 10000"/>
              <a:gd name="connsiteX34" fmla="*/ 7451 w 10000"/>
              <a:gd name="connsiteY34" fmla="*/ 9327 h 10000"/>
              <a:gd name="connsiteX35" fmla="*/ 6912 w 10000"/>
              <a:gd name="connsiteY35" fmla="*/ 9327 h 10000"/>
              <a:gd name="connsiteX36" fmla="*/ 6261 w 10000"/>
              <a:gd name="connsiteY36" fmla="*/ 9455 h 10000"/>
              <a:gd name="connsiteX37" fmla="*/ 5610 w 10000"/>
              <a:gd name="connsiteY37" fmla="*/ 9545 h 10000"/>
              <a:gd name="connsiteX38" fmla="*/ 4618 w 10000"/>
              <a:gd name="connsiteY38" fmla="*/ 10000 h 10000"/>
              <a:gd name="connsiteX39" fmla="*/ 4646 w 10000"/>
              <a:gd name="connsiteY39" fmla="*/ 9109 h 10000"/>
              <a:gd name="connsiteX40" fmla="*/ 4447 w 10000"/>
              <a:gd name="connsiteY40" fmla="*/ 8873 h 10000"/>
              <a:gd name="connsiteX41" fmla="*/ 3768 w 10000"/>
              <a:gd name="connsiteY41" fmla="*/ 8782 h 10000"/>
              <a:gd name="connsiteX42" fmla="*/ 3542 w 10000"/>
              <a:gd name="connsiteY42" fmla="*/ 8400 h 10000"/>
              <a:gd name="connsiteX43" fmla="*/ 3115 w 10000"/>
              <a:gd name="connsiteY43" fmla="*/ 8382 h 10000"/>
              <a:gd name="connsiteX44" fmla="*/ 2917 w 10000"/>
              <a:gd name="connsiteY44" fmla="*/ 8473 h 10000"/>
              <a:gd name="connsiteX45" fmla="*/ 2040 w 10000"/>
              <a:gd name="connsiteY45" fmla="*/ 8382 h 10000"/>
              <a:gd name="connsiteX46" fmla="*/ 1700 w 10000"/>
              <a:gd name="connsiteY46" fmla="*/ 8564 h 10000"/>
              <a:gd name="connsiteX47" fmla="*/ 2267 w 10000"/>
              <a:gd name="connsiteY47" fmla="*/ 8173 h 10000"/>
              <a:gd name="connsiteX48" fmla="*/ 2583 w 10000"/>
              <a:gd name="connsiteY48" fmla="*/ 8144 h 10000"/>
              <a:gd name="connsiteX49" fmla="*/ 1901 w 10000"/>
              <a:gd name="connsiteY49" fmla="*/ 7254 h 10000"/>
              <a:gd name="connsiteX50" fmla="*/ 1144 w 10000"/>
              <a:gd name="connsiteY50" fmla="*/ 6840 h 10000"/>
              <a:gd name="connsiteX51" fmla="*/ 1112 w 10000"/>
              <a:gd name="connsiteY51" fmla="*/ 6778 h 10000"/>
              <a:gd name="connsiteX52" fmla="*/ 607 w 10000"/>
              <a:gd name="connsiteY52" fmla="*/ 6726 h 10000"/>
              <a:gd name="connsiteX53" fmla="*/ 1039 w 10000"/>
              <a:gd name="connsiteY53" fmla="*/ 6877 h 10000"/>
              <a:gd name="connsiteX54" fmla="*/ 619 w 10000"/>
              <a:gd name="connsiteY54" fmla="*/ 6295 h 10000"/>
              <a:gd name="connsiteX55" fmla="*/ 0 w 10000"/>
              <a:gd name="connsiteY55" fmla="*/ 6309 h 10000"/>
              <a:gd name="connsiteX56" fmla="*/ 227 w 10000"/>
              <a:gd name="connsiteY56" fmla="*/ 5891 h 10000"/>
              <a:gd name="connsiteX57" fmla="*/ 850 w 10000"/>
              <a:gd name="connsiteY57" fmla="*/ 5618 h 10000"/>
              <a:gd name="connsiteX58" fmla="*/ 963 w 10000"/>
              <a:gd name="connsiteY58" fmla="*/ 5218 h 10000"/>
              <a:gd name="connsiteX59" fmla="*/ 878 w 10000"/>
              <a:gd name="connsiteY59" fmla="*/ 4800 h 10000"/>
              <a:gd name="connsiteX60" fmla="*/ 1274 w 10000"/>
              <a:gd name="connsiteY60" fmla="*/ 4582 h 10000"/>
              <a:gd name="connsiteX61" fmla="*/ 737 w 10000"/>
              <a:gd name="connsiteY61" fmla="*/ 3982 h 10000"/>
              <a:gd name="connsiteX62" fmla="*/ 1304 w 10000"/>
              <a:gd name="connsiteY62" fmla="*/ 3182 h 10000"/>
              <a:gd name="connsiteX63" fmla="*/ 680 w 10000"/>
              <a:gd name="connsiteY63" fmla="*/ 2636 h 10000"/>
              <a:gd name="connsiteX64" fmla="*/ 850 w 10000"/>
              <a:gd name="connsiteY64" fmla="*/ 2036 h 10000"/>
              <a:gd name="connsiteX65" fmla="*/ 227 w 10000"/>
              <a:gd name="connsiteY65" fmla="*/ 1491 h 10000"/>
              <a:gd name="connsiteX66" fmla="*/ 227 w 10000"/>
              <a:gd name="connsiteY66" fmla="*/ 69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0000" h="10000">
                <a:moveTo>
                  <a:pt x="227" y="691"/>
                </a:moveTo>
                <a:lnTo>
                  <a:pt x="2577" y="73"/>
                </a:lnTo>
                <a:lnTo>
                  <a:pt x="3654" y="0"/>
                </a:lnTo>
                <a:lnTo>
                  <a:pt x="4306" y="18"/>
                </a:lnTo>
                <a:lnTo>
                  <a:pt x="4533" y="145"/>
                </a:lnTo>
                <a:cubicBezTo>
                  <a:pt x="4598" y="200"/>
                  <a:pt x="4664" y="254"/>
                  <a:pt x="4730" y="309"/>
                </a:cubicBezTo>
                <a:cubicBezTo>
                  <a:pt x="4740" y="370"/>
                  <a:pt x="4749" y="430"/>
                  <a:pt x="4759" y="491"/>
                </a:cubicBezTo>
                <a:lnTo>
                  <a:pt x="4986" y="545"/>
                </a:lnTo>
                <a:lnTo>
                  <a:pt x="5269" y="927"/>
                </a:lnTo>
                <a:cubicBezTo>
                  <a:pt x="5279" y="1115"/>
                  <a:pt x="5288" y="1303"/>
                  <a:pt x="5298" y="1491"/>
                </a:cubicBezTo>
                <a:lnTo>
                  <a:pt x="5581" y="1709"/>
                </a:lnTo>
                <a:lnTo>
                  <a:pt x="6261" y="1709"/>
                </a:lnTo>
                <a:lnTo>
                  <a:pt x="6686" y="2509"/>
                </a:lnTo>
                <a:lnTo>
                  <a:pt x="6686" y="3055"/>
                </a:lnTo>
                <a:lnTo>
                  <a:pt x="6998" y="3418"/>
                </a:lnTo>
                <a:lnTo>
                  <a:pt x="7308" y="3418"/>
                </a:lnTo>
                <a:lnTo>
                  <a:pt x="7988" y="3055"/>
                </a:lnTo>
                <a:lnTo>
                  <a:pt x="8385" y="3291"/>
                </a:lnTo>
                <a:cubicBezTo>
                  <a:pt x="8394" y="3442"/>
                  <a:pt x="8404" y="3594"/>
                  <a:pt x="8413" y="3745"/>
                </a:cubicBezTo>
                <a:lnTo>
                  <a:pt x="9150" y="4036"/>
                </a:lnTo>
                <a:cubicBezTo>
                  <a:pt x="9112" y="4200"/>
                  <a:pt x="9075" y="4363"/>
                  <a:pt x="9038" y="4527"/>
                </a:cubicBezTo>
                <a:cubicBezTo>
                  <a:pt x="9046" y="4570"/>
                  <a:pt x="9057" y="4612"/>
                  <a:pt x="9065" y="4655"/>
                </a:cubicBezTo>
                <a:lnTo>
                  <a:pt x="9179" y="4727"/>
                </a:lnTo>
                <a:lnTo>
                  <a:pt x="8923" y="4982"/>
                </a:lnTo>
                <a:cubicBezTo>
                  <a:pt x="8896" y="5085"/>
                  <a:pt x="8867" y="5188"/>
                  <a:pt x="8840" y="5291"/>
                </a:cubicBezTo>
                <a:lnTo>
                  <a:pt x="9236" y="5927"/>
                </a:lnTo>
                <a:lnTo>
                  <a:pt x="9829" y="6000"/>
                </a:lnTo>
                <a:lnTo>
                  <a:pt x="10000" y="6309"/>
                </a:lnTo>
                <a:lnTo>
                  <a:pt x="9829" y="6927"/>
                </a:lnTo>
                <a:lnTo>
                  <a:pt x="8951" y="7473"/>
                </a:lnTo>
                <a:lnTo>
                  <a:pt x="9179" y="8455"/>
                </a:lnTo>
                <a:lnTo>
                  <a:pt x="8840" y="8873"/>
                </a:lnTo>
                <a:lnTo>
                  <a:pt x="9065" y="9327"/>
                </a:lnTo>
                <a:lnTo>
                  <a:pt x="7988" y="9182"/>
                </a:lnTo>
                <a:lnTo>
                  <a:pt x="7451" y="9327"/>
                </a:lnTo>
                <a:lnTo>
                  <a:pt x="6912" y="9327"/>
                </a:lnTo>
                <a:lnTo>
                  <a:pt x="6261" y="9455"/>
                </a:lnTo>
                <a:lnTo>
                  <a:pt x="5610" y="9545"/>
                </a:lnTo>
                <a:lnTo>
                  <a:pt x="4618" y="10000"/>
                </a:lnTo>
                <a:cubicBezTo>
                  <a:pt x="4627" y="9703"/>
                  <a:pt x="4637" y="9406"/>
                  <a:pt x="4646" y="9109"/>
                </a:cubicBezTo>
                <a:cubicBezTo>
                  <a:pt x="4581" y="9030"/>
                  <a:pt x="4515" y="8952"/>
                  <a:pt x="4447" y="8873"/>
                </a:cubicBezTo>
                <a:lnTo>
                  <a:pt x="3768" y="8782"/>
                </a:lnTo>
                <a:lnTo>
                  <a:pt x="3542" y="8400"/>
                </a:lnTo>
                <a:lnTo>
                  <a:pt x="3115" y="8382"/>
                </a:lnTo>
                <a:lnTo>
                  <a:pt x="2917" y="8473"/>
                </a:lnTo>
                <a:lnTo>
                  <a:pt x="2040" y="8382"/>
                </a:lnTo>
                <a:lnTo>
                  <a:pt x="1700" y="8564"/>
                </a:lnTo>
                <a:cubicBezTo>
                  <a:pt x="1644" y="8794"/>
                  <a:pt x="2324" y="7943"/>
                  <a:pt x="2267" y="8173"/>
                </a:cubicBezTo>
                <a:lnTo>
                  <a:pt x="2583" y="8144"/>
                </a:lnTo>
                <a:cubicBezTo>
                  <a:pt x="2364" y="8005"/>
                  <a:pt x="2290" y="7400"/>
                  <a:pt x="1901" y="7254"/>
                </a:cubicBezTo>
                <a:cubicBezTo>
                  <a:pt x="1512" y="7108"/>
                  <a:pt x="1118" y="6933"/>
                  <a:pt x="1144" y="6840"/>
                </a:cubicBezTo>
                <a:cubicBezTo>
                  <a:pt x="1133" y="6819"/>
                  <a:pt x="1123" y="6799"/>
                  <a:pt x="1112" y="6778"/>
                </a:cubicBezTo>
                <a:lnTo>
                  <a:pt x="607" y="6726"/>
                </a:lnTo>
                <a:lnTo>
                  <a:pt x="1039" y="6877"/>
                </a:lnTo>
                <a:lnTo>
                  <a:pt x="619" y="6295"/>
                </a:lnTo>
                <a:lnTo>
                  <a:pt x="0" y="6309"/>
                </a:lnTo>
                <a:cubicBezTo>
                  <a:pt x="76" y="6170"/>
                  <a:pt x="152" y="6030"/>
                  <a:pt x="227" y="5891"/>
                </a:cubicBezTo>
                <a:lnTo>
                  <a:pt x="850" y="5618"/>
                </a:lnTo>
                <a:cubicBezTo>
                  <a:pt x="888" y="5485"/>
                  <a:pt x="925" y="5351"/>
                  <a:pt x="963" y="5218"/>
                </a:cubicBezTo>
                <a:cubicBezTo>
                  <a:pt x="936" y="5079"/>
                  <a:pt x="905" y="4939"/>
                  <a:pt x="878" y="4800"/>
                </a:cubicBezTo>
                <a:lnTo>
                  <a:pt x="1274" y="4582"/>
                </a:lnTo>
                <a:lnTo>
                  <a:pt x="737" y="3982"/>
                </a:lnTo>
                <a:lnTo>
                  <a:pt x="1304" y="3182"/>
                </a:lnTo>
                <a:lnTo>
                  <a:pt x="680" y="2636"/>
                </a:lnTo>
                <a:cubicBezTo>
                  <a:pt x="737" y="2436"/>
                  <a:pt x="793" y="2236"/>
                  <a:pt x="850" y="2036"/>
                </a:cubicBezTo>
                <a:lnTo>
                  <a:pt x="227" y="1491"/>
                </a:lnTo>
                <a:lnTo>
                  <a:pt x="227" y="691"/>
                </a:lnTo>
                <a:close/>
              </a:path>
            </a:pathLst>
          </a:custGeom>
          <a:solidFill>
            <a:srgbClr val="FAFAFA"/>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11" name="AL"/>
          <p:cNvSpPr>
            <a:spLocks noChangeAspect="1"/>
          </p:cNvSpPr>
          <p:nvPr/>
        </p:nvSpPr>
        <p:spPr bwMode="auto">
          <a:xfrm>
            <a:off x="6745288" y="5126038"/>
            <a:ext cx="276225" cy="419100"/>
          </a:xfrm>
          <a:custGeom>
            <a:avLst/>
            <a:gdLst>
              <a:gd name="T0" fmla="*/ 14 w 188"/>
              <a:gd name="T1" fmla="*/ 80 h 353"/>
              <a:gd name="T2" fmla="*/ 26 w 188"/>
              <a:gd name="T3" fmla="*/ 90 h 353"/>
              <a:gd name="T4" fmla="*/ 26 w 188"/>
              <a:gd name="T5" fmla="*/ 106 h 353"/>
              <a:gd name="T6" fmla="*/ 24 w 188"/>
              <a:gd name="T7" fmla="*/ 116 h 353"/>
              <a:gd name="T8" fmla="*/ 17 w 188"/>
              <a:gd name="T9" fmla="*/ 130 h 353"/>
              <a:gd name="T10" fmla="*/ 17 w 188"/>
              <a:gd name="T11" fmla="*/ 164 h 353"/>
              <a:gd name="T12" fmla="*/ 22 w 188"/>
              <a:gd name="T13" fmla="*/ 177 h 353"/>
              <a:gd name="T14" fmla="*/ 5 w 188"/>
              <a:gd name="T15" fmla="*/ 205 h 353"/>
              <a:gd name="T16" fmla="*/ 9 w 188"/>
              <a:gd name="T17" fmla="*/ 211 h 353"/>
              <a:gd name="T18" fmla="*/ 0 w 188"/>
              <a:gd name="T19" fmla="*/ 226 h 353"/>
              <a:gd name="T20" fmla="*/ 8 w 188"/>
              <a:gd name="T21" fmla="*/ 242 h 353"/>
              <a:gd name="T22" fmla="*/ 9 w 188"/>
              <a:gd name="T23" fmla="*/ 253 h 353"/>
              <a:gd name="T24" fmla="*/ 14 w 188"/>
              <a:gd name="T25" fmla="*/ 239 h 353"/>
              <a:gd name="T26" fmla="*/ 28 w 188"/>
              <a:gd name="T27" fmla="*/ 258 h 353"/>
              <a:gd name="T28" fmla="*/ 26 w 188"/>
              <a:gd name="T29" fmla="*/ 276 h 353"/>
              <a:gd name="T30" fmla="*/ 19 w 188"/>
              <a:gd name="T31" fmla="*/ 285 h 353"/>
              <a:gd name="T32" fmla="*/ 28 w 188"/>
              <a:gd name="T33" fmla="*/ 300 h 353"/>
              <a:gd name="T34" fmla="*/ 40 w 188"/>
              <a:gd name="T35" fmla="*/ 306 h 353"/>
              <a:gd name="T36" fmla="*/ 59 w 188"/>
              <a:gd name="T37" fmla="*/ 319 h 353"/>
              <a:gd name="T38" fmla="*/ 75 w 188"/>
              <a:gd name="T39" fmla="*/ 335 h 353"/>
              <a:gd name="T40" fmla="*/ 78 w 188"/>
              <a:gd name="T41" fmla="*/ 345 h 353"/>
              <a:gd name="T42" fmla="*/ 97 w 188"/>
              <a:gd name="T43" fmla="*/ 353 h 353"/>
              <a:gd name="T44" fmla="*/ 113 w 188"/>
              <a:gd name="T45" fmla="*/ 345 h 353"/>
              <a:gd name="T46" fmla="*/ 133 w 188"/>
              <a:gd name="T47" fmla="*/ 332 h 353"/>
              <a:gd name="T48" fmla="*/ 143 w 188"/>
              <a:gd name="T49" fmla="*/ 309 h 353"/>
              <a:gd name="T50" fmla="*/ 152 w 188"/>
              <a:gd name="T51" fmla="*/ 295 h 353"/>
              <a:gd name="T52" fmla="*/ 169 w 188"/>
              <a:gd name="T53" fmla="*/ 261 h 353"/>
              <a:gd name="T54" fmla="*/ 174 w 188"/>
              <a:gd name="T55" fmla="*/ 235 h 353"/>
              <a:gd name="T56" fmla="*/ 176 w 188"/>
              <a:gd name="T57" fmla="*/ 211 h 353"/>
              <a:gd name="T58" fmla="*/ 188 w 188"/>
              <a:gd name="T59" fmla="*/ 195 h 353"/>
              <a:gd name="T60" fmla="*/ 169 w 188"/>
              <a:gd name="T61" fmla="*/ 189 h 353"/>
              <a:gd name="T62" fmla="*/ 162 w 188"/>
              <a:gd name="T63" fmla="*/ 180 h 353"/>
              <a:gd name="T64" fmla="*/ 152 w 188"/>
              <a:gd name="T65" fmla="*/ 182 h 353"/>
              <a:gd name="T66" fmla="*/ 136 w 188"/>
              <a:gd name="T67" fmla="*/ 174 h 353"/>
              <a:gd name="T68" fmla="*/ 132 w 188"/>
              <a:gd name="T69" fmla="*/ 150 h 353"/>
              <a:gd name="T70" fmla="*/ 127 w 188"/>
              <a:gd name="T71" fmla="*/ 133 h 353"/>
              <a:gd name="T72" fmla="*/ 136 w 188"/>
              <a:gd name="T73" fmla="*/ 114 h 353"/>
              <a:gd name="T74" fmla="*/ 136 w 188"/>
              <a:gd name="T75" fmla="*/ 59 h 353"/>
              <a:gd name="T76" fmla="*/ 136 w 188"/>
              <a:gd name="T77" fmla="*/ 40 h 353"/>
              <a:gd name="T78" fmla="*/ 127 w 188"/>
              <a:gd name="T79" fmla="*/ 29 h 353"/>
              <a:gd name="T80" fmla="*/ 110 w 188"/>
              <a:gd name="T81" fmla="*/ 27 h 353"/>
              <a:gd name="T82" fmla="*/ 99 w 188"/>
              <a:gd name="T83" fmla="*/ 22 h 353"/>
              <a:gd name="T84" fmla="*/ 89 w 188"/>
              <a:gd name="T85" fmla="*/ 3 h 353"/>
              <a:gd name="T86" fmla="*/ 78 w 188"/>
              <a:gd name="T87" fmla="*/ 0 h 353"/>
              <a:gd name="T88" fmla="*/ 72 w 188"/>
              <a:gd name="T89" fmla="*/ 9 h 353"/>
              <a:gd name="T90" fmla="*/ 71 w 188"/>
              <a:gd name="T91" fmla="*/ 3 h 353"/>
              <a:gd name="T92" fmla="*/ 52 w 188"/>
              <a:gd name="T93" fmla="*/ 6 h 353"/>
              <a:gd name="T94" fmla="*/ 42 w 188"/>
              <a:gd name="T95" fmla="*/ 0 h 353"/>
              <a:gd name="T96" fmla="*/ 28 w 188"/>
              <a:gd name="T97" fmla="*/ 10 h 353"/>
              <a:gd name="T98" fmla="*/ 26 w 188"/>
              <a:gd name="T99" fmla="*/ 43 h 353"/>
              <a:gd name="T100" fmla="*/ 22 w 188"/>
              <a:gd name="T101" fmla="*/ 63 h 353"/>
              <a:gd name="T102" fmla="*/ 14 w 188"/>
              <a:gd name="T103" fmla="*/ 8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8" h="353">
                <a:moveTo>
                  <a:pt x="14" y="80"/>
                </a:moveTo>
                <a:lnTo>
                  <a:pt x="26" y="90"/>
                </a:lnTo>
                <a:lnTo>
                  <a:pt x="26" y="106"/>
                </a:lnTo>
                <a:lnTo>
                  <a:pt x="24" y="116"/>
                </a:lnTo>
                <a:lnTo>
                  <a:pt x="17" y="130"/>
                </a:lnTo>
                <a:lnTo>
                  <a:pt x="17" y="164"/>
                </a:lnTo>
                <a:lnTo>
                  <a:pt x="22" y="177"/>
                </a:lnTo>
                <a:lnTo>
                  <a:pt x="5" y="205"/>
                </a:lnTo>
                <a:lnTo>
                  <a:pt x="9" y="211"/>
                </a:lnTo>
                <a:lnTo>
                  <a:pt x="0" y="226"/>
                </a:lnTo>
                <a:lnTo>
                  <a:pt x="8" y="242"/>
                </a:lnTo>
                <a:lnTo>
                  <a:pt x="9" y="253"/>
                </a:lnTo>
                <a:lnTo>
                  <a:pt x="14" y="239"/>
                </a:lnTo>
                <a:lnTo>
                  <a:pt x="28" y="258"/>
                </a:lnTo>
                <a:lnTo>
                  <a:pt x="26" y="276"/>
                </a:lnTo>
                <a:lnTo>
                  <a:pt x="19" y="285"/>
                </a:lnTo>
                <a:lnTo>
                  <a:pt x="28" y="300"/>
                </a:lnTo>
                <a:lnTo>
                  <a:pt x="40" y="306"/>
                </a:lnTo>
                <a:lnTo>
                  <a:pt x="59" y="319"/>
                </a:lnTo>
                <a:lnTo>
                  <a:pt x="75" y="335"/>
                </a:lnTo>
                <a:lnTo>
                  <a:pt x="78" y="345"/>
                </a:lnTo>
                <a:lnTo>
                  <a:pt x="97" y="353"/>
                </a:lnTo>
                <a:lnTo>
                  <a:pt x="113" y="345"/>
                </a:lnTo>
                <a:lnTo>
                  <a:pt x="133" y="332"/>
                </a:lnTo>
                <a:lnTo>
                  <a:pt x="143" y="309"/>
                </a:lnTo>
                <a:lnTo>
                  <a:pt x="152" y="295"/>
                </a:lnTo>
                <a:lnTo>
                  <a:pt x="169" y="261"/>
                </a:lnTo>
                <a:lnTo>
                  <a:pt x="174" y="235"/>
                </a:lnTo>
                <a:lnTo>
                  <a:pt x="176" y="211"/>
                </a:lnTo>
                <a:lnTo>
                  <a:pt x="188" y="195"/>
                </a:lnTo>
                <a:lnTo>
                  <a:pt x="169" y="189"/>
                </a:lnTo>
                <a:lnTo>
                  <a:pt x="162" y="180"/>
                </a:lnTo>
                <a:lnTo>
                  <a:pt x="152" y="182"/>
                </a:lnTo>
                <a:lnTo>
                  <a:pt x="136" y="174"/>
                </a:lnTo>
                <a:lnTo>
                  <a:pt x="132" y="150"/>
                </a:lnTo>
                <a:lnTo>
                  <a:pt x="127" y="133"/>
                </a:lnTo>
                <a:lnTo>
                  <a:pt x="136" y="114"/>
                </a:lnTo>
                <a:lnTo>
                  <a:pt x="136" y="59"/>
                </a:lnTo>
                <a:lnTo>
                  <a:pt x="136" y="40"/>
                </a:lnTo>
                <a:lnTo>
                  <a:pt x="127" y="29"/>
                </a:lnTo>
                <a:lnTo>
                  <a:pt x="110" y="27"/>
                </a:lnTo>
                <a:lnTo>
                  <a:pt x="99" y="22"/>
                </a:lnTo>
                <a:lnTo>
                  <a:pt x="89" y="3"/>
                </a:lnTo>
                <a:lnTo>
                  <a:pt x="78" y="0"/>
                </a:lnTo>
                <a:lnTo>
                  <a:pt x="72" y="9"/>
                </a:lnTo>
                <a:lnTo>
                  <a:pt x="71" y="3"/>
                </a:lnTo>
                <a:lnTo>
                  <a:pt x="52" y="6"/>
                </a:lnTo>
                <a:lnTo>
                  <a:pt x="42" y="0"/>
                </a:lnTo>
                <a:lnTo>
                  <a:pt x="28" y="10"/>
                </a:lnTo>
                <a:lnTo>
                  <a:pt x="26" y="43"/>
                </a:lnTo>
                <a:lnTo>
                  <a:pt x="22" y="63"/>
                </a:lnTo>
                <a:lnTo>
                  <a:pt x="14" y="80"/>
                </a:lnTo>
                <a:close/>
              </a:path>
            </a:pathLst>
          </a:custGeom>
          <a:solidFill>
            <a:srgbClr val="FAFAFA"/>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12" name="BA"/>
          <p:cNvSpPr>
            <a:spLocks noChangeAspect="1"/>
          </p:cNvSpPr>
          <p:nvPr/>
        </p:nvSpPr>
        <p:spPr bwMode="auto">
          <a:xfrm>
            <a:off x="6326188" y="4695825"/>
            <a:ext cx="444500" cy="369888"/>
          </a:xfrm>
          <a:custGeom>
            <a:avLst/>
            <a:gdLst>
              <a:gd name="T0" fmla="*/ 277 w 300"/>
              <a:gd name="T1" fmla="*/ 44 h 313"/>
              <a:gd name="T2" fmla="*/ 262 w 300"/>
              <a:gd name="T3" fmla="*/ 44 h 313"/>
              <a:gd name="T4" fmla="*/ 245 w 300"/>
              <a:gd name="T5" fmla="*/ 31 h 313"/>
              <a:gd name="T6" fmla="*/ 224 w 300"/>
              <a:gd name="T7" fmla="*/ 18 h 313"/>
              <a:gd name="T8" fmla="*/ 197 w 300"/>
              <a:gd name="T9" fmla="*/ 34 h 313"/>
              <a:gd name="T10" fmla="*/ 173 w 300"/>
              <a:gd name="T11" fmla="*/ 27 h 313"/>
              <a:gd name="T12" fmla="*/ 152 w 300"/>
              <a:gd name="T13" fmla="*/ 38 h 313"/>
              <a:gd name="T14" fmla="*/ 150 w 300"/>
              <a:gd name="T15" fmla="*/ 27 h 313"/>
              <a:gd name="T16" fmla="*/ 131 w 300"/>
              <a:gd name="T17" fmla="*/ 26 h 313"/>
              <a:gd name="T18" fmla="*/ 109 w 300"/>
              <a:gd name="T19" fmla="*/ 0 h 313"/>
              <a:gd name="T20" fmla="*/ 74 w 300"/>
              <a:gd name="T21" fmla="*/ 43 h 313"/>
              <a:gd name="T22" fmla="*/ 21 w 300"/>
              <a:gd name="T23" fmla="*/ 23 h 313"/>
              <a:gd name="T24" fmla="*/ 0 w 300"/>
              <a:gd name="T25" fmla="*/ 30 h 313"/>
              <a:gd name="T26" fmla="*/ 0 w 300"/>
              <a:gd name="T27" fmla="*/ 44 h 313"/>
              <a:gd name="T28" fmla="*/ 57 w 300"/>
              <a:gd name="T29" fmla="*/ 111 h 313"/>
              <a:gd name="T30" fmla="*/ 71 w 300"/>
              <a:gd name="T31" fmla="*/ 155 h 313"/>
              <a:gd name="T32" fmla="*/ 101 w 300"/>
              <a:gd name="T33" fmla="*/ 181 h 313"/>
              <a:gd name="T34" fmla="*/ 114 w 300"/>
              <a:gd name="T35" fmla="*/ 176 h 313"/>
              <a:gd name="T36" fmla="*/ 188 w 300"/>
              <a:gd name="T37" fmla="*/ 266 h 313"/>
              <a:gd name="T38" fmla="*/ 193 w 300"/>
              <a:gd name="T39" fmla="*/ 286 h 313"/>
              <a:gd name="T40" fmla="*/ 188 w 300"/>
              <a:gd name="T41" fmla="*/ 299 h 313"/>
              <a:gd name="T42" fmla="*/ 193 w 300"/>
              <a:gd name="T43" fmla="*/ 313 h 313"/>
              <a:gd name="T44" fmla="*/ 215 w 300"/>
              <a:gd name="T45" fmla="*/ 300 h 313"/>
              <a:gd name="T46" fmla="*/ 231 w 300"/>
              <a:gd name="T47" fmla="*/ 294 h 313"/>
              <a:gd name="T48" fmla="*/ 231 w 300"/>
              <a:gd name="T49" fmla="*/ 265 h 313"/>
              <a:gd name="T50" fmla="*/ 253 w 300"/>
              <a:gd name="T51" fmla="*/ 245 h 313"/>
              <a:gd name="T52" fmla="*/ 262 w 300"/>
              <a:gd name="T53" fmla="*/ 223 h 313"/>
              <a:gd name="T54" fmla="*/ 285 w 300"/>
              <a:gd name="T55" fmla="*/ 213 h 313"/>
              <a:gd name="T56" fmla="*/ 288 w 300"/>
              <a:gd name="T57" fmla="*/ 188 h 313"/>
              <a:gd name="T58" fmla="*/ 285 w 300"/>
              <a:gd name="T59" fmla="*/ 164 h 313"/>
              <a:gd name="T60" fmla="*/ 296 w 300"/>
              <a:gd name="T61" fmla="*/ 154 h 313"/>
              <a:gd name="T62" fmla="*/ 276 w 300"/>
              <a:gd name="T63" fmla="*/ 121 h 313"/>
              <a:gd name="T64" fmla="*/ 300 w 300"/>
              <a:gd name="T65" fmla="*/ 74 h 313"/>
              <a:gd name="T66" fmla="*/ 277 w 300"/>
              <a:gd name="T67" fmla="*/ 44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00" h="313">
                <a:moveTo>
                  <a:pt x="277" y="44"/>
                </a:moveTo>
                <a:lnTo>
                  <a:pt x="262" y="44"/>
                </a:lnTo>
                <a:lnTo>
                  <a:pt x="245" y="31"/>
                </a:lnTo>
                <a:lnTo>
                  <a:pt x="224" y="18"/>
                </a:lnTo>
                <a:lnTo>
                  <a:pt x="197" y="34"/>
                </a:lnTo>
                <a:lnTo>
                  <a:pt x="173" y="27"/>
                </a:lnTo>
                <a:lnTo>
                  <a:pt x="152" y="38"/>
                </a:lnTo>
                <a:lnTo>
                  <a:pt x="150" y="27"/>
                </a:lnTo>
                <a:lnTo>
                  <a:pt x="131" y="26"/>
                </a:lnTo>
                <a:lnTo>
                  <a:pt x="109" y="0"/>
                </a:lnTo>
                <a:lnTo>
                  <a:pt x="74" y="43"/>
                </a:lnTo>
                <a:lnTo>
                  <a:pt x="21" y="23"/>
                </a:lnTo>
                <a:lnTo>
                  <a:pt x="0" y="30"/>
                </a:lnTo>
                <a:lnTo>
                  <a:pt x="0" y="44"/>
                </a:lnTo>
                <a:lnTo>
                  <a:pt x="57" y="111"/>
                </a:lnTo>
                <a:lnTo>
                  <a:pt x="71" y="155"/>
                </a:lnTo>
                <a:lnTo>
                  <a:pt x="101" y="181"/>
                </a:lnTo>
                <a:lnTo>
                  <a:pt x="114" y="176"/>
                </a:lnTo>
                <a:lnTo>
                  <a:pt x="188" y="266"/>
                </a:lnTo>
                <a:lnTo>
                  <a:pt x="193" y="286"/>
                </a:lnTo>
                <a:lnTo>
                  <a:pt x="188" y="299"/>
                </a:lnTo>
                <a:lnTo>
                  <a:pt x="193" y="313"/>
                </a:lnTo>
                <a:lnTo>
                  <a:pt x="215" y="300"/>
                </a:lnTo>
                <a:lnTo>
                  <a:pt x="231" y="294"/>
                </a:lnTo>
                <a:lnTo>
                  <a:pt x="231" y="265"/>
                </a:lnTo>
                <a:lnTo>
                  <a:pt x="253" y="245"/>
                </a:lnTo>
                <a:lnTo>
                  <a:pt x="262" y="223"/>
                </a:lnTo>
                <a:lnTo>
                  <a:pt x="285" y="213"/>
                </a:lnTo>
                <a:lnTo>
                  <a:pt x="288" y="188"/>
                </a:lnTo>
                <a:lnTo>
                  <a:pt x="285" y="164"/>
                </a:lnTo>
                <a:lnTo>
                  <a:pt x="296" y="154"/>
                </a:lnTo>
                <a:lnTo>
                  <a:pt x="276" y="121"/>
                </a:lnTo>
                <a:lnTo>
                  <a:pt x="300" y="74"/>
                </a:lnTo>
                <a:lnTo>
                  <a:pt x="277" y="44"/>
                </a:lnTo>
                <a:close/>
              </a:path>
            </a:pathLst>
          </a:custGeom>
          <a:solidFill>
            <a:srgbClr val="FAFAFA"/>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nvGrpSpPr>
          <p:cNvPr id="13" name="IE"/>
          <p:cNvGrpSpPr/>
          <p:nvPr/>
        </p:nvGrpSpPr>
        <p:grpSpPr>
          <a:xfrm>
            <a:off x="3801983" y="2760668"/>
            <a:ext cx="611448" cy="468313"/>
            <a:chOff x="754064" y="3078843"/>
            <a:chExt cx="611449" cy="468313"/>
          </a:xfrm>
          <a:solidFill>
            <a:srgbClr val="FAFAFA"/>
          </a:solidFill>
          <a:effectLst/>
        </p:grpSpPr>
        <p:sp>
          <p:nvSpPr>
            <p:cNvPr id="104" name="Freeform 575"/>
            <p:cNvSpPr>
              <a:spLocks noChangeAspect="1"/>
            </p:cNvSpPr>
            <p:nvPr/>
          </p:nvSpPr>
          <p:spPr bwMode="auto">
            <a:xfrm>
              <a:off x="754064" y="3078843"/>
              <a:ext cx="566737" cy="468313"/>
            </a:xfrm>
            <a:custGeom>
              <a:avLst/>
              <a:gdLst>
                <a:gd name="T0" fmla="*/ 137 w 384"/>
                <a:gd name="T1" fmla="*/ 163 h 392"/>
                <a:gd name="T2" fmla="*/ 135 w 384"/>
                <a:gd name="T3" fmla="*/ 198 h 392"/>
                <a:gd name="T4" fmla="*/ 109 w 384"/>
                <a:gd name="T5" fmla="*/ 192 h 392"/>
                <a:gd name="T6" fmla="*/ 80 w 384"/>
                <a:gd name="T7" fmla="*/ 237 h 392"/>
                <a:gd name="T8" fmla="*/ 42 w 384"/>
                <a:gd name="T9" fmla="*/ 272 h 392"/>
                <a:gd name="T10" fmla="*/ 17 w 384"/>
                <a:gd name="T11" fmla="*/ 277 h 392"/>
                <a:gd name="T12" fmla="*/ 8 w 384"/>
                <a:gd name="T13" fmla="*/ 286 h 392"/>
                <a:gd name="T14" fmla="*/ 14 w 384"/>
                <a:gd name="T15" fmla="*/ 313 h 392"/>
                <a:gd name="T16" fmla="*/ 6 w 384"/>
                <a:gd name="T17" fmla="*/ 347 h 392"/>
                <a:gd name="T18" fmla="*/ 22 w 384"/>
                <a:gd name="T19" fmla="*/ 347 h 392"/>
                <a:gd name="T20" fmla="*/ 38 w 384"/>
                <a:gd name="T21" fmla="*/ 346 h 392"/>
                <a:gd name="T22" fmla="*/ 31 w 384"/>
                <a:gd name="T23" fmla="*/ 371 h 392"/>
                <a:gd name="T24" fmla="*/ 69 w 384"/>
                <a:gd name="T25" fmla="*/ 380 h 392"/>
                <a:gd name="T26" fmla="*/ 102 w 384"/>
                <a:gd name="T27" fmla="*/ 392 h 392"/>
                <a:gd name="T28" fmla="*/ 137 w 384"/>
                <a:gd name="T29" fmla="*/ 371 h 392"/>
                <a:gd name="T30" fmla="*/ 236 w 384"/>
                <a:gd name="T31" fmla="*/ 380 h 392"/>
                <a:gd name="T32" fmla="*/ 288 w 384"/>
                <a:gd name="T33" fmla="*/ 343 h 392"/>
                <a:gd name="T34" fmla="*/ 316 w 384"/>
                <a:gd name="T35" fmla="*/ 313 h 392"/>
                <a:gd name="T36" fmla="*/ 340 w 384"/>
                <a:gd name="T37" fmla="*/ 277 h 392"/>
                <a:gd name="T38" fmla="*/ 351 w 384"/>
                <a:gd name="T39" fmla="*/ 192 h 392"/>
                <a:gd name="T40" fmla="*/ 365 w 384"/>
                <a:gd name="T41" fmla="*/ 152 h 392"/>
                <a:gd name="T42" fmla="*/ 346 w 384"/>
                <a:gd name="T43" fmla="*/ 108 h 392"/>
                <a:gd name="T44" fmla="*/ 318 w 384"/>
                <a:gd name="T45" fmla="*/ 99 h 392"/>
                <a:gd name="T46" fmla="*/ 304 w 384"/>
                <a:gd name="T47" fmla="*/ 58 h 392"/>
                <a:gd name="T48" fmla="*/ 344 w 384"/>
                <a:gd name="T49" fmla="*/ 0 h 392"/>
                <a:gd name="T50" fmla="*/ 283 w 384"/>
                <a:gd name="T51" fmla="*/ 6 h 392"/>
                <a:gd name="T52" fmla="*/ 255 w 384"/>
                <a:gd name="T53" fmla="*/ 27 h 392"/>
                <a:gd name="T54" fmla="*/ 228 w 384"/>
                <a:gd name="T55" fmla="*/ 31 h 392"/>
                <a:gd name="T56" fmla="*/ 259 w 384"/>
                <a:gd name="T57" fmla="*/ 62 h 392"/>
                <a:gd name="T58" fmla="*/ 201 w 384"/>
                <a:gd name="T59" fmla="*/ 71 h 392"/>
                <a:gd name="T60" fmla="*/ 144 w 384"/>
                <a:gd name="T61" fmla="*/ 45 h 392"/>
                <a:gd name="T62" fmla="*/ 127 w 384"/>
                <a:gd name="T63" fmla="*/ 77 h 392"/>
                <a:gd name="T64" fmla="*/ 126 w 384"/>
                <a:gd name="T65" fmla="*/ 95 h 392"/>
                <a:gd name="T66" fmla="*/ 111 w 384"/>
                <a:gd name="T67" fmla="*/ 126 h 392"/>
                <a:gd name="T68" fmla="*/ 92 w 384"/>
                <a:gd name="T69" fmla="*/ 158 h 392"/>
                <a:gd name="T70" fmla="*/ 113 w 384"/>
                <a:gd name="T71" fmla="*/ 179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84" h="392">
                  <a:moveTo>
                    <a:pt x="142" y="148"/>
                  </a:moveTo>
                  <a:lnTo>
                    <a:pt x="137" y="163"/>
                  </a:lnTo>
                  <a:lnTo>
                    <a:pt x="142" y="185"/>
                  </a:lnTo>
                  <a:lnTo>
                    <a:pt x="135" y="198"/>
                  </a:lnTo>
                  <a:lnTo>
                    <a:pt x="123" y="189"/>
                  </a:lnTo>
                  <a:lnTo>
                    <a:pt x="109" y="192"/>
                  </a:lnTo>
                  <a:lnTo>
                    <a:pt x="109" y="208"/>
                  </a:lnTo>
                  <a:lnTo>
                    <a:pt x="80" y="237"/>
                  </a:lnTo>
                  <a:lnTo>
                    <a:pt x="64" y="245"/>
                  </a:lnTo>
                  <a:lnTo>
                    <a:pt x="42" y="272"/>
                  </a:lnTo>
                  <a:lnTo>
                    <a:pt x="28" y="279"/>
                  </a:lnTo>
                  <a:lnTo>
                    <a:pt x="17" y="277"/>
                  </a:lnTo>
                  <a:lnTo>
                    <a:pt x="12" y="281"/>
                  </a:lnTo>
                  <a:lnTo>
                    <a:pt x="8" y="286"/>
                  </a:lnTo>
                  <a:lnTo>
                    <a:pt x="14" y="294"/>
                  </a:lnTo>
                  <a:lnTo>
                    <a:pt x="14" y="313"/>
                  </a:lnTo>
                  <a:lnTo>
                    <a:pt x="0" y="330"/>
                  </a:lnTo>
                  <a:lnTo>
                    <a:pt x="6" y="347"/>
                  </a:lnTo>
                  <a:lnTo>
                    <a:pt x="6" y="347"/>
                  </a:lnTo>
                  <a:lnTo>
                    <a:pt x="22" y="347"/>
                  </a:lnTo>
                  <a:lnTo>
                    <a:pt x="28" y="334"/>
                  </a:lnTo>
                  <a:lnTo>
                    <a:pt x="38" y="346"/>
                  </a:lnTo>
                  <a:lnTo>
                    <a:pt x="26" y="355"/>
                  </a:lnTo>
                  <a:lnTo>
                    <a:pt x="31" y="371"/>
                  </a:lnTo>
                  <a:lnTo>
                    <a:pt x="38" y="374"/>
                  </a:lnTo>
                  <a:lnTo>
                    <a:pt x="69" y="380"/>
                  </a:lnTo>
                  <a:lnTo>
                    <a:pt x="74" y="382"/>
                  </a:lnTo>
                  <a:lnTo>
                    <a:pt x="102" y="392"/>
                  </a:lnTo>
                  <a:lnTo>
                    <a:pt x="113" y="387"/>
                  </a:lnTo>
                  <a:lnTo>
                    <a:pt x="137" y="371"/>
                  </a:lnTo>
                  <a:lnTo>
                    <a:pt x="173" y="380"/>
                  </a:lnTo>
                  <a:lnTo>
                    <a:pt x="236" y="380"/>
                  </a:lnTo>
                  <a:lnTo>
                    <a:pt x="271" y="371"/>
                  </a:lnTo>
                  <a:lnTo>
                    <a:pt x="288" y="343"/>
                  </a:lnTo>
                  <a:lnTo>
                    <a:pt x="309" y="330"/>
                  </a:lnTo>
                  <a:lnTo>
                    <a:pt x="316" y="313"/>
                  </a:lnTo>
                  <a:lnTo>
                    <a:pt x="323" y="290"/>
                  </a:lnTo>
                  <a:lnTo>
                    <a:pt x="340" y="277"/>
                  </a:lnTo>
                  <a:lnTo>
                    <a:pt x="354" y="237"/>
                  </a:lnTo>
                  <a:lnTo>
                    <a:pt x="351" y="192"/>
                  </a:lnTo>
                  <a:lnTo>
                    <a:pt x="384" y="171"/>
                  </a:lnTo>
                  <a:lnTo>
                    <a:pt x="365" y="152"/>
                  </a:lnTo>
                  <a:lnTo>
                    <a:pt x="359" y="121"/>
                  </a:lnTo>
                  <a:lnTo>
                    <a:pt x="346" y="108"/>
                  </a:lnTo>
                  <a:lnTo>
                    <a:pt x="332" y="108"/>
                  </a:lnTo>
                  <a:lnTo>
                    <a:pt x="318" y="99"/>
                  </a:lnTo>
                  <a:lnTo>
                    <a:pt x="293" y="65"/>
                  </a:lnTo>
                  <a:lnTo>
                    <a:pt x="304" y="58"/>
                  </a:lnTo>
                  <a:lnTo>
                    <a:pt x="349" y="13"/>
                  </a:lnTo>
                  <a:lnTo>
                    <a:pt x="344" y="0"/>
                  </a:lnTo>
                  <a:lnTo>
                    <a:pt x="330" y="3"/>
                  </a:lnTo>
                  <a:lnTo>
                    <a:pt x="283" y="6"/>
                  </a:lnTo>
                  <a:lnTo>
                    <a:pt x="266" y="18"/>
                  </a:lnTo>
                  <a:lnTo>
                    <a:pt x="255" y="27"/>
                  </a:lnTo>
                  <a:lnTo>
                    <a:pt x="239" y="24"/>
                  </a:lnTo>
                  <a:lnTo>
                    <a:pt x="228" y="31"/>
                  </a:lnTo>
                  <a:lnTo>
                    <a:pt x="236" y="45"/>
                  </a:lnTo>
                  <a:lnTo>
                    <a:pt x="259" y="62"/>
                  </a:lnTo>
                  <a:lnTo>
                    <a:pt x="242" y="65"/>
                  </a:lnTo>
                  <a:lnTo>
                    <a:pt x="201" y="71"/>
                  </a:lnTo>
                  <a:lnTo>
                    <a:pt x="173" y="58"/>
                  </a:lnTo>
                  <a:lnTo>
                    <a:pt x="144" y="45"/>
                  </a:lnTo>
                  <a:lnTo>
                    <a:pt x="135" y="52"/>
                  </a:lnTo>
                  <a:lnTo>
                    <a:pt x="127" y="77"/>
                  </a:lnTo>
                  <a:lnTo>
                    <a:pt x="130" y="89"/>
                  </a:lnTo>
                  <a:lnTo>
                    <a:pt x="126" y="95"/>
                  </a:lnTo>
                  <a:lnTo>
                    <a:pt x="109" y="102"/>
                  </a:lnTo>
                  <a:lnTo>
                    <a:pt x="111" y="126"/>
                  </a:lnTo>
                  <a:lnTo>
                    <a:pt x="109" y="132"/>
                  </a:lnTo>
                  <a:lnTo>
                    <a:pt x="92" y="158"/>
                  </a:lnTo>
                  <a:lnTo>
                    <a:pt x="107" y="182"/>
                  </a:lnTo>
                  <a:lnTo>
                    <a:pt x="113" y="179"/>
                  </a:lnTo>
                  <a:lnTo>
                    <a:pt x="142" y="148"/>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105" name="Freeform 576"/>
            <p:cNvSpPr>
              <a:spLocks noChangeAspect="1"/>
            </p:cNvSpPr>
            <p:nvPr/>
          </p:nvSpPr>
          <p:spPr bwMode="auto">
            <a:xfrm>
              <a:off x="1182114" y="3116440"/>
              <a:ext cx="183399" cy="169877"/>
            </a:xfrm>
            <a:custGeom>
              <a:avLst/>
              <a:gdLst>
                <a:gd name="T0" fmla="*/ 43 w 123"/>
                <a:gd name="T1" fmla="*/ 0 h 140"/>
                <a:gd name="T2" fmla="*/ 71 w 123"/>
                <a:gd name="T3" fmla="*/ 0 h 140"/>
                <a:gd name="T4" fmla="*/ 92 w 123"/>
                <a:gd name="T5" fmla="*/ 5 h 140"/>
                <a:gd name="T6" fmla="*/ 106 w 123"/>
                <a:gd name="T7" fmla="*/ 28 h 140"/>
                <a:gd name="T8" fmla="*/ 120 w 123"/>
                <a:gd name="T9" fmla="*/ 65 h 140"/>
                <a:gd name="T10" fmla="*/ 123 w 123"/>
                <a:gd name="T11" fmla="*/ 96 h 140"/>
                <a:gd name="T12" fmla="*/ 109 w 123"/>
                <a:gd name="T13" fmla="*/ 112 h 140"/>
                <a:gd name="T14" fmla="*/ 104 w 123"/>
                <a:gd name="T15" fmla="*/ 133 h 140"/>
                <a:gd name="T16" fmla="*/ 90 w 123"/>
                <a:gd name="T17" fmla="*/ 140 h 140"/>
                <a:gd name="T18" fmla="*/ 76 w 123"/>
                <a:gd name="T19" fmla="*/ 122 h 140"/>
                <a:gd name="T20" fmla="*/ 63 w 123"/>
                <a:gd name="T21" fmla="*/ 88 h 140"/>
                <a:gd name="T22" fmla="*/ 54 w 123"/>
                <a:gd name="T23" fmla="*/ 75 h 140"/>
                <a:gd name="T24" fmla="*/ 30 w 123"/>
                <a:gd name="T25" fmla="*/ 72 h 140"/>
                <a:gd name="T26" fmla="*/ 0 w 123"/>
                <a:gd name="T27" fmla="*/ 37 h 140"/>
                <a:gd name="T28" fmla="*/ 43 w 123"/>
                <a:gd name="T29"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3" h="140">
                  <a:moveTo>
                    <a:pt x="43" y="0"/>
                  </a:moveTo>
                  <a:lnTo>
                    <a:pt x="71" y="0"/>
                  </a:lnTo>
                  <a:lnTo>
                    <a:pt x="92" y="5"/>
                  </a:lnTo>
                  <a:lnTo>
                    <a:pt x="106" y="28"/>
                  </a:lnTo>
                  <a:lnTo>
                    <a:pt x="120" y="65"/>
                  </a:lnTo>
                  <a:lnTo>
                    <a:pt x="123" y="96"/>
                  </a:lnTo>
                  <a:lnTo>
                    <a:pt x="109" y="112"/>
                  </a:lnTo>
                  <a:lnTo>
                    <a:pt x="104" y="133"/>
                  </a:lnTo>
                  <a:lnTo>
                    <a:pt x="90" y="140"/>
                  </a:lnTo>
                  <a:lnTo>
                    <a:pt x="76" y="122"/>
                  </a:lnTo>
                  <a:lnTo>
                    <a:pt x="63" y="88"/>
                  </a:lnTo>
                  <a:lnTo>
                    <a:pt x="54" y="75"/>
                  </a:lnTo>
                  <a:lnTo>
                    <a:pt x="30" y="72"/>
                  </a:lnTo>
                  <a:lnTo>
                    <a:pt x="0" y="37"/>
                  </a:lnTo>
                  <a:lnTo>
                    <a:pt x="43"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sp>
        <p:nvSpPr>
          <p:cNvPr id="14" name="NI"/>
          <p:cNvSpPr>
            <a:spLocks noChangeAspect="1"/>
          </p:cNvSpPr>
          <p:nvPr/>
        </p:nvSpPr>
        <p:spPr bwMode="auto">
          <a:xfrm>
            <a:off x="4224338" y="2790825"/>
            <a:ext cx="192087" cy="169863"/>
          </a:xfrm>
          <a:custGeom>
            <a:avLst/>
            <a:gdLst>
              <a:gd name="T0" fmla="*/ 43 w 123"/>
              <a:gd name="T1" fmla="*/ 0 h 140"/>
              <a:gd name="T2" fmla="*/ 71 w 123"/>
              <a:gd name="T3" fmla="*/ 0 h 140"/>
              <a:gd name="T4" fmla="*/ 92 w 123"/>
              <a:gd name="T5" fmla="*/ 5 h 140"/>
              <a:gd name="T6" fmla="*/ 106 w 123"/>
              <a:gd name="T7" fmla="*/ 28 h 140"/>
              <a:gd name="T8" fmla="*/ 120 w 123"/>
              <a:gd name="T9" fmla="*/ 65 h 140"/>
              <a:gd name="T10" fmla="*/ 123 w 123"/>
              <a:gd name="T11" fmla="*/ 96 h 140"/>
              <a:gd name="T12" fmla="*/ 109 w 123"/>
              <a:gd name="T13" fmla="*/ 112 h 140"/>
              <a:gd name="T14" fmla="*/ 104 w 123"/>
              <a:gd name="T15" fmla="*/ 133 h 140"/>
              <a:gd name="T16" fmla="*/ 90 w 123"/>
              <a:gd name="T17" fmla="*/ 140 h 140"/>
              <a:gd name="T18" fmla="*/ 76 w 123"/>
              <a:gd name="T19" fmla="*/ 122 h 140"/>
              <a:gd name="T20" fmla="*/ 63 w 123"/>
              <a:gd name="T21" fmla="*/ 88 h 140"/>
              <a:gd name="T22" fmla="*/ 54 w 123"/>
              <a:gd name="T23" fmla="*/ 75 h 140"/>
              <a:gd name="T24" fmla="*/ 30 w 123"/>
              <a:gd name="T25" fmla="*/ 72 h 140"/>
              <a:gd name="T26" fmla="*/ 0 w 123"/>
              <a:gd name="T27" fmla="*/ 37 h 140"/>
              <a:gd name="T28" fmla="*/ 43 w 123"/>
              <a:gd name="T29"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3" h="140">
                <a:moveTo>
                  <a:pt x="43" y="0"/>
                </a:moveTo>
                <a:lnTo>
                  <a:pt x="71" y="0"/>
                </a:lnTo>
                <a:lnTo>
                  <a:pt x="92" y="5"/>
                </a:lnTo>
                <a:lnTo>
                  <a:pt x="106" y="28"/>
                </a:lnTo>
                <a:lnTo>
                  <a:pt x="120" y="65"/>
                </a:lnTo>
                <a:lnTo>
                  <a:pt x="123" y="96"/>
                </a:lnTo>
                <a:lnTo>
                  <a:pt x="109" y="112"/>
                </a:lnTo>
                <a:lnTo>
                  <a:pt x="104" y="133"/>
                </a:lnTo>
                <a:lnTo>
                  <a:pt x="90" y="140"/>
                </a:lnTo>
                <a:lnTo>
                  <a:pt x="76" y="122"/>
                </a:lnTo>
                <a:lnTo>
                  <a:pt x="63" y="88"/>
                </a:lnTo>
                <a:lnTo>
                  <a:pt x="54" y="75"/>
                </a:lnTo>
                <a:lnTo>
                  <a:pt x="30" y="72"/>
                </a:lnTo>
                <a:lnTo>
                  <a:pt x="0" y="37"/>
                </a:lnTo>
                <a:lnTo>
                  <a:pt x="43" y="0"/>
                </a:lnTo>
                <a:close/>
              </a:path>
            </a:pathLst>
          </a:custGeom>
          <a:solidFill>
            <a:srgbClr val="FAFAFA"/>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ea typeface="ＭＳ Ｐゴシック" charset="-128"/>
            </a:endParaRPr>
          </a:p>
        </p:txBody>
      </p:sp>
      <p:sp>
        <p:nvSpPr>
          <p:cNvPr id="15" name="CH"/>
          <p:cNvSpPr>
            <a:spLocks/>
          </p:cNvSpPr>
          <p:nvPr/>
        </p:nvSpPr>
        <p:spPr bwMode="auto">
          <a:xfrm>
            <a:off x="5226050" y="4206799"/>
            <a:ext cx="550863" cy="307975"/>
          </a:xfrm>
          <a:custGeom>
            <a:avLst/>
            <a:gdLst>
              <a:gd name="T0" fmla="*/ 197 w 376"/>
              <a:gd name="T1" fmla="*/ 53 h 276"/>
              <a:gd name="T2" fmla="*/ 178 w 376"/>
              <a:gd name="T3" fmla="*/ 34 h 276"/>
              <a:gd name="T4" fmla="*/ 181 w 376"/>
              <a:gd name="T5" fmla="*/ 27 h 276"/>
              <a:gd name="T6" fmla="*/ 170 w 376"/>
              <a:gd name="T7" fmla="*/ 16 h 276"/>
              <a:gd name="T8" fmla="*/ 159 w 376"/>
              <a:gd name="T9" fmla="*/ 0 h 276"/>
              <a:gd name="T10" fmla="*/ 148 w 376"/>
              <a:gd name="T11" fmla="*/ 16 h 276"/>
              <a:gd name="T12" fmla="*/ 140 w 376"/>
              <a:gd name="T13" fmla="*/ 10 h 276"/>
              <a:gd name="T14" fmla="*/ 127 w 376"/>
              <a:gd name="T15" fmla="*/ 24 h 276"/>
              <a:gd name="T16" fmla="*/ 127 w 376"/>
              <a:gd name="T17" fmla="*/ 32 h 276"/>
              <a:gd name="T18" fmla="*/ 110 w 376"/>
              <a:gd name="T19" fmla="*/ 40 h 276"/>
              <a:gd name="T20" fmla="*/ 68 w 376"/>
              <a:gd name="T21" fmla="*/ 77 h 276"/>
              <a:gd name="T22" fmla="*/ 57 w 376"/>
              <a:gd name="T23" fmla="*/ 93 h 276"/>
              <a:gd name="T24" fmla="*/ 57 w 376"/>
              <a:gd name="T25" fmla="*/ 111 h 276"/>
              <a:gd name="T26" fmla="*/ 42 w 376"/>
              <a:gd name="T27" fmla="*/ 117 h 276"/>
              <a:gd name="T28" fmla="*/ 11 w 376"/>
              <a:gd name="T29" fmla="*/ 154 h 276"/>
              <a:gd name="T30" fmla="*/ 11 w 376"/>
              <a:gd name="T31" fmla="*/ 167 h 276"/>
              <a:gd name="T32" fmla="*/ 0 w 376"/>
              <a:gd name="T33" fmla="*/ 182 h 276"/>
              <a:gd name="T34" fmla="*/ 5 w 376"/>
              <a:gd name="T35" fmla="*/ 201 h 276"/>
              <a:gd name="T36" fmla="*/ 19 w 376"/>
              <a:gd name="T37" fmla="*/ 191 h 276"/>
              <a:gd name="T38" fmla="*/ 33 w 376"/>
              <a:gd name="T39" fmla="*/ 174 h 276"/>
              <a:gd name="T40" fmla="*/ 54 w 376"/>
              <a:gd name="T41" fmla="*/ 169 h 276"/>
              <a:gd name="T42" fmla="*/ 68 w 376"/>
              <a:gd name="T43" fmla="*/ 174 h 276"/>
              <a:gd name="T44" fmla="*/ 73 w 376"/>
              <a:gd name="T45" fmla="*/ 201 h 276"/>
              <a:gd name="T46" fmla="*/ 71 w 376"/>
              <a:gd name="T47" fmla="*/ 219 h 276"/>
              <a:gd name="T48" fmla="*/ 80 w 376"/>
              <a:gd name="T49" fmla="*/ 232 h 276"/>
              <a:gd name="T50" fmla="*/ 91 w 376"/>
              <a:gd name="T51" fmla="*/ 241 h 276"/>
              <a:gd name="T52" fmla="*/ 115 w 376"/>
              <a:gd name="T53" fmla="*/ 243 h 276"/>
              <a:gd name="T54" fmla="*/ 167 w 376"/>
              <a:gd name="T55" fmla="*/ 251 h 276"/>
              <a:gd name="T56" fmla="*/ 178 w 376"/>
              <a:gd name="T57" fmla="*/ 243 h 276"/>
              <a:gd name="T58" fmla="*/ 186 w 376"/>
              <a:gd name="T59" fmla="*/ 232 h 276"/>
              <a:gd name="T60" fmla="*/ 191 w 376"/>
              <a:gd name="T61" fmla="*/ 208 h 276"/>
              <a:gd name="T62" fmla="*/ 210 w 376"/>
              <a:gd name="T63" fmla="*/ 206 h 276"/>
              <a:gd name="T64" fmla="*/ 216 w 376"/>
              <a:gd name="T65" fmla="*/ 222 h 276"/>
              <a:gd name="T66" fmla="*/ 216 w 376"/>
              <a:gd name="T67" fmla="*/ 258 h 276"/>
              <a:gd name="T68" fmla="*/ 240 w 376"/>
              <a:gd name="T69" fmla="*/ 276 h 276"/>
              <a:gd name="T70" fmla="*/ 258 w 376"/>
              <a:gd name="T71" fmla="*/ 245 h 276"/>
              <a:gd name="T72" fmla="*/ 277 w 376"/>
              <a:gd name="T73" fmla="*/ 235 h 276"/>
              <a:gd name="T74" fmla="*/ 299 w 376"/>
              <a:gd name="T75" fmla="*/ 238 h 276"/>
              <a:gd name="T76" fmla="*/ 315 w 376"/>
              <a:gd name="T77" fmla="*/ 248 h 276"/>
              <a:gd name="T78" fmla="*/ 322 w 376"/>
              <a:gd name="T79" fmla="*/ 256 h 276"/>
              <a:gd name="T80" fmla="*/ 327 w 376"/>
              <a:gd name="T81" fmla="*/ 229 h 276"/>
              <a:gd name="T82" fmla="*/ 339 w 376"/>
              <a:gd name="T83" fmla="*/ 198 h 276"/>
              <a:gd name="T84" fmla="*/ 367 w 376"/>
              <a:gd name="T85" fmla="*/ 192 h 276"/>
              <a:gd name="T86" fmla="*/ 376 w 376"/>
              <a:gd name="T87" fmla="*/ 172 h 276"/>
              <a:gd name="T88" fmla="*/ 367 w 376"/>
              <a:gd name="T89" fmla="*/ 155 h 276"/>
              <a:gd name="T90" fmla="*/ 354 w 376"/>
              <a:gd name="T91" fmla="*/ 148 h 276"/>
              <a:gd name="T92" fmla="*/ 319 w 376"/>
              <a:gd name="T93" fmla="*/ 141 h 276"/>
              <a:gd name="T94" fmla="*/ 318 w 376"/>
              <a:gd name="T95" fmla="*/ 121 h 276"/>
              <a:gd name="T96" fmla="*/ 318 w 376"/>
              <a:gd name="T97" fmla="*/ 100 h 276"/>
              <a:gd name="T98" fmla="*/ 318 w 376"/>
              <a:gd name="T99" fmla="*/ 84 h 276"/>
              <a:gd name="T100" fmla="*/ 296 w 376"/>
              <a:gd name="T101" fmla="*/ 71 h 276"/>
              <a:gd name="T102" fmla="*/ 285 w 376"/>
              <a:gd name="T103" fmla="*/ 77 h 276"/>
              <a:gd name="T104" fmla="*/ 266 w 376"/>
              <a:gd name="T105" fmla="*/ 61 h 276"/>
              <a:gd name="T106" fmla="*/ 263 w 376"/>
              <a:gd name="T107" fmla="*/ 50 h 276"/>
              <a:gd name="T108" fmla="*/ 256 w 376"/>
              <a:gd name="T109" fmla="*/ 37 h 276"/>
              <a:gd name="T110" fmla="*/ 256 w 376"/>
              <a:gd name="T111" fmla="*/ 32 h 276"/>
              <a:gd name="T112" fmla="*/ 235 w 376"/>
              <a:gd name="T113" fmla="*/ 24 h 276"/>
              <a:gd name="T114" fmla="*/ 228 w 376"/>
              <a:gd name="T115" fmla="*/ 34 h 276"/>
              <a:gd name="T116" fmla="*/ 214 w 376"/>
              <a:gd name="T117" fmla="*/ 46 h 276"/>
              <a:gd name="T118" fmla="*/ 197 w 376"/>
              <a:gd name="T119" fmla="*/ 53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76" h="276">
                <a:moveTo>
                  <a:pt x="197" y="53"/>
                </a:moveTo>
                <a:lnTo>
                  <a:pt x="178" y="34"/>
                </a:lnTo>
                <a:lnTo>
                  <a:pt x="181" y="27"/>
                </a:lnTo>
                <a:lnTo>
                  <a:pt x="170" y="16"/>
                </a:lnTo>
                <a:lnTo>
                  <a:pt x="159" y="0"/>
                </a:lnTo>
                <a:lnTo>
                  <a:pt x="148" y="16"/>
                </a:lnTo>
                <a:lnTo>
                  <a:pt x="140" y="10"/>
                </a:lnTo>
                <a:lnTo>
                  <a:pt x="127" y="24"/>
                </a:lnTo>
                <a:lnTo>
                  <a:pt x="127" y="32"/>
                </a:lnTo>
                <a:lnTo>
                  <a:pt x="110" y="40"/>
                </a:lnTo>
                <a:lnTo>
                  <a:pt x="68" y="77"/>
                </a:lnTo>
                <a:lnTo>
                  <a:pt x="57" y="93"/>
                </a:lnTo>
                <a:lnTo>
                  <a:pt x="57" y="111"/>
                </a:lnTo>
                <a:lnTo>
                  <a:pt x="42" y="117"/>
                </a:lnTo>
                <a:lnTo>
                  <a:pt x="11" y="154"/>
                </a:lnTo>
                <a:lnTo>
                  <a:pt x="11" y="167"/>
                </a:lnTo>
                <a:lnTo>
                  <a:pt x="0" y="182"/>
                </a:lnTo>
                <a:lnTo>
                  <a:pt x="5" y="201"/>
                </a:lnTo>
                <a:lnTo>
                  <a:pt x="19" y="191"/>
                </a:lnTo>
                <a:lnTo>
                  <a:pt x="33" y="174"/>
                </a:lnTo>
                <a:lnTo>
                  <a:pt x="54" y="169"/>
                </a:lnTo>
                <a:lnTo>
                  <a:pt x="68" y="174"/>
                </a:lnTo>
                <a:lnTo>
                  <a:pt x="73" y="201"/>
                </a:lnTo>
                <a:lnTo>
                  <a:pt x="71" y="219"/>
                </a:lnTo>
                <a:lnTo>
                  <a:pt x="80" y="232"/>
                </a:lnTo>
                <a:lnTo>
                  <a:pt x="91" y="241"/>
                </a:lnTo>
                <a:lnTo>
                  <a:pt x="115" y="243"/>
                </a:lnTo>
                <a:lnTo>
                  <a:pt x="167" y="251"/>
                </a:lnTo>
                <a:lnTo>
                  <a:pt x="178" y="243"/>
                </a:lnTo>
                <a:lnTo>
                  <a:pt x="186" y="232"/>
                </a:lnTo>
                <a:lnTo>
                  <a:pt x="191" y="208"/>
                </a:lnTo>
                <a:lnTo>
                  <a:pt x="210" y="206"/>
                </a:lnTo>
                <a:lnTo>
                  <a:pt x="216" y="222"/>
                </a:lnTo>
                <a:lnTo>
                  <a:pt x="216" y="258"/>
                </a:lnTo>
                <a:lnTo>
                  <a:pt x="240" y="276"/>
                </a:lnTo>
                <a:lnTo>
                  <a:pt x="258" y="245"/>
                </a:lnTo>
                <a:lnTo>
                  <a:pt x="277" y="235"/>
                </a:lnTo>
                <a:lnTo>
                  <a:pt x="299" y="238"/>
                </a:lnTo>
                <a:lnTo>
                  <a:pt x="315" y="248"/>
                </a:lnTo>
                <a:lnTo>
                  <a:pt x="322" y="256"/>
                </a:lnTo>
                <a:lnTo>
                  <a:pt x="327" y="229"/>
                </a:lnTo>
                <a:lnTo>
                  <a:pt x="339" y="198"/>
                </a:lnTo>
                <a:lnTo>
                  <a:pt x="367" y="192"/>
                </a:lnTo>
                <a:lnTo>
                  <a:pt x="376" y="172"/>
                </a:lnTo>
                <a:lnTo>
                  <a:pt x="367" y="155"/>
                </a:lnTo>
                <a:lnTo>
                  <a:pt x="354" y="148"/>
                </a:lnTo>
                <a:lnTo>
                  <a:pt x="319" y="141"/>
                </a:lnTo>
                <a:lnTo>
                  <a:pt x="318" y="121"/>
                </a:lnTo>
                <a:lnTo>
                  <a:pt x="318" y="100"/>
                </a:lnTo>
                <a:lnTo>
                  <a:pt x="318" y="84"/>
                </a:lnTo>
                <a:lnTo>
                  <a:pt x="296" y="71"/>
                </a:lnTo>
                <a:lnTo>
                  <a:pt x="285" y="77"/>
                </a:lnTo>
                <a:lnTo>
                  <a:pt x="266" y="61"/>
                </a:lnTo>
                <a:lnTo>
                  <a:pt x="263" y="50"/>
                </a:lnTo>
                <a:lnTo>
                  <a:pt x="256" y="37"/>
                </a:lnTo>
                <a:lnTo>
                  <a:pt x="256" y="32"/>
                </a:lnTo>
                <a:lnTo>
                  <a:pt x="235" y="24"/>
                </a:lnTo>
                <a:lnTo>
                  <a:pt x="228" y="34"/>
                </a:lnTo>
                <a:lnTo>
                  <a:pt x="214" y="46"/>
                </a:lnTo>
                <a:lnTo>
                  <a:pt x="197" y="53"/>
                </a:lnTo>
                <a:close/>
              </a:path>
            </a:pathLst>
          </a:custGeom>
          <a:solidFill>
            <a:srgbClr val="FAFAFA"/>
          </a:solidFill>
          <a:ln w="3175">
            <a:solidFill>
              <a:schemeClr val="bg1"/>
            </a:solidFill>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eaLnBrk="0" fontAlgn="auto" hangingPunct="0">
              <a:spcBef>
                <a:spcPct val="50000"/>
              </a:spcBef>
              <a:spcAft>
                <a:spcPts val="0"/>
              </a:spcAft>
              <a:defRPr/>
            </a:pPr>
            <a:endParaRPr lang="de-CH" sz="1400" b="1" dirty="0">
              <a:solidFill>
                <a:schemeClr val="bg1"/>
              </a:solidFill>
            </a:endParaRPr>
          </a:p>
        </p:txBody>
      </p:sp>
      <p:sp>
        <p:nvSpPr>
          <p:cNvPr id="16" name="AT"/>
          <p:cNvSpPr>
            <a:spLocks/>
          </p:cNvSpPr>
          <p:nvPr/>
        </p:nvSpPr>
        <p:spPr bwMode="auto">
          <a:xfrm>
            <a:off x="5668963" y="4160838"/>
            <a:ext cx="846137" cy="342900"/>
          </a:xfrm>
          <a:custGeom>
            <a:avLst/>
            <a:gdLst>
              <a:gd name="T0" fmla="*/ 24 w 573"/>
              <a:gd name="T1" fmla="*/ 102 h 293"/>
              <a:gd name="T2" fmla="*/ 46 w 573"/>
              <a:gd name="T3" fmla="*/ 117 h 293"/>
              <a:gd name="T4" fmla="*/ 80 w 573"/>
              <a:gd name="T5" fmla="*/ 114 h 293"/>
              <a:gd name="T6" fmla="*/ 112 w 573"/>
              <a:gd name="T7" fmla="*/ 111 h 293"/>
              <a:gd name="T8" fmla="*/ 150 w 573"/>
              <a:gd name="T9" fmla="*/ 125 h 293"/>
              <a:gd name="T10" fmla="*/ 175 w 573"/>
              <a:gd name="T11" fmla="*/ 121 h 293"/>
              <a:gd name="T12" fmla="*/ 218 w 573"/>
              <a:gd name="T13" fmla="*/ 115 h 293"/>
              <a:gd name="T14" fmla="*/ 265 w 573"/>
              <a:gd name="T15" fmla="*/ 142 h 293"/>
              <a:gd name="T16" fmla="*/ 288 w 573"/>
              <a:gd name="T17" fmla="*/ 115 h 293"/>
              <a:gd name="T18" fmla="*/ 269 w 573"/>
              <a:gd name="T19" fmla="*/ 57 h 293"/>
              <a:gd name="T20" fmla="*/ 347 w 573"/>
              <a:gd name="T21" fmla="*/ 7 h 293"/>
              <a:gd name="T22" fmla="*/ 369 w 573"/>
              <a:gd name="T23" fmla="*/ 28 h 293"/>
              <a:gd name="T24" fmla="*/ 426 w 573"/>
              <a:gd name="T25" fmla="*/ 3 h 293"/>
              <a:gd name="T26" fmla="*/ 488 w 573"/>
              <a:gd name="T27" fmla="*/ 24 h 293"/>
              <a:gd name="T28" fmla="*/ 527 w 573"/>
              <a:gd name="T29" fmla="*/ 11 h 293"/>
              <a:gd name="T30" fmla="*/ 559 w 573"/>
              <a:gd name="T31" fmla="*/ 74 h 293"/>
              <a:gd name="T32" fmla="*/ 569 w 573"/>
              <a:gd name="T33" fmla="*/ 117 h 293"/>
              <a:gd name="T34" fmla="*/ 542 w 573"/>
              <a:gd name="T35" fmla="*/ 142 h 293"/>
              <a:gd name="T36" fmla="*/ 546 w 573"/>
              <a:gd name="T37" fmla="*/ 171 h 293"/>
              <a:gd name="T38" fmla="*/ 536 w 573"/>
              <a:gd name="T39" fmla="*/ 210 h 293"/>
              <a:gd name="T40" fmla="*/ 507 w 573"/>
              <a:gd name="T41" fmla="*/ 245 h 293"/>
              <a:gd name="T42" fmla="*/ 482 w 573"/>
              <a:gd name="T43" fmla="*/ 269 h 293"/>
              <a:gd name="T44" fmla="*/ 418 w 573"/>
              <a:gd name="T45" fmla="*/ 273 h 293"/>
              <a:gd name="T46" fmla="*/ 366 w 573"/>
              <a:gd name="T47" fmla="*/ 293 h 293"/>
              <a:gd name="T48" fmla="*/ 279 w 573"/>
              <a:gd name="T49" fmla="*/ 273 h 293"/>
              <a:gd name="T50" fmla="*/ 195 w 573"/>
              <a:gd name="T51" fmla="*/ 235 h 293"/>
              <a:gd name="T52" fmla="*/ 190 w 573"/>
              <a:gd name="T53" fmla="*/ 200 h 293"/>
              <a:gd name="T54" fmla="*/ 136 w 573"/>
              <a:gd name="T55" fmla="*/ 198 h 293"/>
              <a:gd name="T56" fmla="*/ 66 w 573"/>
              <a:gd name="T57" fmla="*/ 188 h 293"/>
              <a:gd name="T58" fmla="*/ 36 w 573"/>
              <a:gd name="T59" fmla="*/ 175 h 293"/>
              <a:gd name="T60" fmla="*/ 17 w 573"/>
              <a:gd name="T61" fmla="*/ 149 h 293"/>
              <a:gd name="T62" fmla="*/ 0 w 573"/>
              <a:gd name="T63" fmla="*/ 105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73" h="293">
                <a:moveTo>
                  <a:pt x="0" y="105"/>
                </a:moveTo>
                <a:lnTo>
                  <a:pt x="24" y="102"/>
                </a:lnTo>
                <a:lnTo>
                  <a:pt x="33" y="100"/>
                </a:lnTo>
                <a:lnTo>
                  <a:pt x="46" y="117"/>
                </a:lnTo>
                <a:lnTo>
                  <a:pt x="61" y="111"/>
                </a:lnTo>
                <a:lnTo>
                  <a:pt x="80" y="114"/>
                </a:lnTo>
                <a:lnTo>
                  <a:pt x="91" y="124"/>
                </a:lnTo>
                <a:lnTo>
                  <a:pt x="112" y="111"/>
                </a:lnTo>
                <a:lnTo>
                  <a:pt x="138" y="112"/>
                </a:lnTo>
                <a:lnTo>
                  <a:pt x="150" y="125"/>
                </a:lnTo>
                <a:lnTo>
                  <a:pt x="166" y="129"/>
                </a:lnTo>
                <a:lnTo>
                  <a:pt x="175" y="121"/>
                </a:lnTo>
                <a:lnTo>
                  <a:pt x="204" y="115"/>
                </a:lnTo>
                <a:lnTo>
                  <a:pt x="218" y="115"/>
                </a:lnTo>
                <a:lnTo>
                  <a:pt x="240" y="124"/>
                </a:lnTo>
                <a:lnTo>
                  <a:pt x="265" y="142"/>
                </a:lnTo>
                <a:lnTo>
                  <a:pt x="284" y="134"/>
                </a:lnTo>
                <a:lnTo>
                  <a:pt x="288" y="115"/>
                </a:lnTo>
                <a:lnTo>
                  <a:pt x="275" y="91"/>
                </a:lnTo>
                <a:lnTo>
                  <a:pt x="269" y="57"/>
                </a:lnTo>
                <a:lnTo>
                  <a:pt x="333" y="7"/>
                </a:lnTo>
                <a:lnTo>
                  <a:pt x="347" y="7"/>
                </a:lnTo>
                <a:lnTo>
                  <a:pt x="350" y="24"/>
                </a:lnTo>
                <a:lnTo>
                  <a:pt x="369" y="28"/>
                </a:lnTo>
                <a:lnTo>
                  <a:pt x="409" y="23"/>
                </a:lnTo>
                <a:lnTo>
                  <a:pt x="426" y="3"/>
                </a:lnTo>
                <a:lnTo>
                  <a:pt x="476" y="0"/>
                </a:lnTo>
                <a:lnTo>
                  <a:pt x="488" y="24"/>
                </a:lnTo>
                <a:lnTo>
                  <a:pt x="508" y="24"/>
                </a:lnTo>
                <a:lnTo>
                  <a:pt x="527" y="11"/>
                </a:lnTo>
                <a:lnTo>
                  <a:pt x="559" y="34"/>
                </a:lnTo>
                <a:lnTo>
                  <a:pt x="559" y="74"/>
                </a:lnTo>
                <a:lnTo>
                  <a:pt x="573" y="91"/>
                </a:lnTo>
                <a:lnTo>
                  <a:pt x="569" y="117"/>
                </a:lnTo>
                <a:lnTo>
                  <a:pt x="559" y="142"/>
                </a:lnTo>
                <a:lnTo>
                  <a:pt x="542" y="142"/>
                </a:lnTo>
                <a:lnTo>
                  <a:pt x="536" y="149"/>
                </a:lnTo>
                <a:lnTo>
                  <a:pt x="546" y="171"/>
                </a:lnTo>
                <a:lnTo>
                  <a:pt x="546" y="192"/>
                </a:lnTo>
                <a:lnTo>
                  <a:pt x="536" y="210"/>
                </a:lnTo>
                <a:lnTo>
                  <a:pt x="508" y="226"/>
                </a:lnTo>
                <a:lnTo>
                  <a:pt x="507" y="245"/>
                </a:lnTo>
                <a:lnTo>
                  <a:pt x="507" y="263"/>
                </a:lnTo>
                <a:lnTo>
                  <a:pt x="482" y="269"/>
                </a:lnTo>
                <a:lnTo>
                  <a:pt x="438" y="266"/>
                </a:lnTo>
                <a:lnTo>
                  <a:pt x="418" y="273"/>
                </a:lnTo>
                <a:lnTo>
                  <a:pt x="381" y="273"/>
                </a:lnTo>
                <a:lnTo>
                  <a:pt x="366" y="293"/>
                </a:lnTo>
                <a:lnTo>
                  <a:pt x="308" y="272"/>
                </a:lnTo>
                <a:lnTo>
                  <a:pt x="279" y="273"/>
                </a:lnTo>
                <a:lnTo>
                  <a:pt x="205" y="255"/>
                </a:lnTo>
                <a:lnTo>
                  <a:pt x="195" y="235"/>
                </a:lnTo>
                <a:lnTo>
                  <a:pt x="195" y="213"/>
                </a:lnTo>
                <a:lnTo>
                  <a:pt x="190" y="200"/>
                </a:lnTo>
                <a:lnTo>
                  <a:pt x="181" y="195"/>
                </a:lnTo>
                <a:lnTo>
                  <a:pt x="136" y="198"/>
                </a:lnTo>
                <a:lnTo>
                  <a:pt x="72" y="205"/>
                </a:lnTo>
                <a:lnTo>
                  <a:pt x="66" y="188"/>
                </a:lnTo>
                <a:lnTo>
                  <a:pt x="55" y="182"/>
                </a:lnTo>
                <a:lnTo>
                  <a:pt x="36" y="175"/>
                </a:lnTo>
                <a:lnTo>
                  <a:pt x="17" y="169"/>
                </a:lnTo>
                <a:lnTo>
                  <a:pt x="17" y="149"/>
                </a:lnTo>
                <a:lnTo>
                  <a:pt x="17" y="121"/>
                </a:lnTo>
                <a:lnTo>
                  <a:pt x="0" y="105"/>
                </a:lnTo>
                <a:close/>
              </a:path>
            </a:pathLst>
          </a:custGeom>
          <a:solidFill>
            <a:srgbClr val="FAFAFA"/>
          </a:solidFill>
          <a:ln w="3175">
            <a:solidFill>
              <a:schemeClr val="bg1"/>
            </a:solidFill>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ct val="50000"/>
              </a:spcBef>
              <a:spcAft>
                <a:spcPts val="0"/>
              </a:spcAft>
              <a:defRPr/>
            </a:pPr>
            <a:endParaRPr lang="de-CH" sz="1400" b="1" dirty="0">
              <a:solidFill>
                <a:schemeClr val="bg1"/>
              </a:solidFill>
            </a:endParaRPr>
          </a:p>
        </p:txBody>
      </p:sp>
      <p:sp>
        <p:nvSpPr>
          <p:cNvPr id="17" name="SI"/>
          <p:cNvSpPr>
            <a:spLocks/>
          </p:cNvSpPr>
          <p:nvPr/>
        </p:nvSpPr>
        <p:spPr bwMode="auto">
          <a:xfrm>
            <a:off x="6075363" y="4468813"/>
            <a:ext cx="369887" cy="203200"/>
          </a:xfrm>
          <a:custGeom>
            <a:avLst/>
            <a:gdLst>
              <a:gd name="T0" fmla="*/ 22 w 251"/>
              <a:gd name="T1" fmla="*/ 89 h 163"/>
              <a:gd name="T2" fmla="*/ 47 w 251"/>
              <a:gd name="T3" fmla="*/ 118 h 163"/>
              <a:gd name="T4" fmla="*/ 39 w 251"/>
              <a:gd name="T5" fmla="*/ 132 h 163"/>
              <a:gd name="T6" fmla="*/ 28 w 251"/>
              <a:gd name="T7" fmla="*/ 142 h 163"/>
              <a:gd name="T8" fmla="*/ 14 w 251"/>
              <a:gd name="T9" fmla="*/ 145 h 163"/>
              <a:gd name="T10" fmla="*/ 0 w 251"/>
              <a:gd name="T11" fmla="*/ 147 h 163"/>
              <a:gd name="T12" fmla="*/ 25 w 251"/>
              <a:gd name="T13" fmla="*/ 160 h 163"/>
              <a:gd name="T14" fmla="*/ 36 w 251"/>
              <a:gd name="T15" fmla="*/ 163 h 163"/>
              <a:gd name="T16" fmla="*/ 67 w 251"/>
              <a:gd name="T17" fmla="*/ 142 h 163"/>
              <a:gd name="T18" fmla="*/ 137 w 251"/>
              <a:gd name="T19" fmla="*/ 162 h 163"/>
              <a:gd name="T20" fmla="*/ 182 w 251"/>
              <a:gd name="T21" fmla="*/ 105 h 163"/>
              <a:gd name="T22" fmla="*/ 191 w 251"/>
              <a:gd name="T23" fmla="*/ 81 h 163"/>
              <a:gd name="T24" fmla="*/ 200 w 251"/>
              <a:gd name="T25" fmla="*/ 73 h 163"/>
              <a:gd name="T26" fmla="*/ 226 w 251"/>
              <a:gd name="T27" fmla="*/ 76 h 163"/>
              <a:gd name="T28" fmla="*/ 251 w 251"/>
              <a:gd name="T29" fmla="*/ 42 h 163"/>
              <a:gd name="T30" fmla="*/ 248 w 251"/>
              <a:gd name="T31" fmla="*/ 21 h 163"/>
              <a:gd name="T32" fmla="*/ 231 w 251"/>
              <a:gd name="T33" fmla="*/ 0 h 163"/>
              <a:gd name="T34" fmla="*/ 219 w 251"/>
              <a:gd name="T35" fmla="*/ 2 h 163"/>
              <a:gd name="T36" fmla="*/ 207 w 251"/>
              <a:gd name="T37" fmla="*/ 7 h 163"/>
              <a:gd name="T38" fmla="*/ 184 w 251"/>
              <a:gd name="T39" fmla="*/ 1 h 163"/>
              <a:gd name="T40" fmla="*/ 161 w 251"/>
              <a:gd name="T41" fmla="*/ 2 h 163"/>
              <a:gd name="T42" fmla="*/ 138 w 251"/>
              <a:gd name="T43" fmla="*/ 9 h 163"/>
              <a:gd name="T44" fmla="*/ 106 w 251"/>
              <a:gd name="T45" fmla="*/ 7 h 163"/>
              <a:gd name="T46" fmla="*/ 93 w 251"/>
              <a:gd name="T47" fmla="*/ 28 h 163"/>
              <a:gd name="T48" fmla="*/ 39 w 251"/>
              <a:gd name="T49" fmla="*/ 9 h 163"/>
              <a:gd name="T50" fmla="*/ 19 w 251"/>
              <a:gd name="T51" fmla="*/ 9 h 163"/>
              <a:gd name="T52" fmla="*/ 19 w 251"/>
              <a:gd name="T53" fmla="*/ 45 h 163"/>
              <a:gd name="T54" fmla="*/ 22 w 251"/>
              <a:gd name="T55" fmla="*/ 89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51" h="163">
                <a:moveTo>
                  <a:pt x="22" y="89"/>
                </a:moveTo>
                <a:lnTo>
                  <a:pt x="47" y="118"/>
                </a:lnTo>
                <a:lnTo>
                  <a:pt x="39" y="132"/>
                </a:lnTo>
                <a:lnTo>
                  <a:pt x="28" y="142"/>
                </a:lnTo>
                <a:lnTo>
                  <a:pt x="14" y="145"/>
                </a:lnTo>
                <a:lnTo>
                  <a:pt x="0" y="147"/>
                </a:lnTo>
                <a:lnTo>
                  <a:pt x="25" y="160"/>
                </a:lnTo>
                <a:lnTo>
                  <a:pt x="36" y="163"/>
                </a:lnTo>
                <a:lnTo>
                  <a:pt x="67" y="142"/>
                </a:lnTo>
                <a:lnTo>
                  <a:pt x="137" y="162"/>
                </a:lnTo>
                <a:lnTo>
                  <a:pt x="182" y="105"/>
                </a:lnTo>
                <a:lnTo>
                  <a:pt x="191" y="81"/>
                </a:lnTo>
                <a:lnTo>
                  <a:pt x="200" y="73"/>
                </a:lnTo>
                <a:lnTo>
                  <a:pt x="226" y="76"/>
                </a:lnTo>
                <a:lnTo>
                  <a:pt x="251" y="42"/>
                </a:lnTo>
                <a:lnTo>
                  <a:pt x="248" y="21"/>
                </a:lnTo>
                <a:lnTo>
                  <a:pt x="231" y="0"/>
                </a:lnTo>
                <a:lnTo>
                  <a:pt x="219" y="2"/>
                </a:lnTo>
                <a:lnTo>
                  <a:pt x="207" y="7"/>
                </a:lnTo>
                <a:lnTo>
                  <a:pt x="184" y="1"/>
                </a:lnTo>
                <a:lnTo>
                  <a:pt x="161" y="2"/>
                </a:lnTo>
                <a:lnTo>
                  <a:pt x="138" y="9"/>
                </a:lnTo>
                <a:lnTo>
                  <a:pt x="106" y="7"/>
                </a:lnTo>
                <a:lnTo>
                  <a:pt x="93" y="28"/>
                </a:lnTo>
                <a:lnTo>
                  <a:pt x="39" y="9"/>
                </a:lnTo>
                <a:lnTo>
                  <a:pt x="19" y="9"/>
                </a:lnTo>
                <a:lnTo>
                  <a:pt x="19" y="45"/>
                </a:lnTo>
                <a:lnTo>
                  <a:pt x="22" y="89"/>
                </a:lnTo>
                <a:close/>
              </a:path>
            </a:pathLst>
          </a:custGeom>
          <a:solidFill>
            <a:srgbClr val="FAFAFA"/>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18" name="BG"/>
          <p:cNvSpPr>
            <a:spLocks noChangeAspect="1"/>
          </p:cNvSpPr>
          <p:nvPr/>
        </p:nvSpPr>
        <p:spPr bwMode="auto">
          <a:xfrm>
            <a:off x="7159625" y="4818063"/>
            <a:ext cx="719138" cy="485775"/>
          </a:xfrm>
          <a:custGeom>
            <a:avLst/>
            <a:gdLst>
              <a:gd name="T0" fmla="*/ 9 w 485"/>
              <a:gd name="T1" fmla="*/ 56 h 398"/>
              <a:gd name="T2" fmla="*/ 3 w 485"/>
              <a:gd name="T3" fmla="*/ 84 h 398"/>
              <a:gd name="T4" fmla="*/ 36 w 485"/>
              <a:gd name="T5" fmla="*/ 117 h 398"/>
              <a:gd name="T6" fmla="*/ 38 w 485"/>
              <a:gd name="T7" fmla="*/ 164 h 398"/>
              <a:gd name="T8" fmla="*/ 8 w 485"/>
              <a:gd name="T9" fmla="*/ 191 h 398"/>
              <a:gd name="T10" fmla="*/ 12 w 485"/>
              <a:gd name="T11" fmla="*/ 225 h 398"/>
              <a:gd name="T12" fmla="*/ 8 w 485"/>
              <a:gd name="T13" fmla="*/ 263 h 398"/>
              <a:gd name="T14" fmla="*/ 12 w 485"/>
              <a:gd name="T15" fmla="*/ 296 h 398"/>
              <a:gd name="T16" fmla="*/ 38 w 485"/>
              <a:gd name="T17" fmla="*/ 315 h 398"/>
              <a:gd name="T18" fmla="*/ 39 w 485"/>
              <a:gd name="T19" fmla="*/ 362 h 398"/>
              <a:gd name="T20" fmla="*/ 56 w 485"/>
              <a:gd name="T21" fmla="*/ 398 h 398"/>
              <a:gd name="T22" fmla="*/ 138 w 485"/>
              <a:gd name="T23" fmla="*/ 374 h 398"/>
              <a:gd name="T24" fmla="*/ 188 w 485"/>
              <a:gd name="T25" fmla="*/ 334 h 398"/>
              <a:gd name="T26" fmla="*/ 226 w 485"/>
              <a:gd name="T27" fmla="*/ 359 h 398"/>
              <a:gd name="T28" fmla="*/ 262 w 485"/>
              <a:gd name="T29" fmla="*/ 371 h 398"/>
              <a:gd name="T30" fmla="*/ 307 w 485"/>
              <a:gd name="T31" fmla="*/ 353 h 398"/>
              <a:gd name="T32" fmla="*/ 309 w 485"/>
              <a:gd name="T33" fmla="*/ 312 h 398"/>
              <a:gd name="T34" fmla="*/ 342 w 485"/>
              <a:gd name="T35" fmla="*/ 312 h 398"/>
              <a:gd name="T36" fmla="*/ 359 w 485"/>
              <a:gd name="T37" fmla="*/ 300 h 398"/>
              <a:gd name="T38" fmla="*/ 424 w 485"/>
              <a:gd name="T39" fmla="*/ 278 h 398"/>
              <a:gd name="T40" fmla="*/ 447 w 485"/>
              <a:gd name="T41" fmla="*/ 248 h 398"/>
              <a:gd name="T42" fmla="*/ 414 w 485"/>
              <a:gd name="T43" fmla="*/ 208 h 398"/>
              <a:gd name="T44" fmla="*/ 429 w 485"/>
              <a:gd name="T45" fmla="*/ 177 h 398"/>
              <a:gd name="T46" fmla="*/ 441 w 485"/>
              <a:gd name="T47" fmla="*/ 158 h 398"/>
              <a:gd name="T48" fmla="*/ 450 w 485"/>
              <a:gd name="T49" fmla="*/ 117 h 398"/>
              <a:gd name="T50" fmla="*/ 460 w 485"/>
              <a:gd name="T51" fmla="*/ 74 h 398"/>
              <a:gd name="T52" fmla="*/ 485 w 485"/>
              <a:gd name="T53" fmla="*/ 56 h 398"/>
              <a:gd name="T54" fmla="*/ 471 w 485"/>
              <a:gd name="T55" fmla="*/ 13 h 398"/>
              <a:gd name="T56" fmla="*/ 405 w 485"/>
              <a:gd name="T57" fmla="*/ 3 h 398"/>
              <a:gd name="T58" fmla="*/ 336 w 485"/>
              <a:gd name="T59" fmla="*/ 9 h 398"/>
              <a:gd name="T60" fmla="*/ 270 w 485"/>
              <a:gd name="T61" fmla="*/ 46 h 398"/>
              <a:gd name="T62" fmla="*/ 218 w 485"/>
              <a:gd name="T63" fmla="*/ 71 h 398"/>
              <a:gd name="T64" fmla="*/ 150 w 485"/>
              <a:gd name="T65" fmla="*/ 77 h 398"/>
              <a:gd name="T66" fmla="*/ 105 w 485"/>
              <a:gd name="T67" fmla="*/ 74 h 398"/>
              <a:gd name="T68" fmla="*/ 52 w 485"/>
              <a:gd name="T69" fmla="*/ 53 h 398"/>
              <a:gd name="T70" fmla="*/ 12 w 485"/>
              <a:gd name="T71" fmla="*/ 47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85" h="398">
                <a:moveTo>
                  <a:pt x="12" y="47"/>
                </a:moveTo>
                <a:lnTo>
                  <a:pt x="9" y="56"/>
                </a:lnTo>
                <a:lnTo>
                  <a:pt x="0" y="66"/>
                </a:lnTo>
                <a:lnTo>
                  <a:pt x="3" y="84"/>
                </a:lnTo>
                <a:lnTo>
                  <a:pt x="17" y="114"/>
                </a:lnTo>
                <a:lnTo>
                  <a:pt x="36" y="117"/>
                </a:lnTo>
                <a:lnTo>
                  <a:pt x="39" y="130"/>
                </a:lnTo>
                <a:lnTo>
                  <a:pt x="38" y="164"/>
                </a:lnTo>
                <a:lnTo>
                  <a:pt x="31" y="174"/>
                </a:lnTo>
                <a:lnTo>
                  <a:pt x="8" y="191"/>
                </a:lnTo>
                <a:lnTo>
                  <a:pt x="5" y="199"/>
                </a:lnTo>
                <a:lnTo>
                  <a:pt x="12" y="225"/>
                </a:lnTo>
                <a:lnTo>
                  <a:pt x="14" y="245"/>
                </a:lnTo>
                <a:lnTo>
                  <a:pt x="8" y="263"/>
                </a:lnTo>
                <a:lnTo>
                  <a:pt x="0" y="278"/>
                </a:lnTo>
                <a:lnTo>
                  <a:pt x="12" y="296"/>
                </a:lnTo>
                <a:lnTo>
                  <a:pt x="22" y="293"/>
                </a:lnTo>
                <a:lnTo>
                  <a:pt x="38" y="315"/>
                </a:lnTo>
                <a:lnTo>
                  <a:pt x="39" y="334"/>
                </a:lnTo>
                <a:lnTo>
                  <a:pt x="39" y="362"/>
                </a:lnTo>
                <a:lnTo>
                  <a:pt x="38" y="374"/>
                </a:lnTo>
                <a:lnTo>
                  <a:pt x="56" y="398"/>
                </a:lnTo>
                <a:lnTo>
                  <a:pt x="94" y="390"/>
                </a:lnTo>
                <a:lnTo>
                  <a:pt x="138" y="374"/>
                </a:lnTo>
                <a:lnTo>
                  <a:pt x="171" y="352"/>
                </a:lnTo>
                <a:lnTo>
                  <a:pt x="188" y="334"/>
                </a:lnTo>
                <a:lnTo>
                  <a:pt x="209" y="367"/>
                </a:lnTo>
                <a:lnTo>
                  <a:pt x="226" y="359"/>
                </a:lnTo>
                <a:lnTo>
                  <a:pt x="248" y="367"/>
                </a:lnTo>
                <a:lnTo>
                  <a:pt x="262" y="371"/>
                </a:lnTo>
                <a:lnTo>
                  <a:pt x="290" y="359"/>
                </a:lnTo>
                <a:lnTo>
                  <a:pt x="307" y="353"/>
                </a:lnTo>
                <a:lnTo>
                  <a:pt x="307" y="337"/>
                </a:lnTo>
                <a:lnTo>
                  <a:pt x="309" y="312"/>
                </a:lnTo>
                <a:lnTo>
                  <a:pt x="323" y="303"/>
                </a:lnTo>
                <a:lnTo>
                  <a:pt x="342" y="312"/>
                </a:lnTo>
                <a:lnTo>
                  <a:pt x="345" y="322"/>
                </a:lnTo>
                <a:lnTo>
                  <a:pt x="359" y="300"/>
                </a:lnTo>
                <a:lnTo>
                  <a:pt x="394" y="282"/>
                </a:lnTo>
                <a:lnTo>
                  <a:pt x="424" y="278"/>
                </a:lnTo>
                <a:lnTo>
                  <a:pt x="452" y="278"/>
                </a:lnTo>
                <a:lnTo>
                  <a:pt x="447" y="248"/>
                </a:lnTo>
                <a:lnTo>
                  <a:pt x="443" y="232"/>
                </a:lnTo>
                <a:lnTo>
                  <a:pt x="414" y="208"/>
                </a:lnTo>
                <a:lnTo>
                  <a:pt x="413" y="201"/>
                </a:lnTo>
                <a:lnTo>
                  <a:pt x="429" y="177"/>
                </a:lnTo>
                <a:lnTo>
                  <a:pt x="446" y="172"/>
                </a:lnTo>
                <a:lnTo>
                  <a:pt x="441" y="158"/>
                </a:lnTo>
                <a:lnTo>
                  <a:pt x="450" y="133"/>
                </a:lnTo>
                <a:lnTo>
                  <a:pt x="450" y="117"/>
                </a:lnTo>
                <a:lnTo>
                  <a:pt x="455" y="87"/>
                </a:lnTo>
                <a:lnTo>
                  <a:pt x="460" y="74"/>
                </a:lnTo>
                <a:lnTo>
                  <a:pt x="476" y="77"/>
                </a:lnTo>
                <a:lnTo>
                  <a:pt x="485" y="56"/>
                </a:lnTo>
                <a:lnTo>
                  <a:pt x="476" y="37"/>
                </a:lnTo>
                <a:lnTo>
                  <a:pt x="471" y="13"/>
                </a:lnTo>
                <a:lnTo>
                  <a:pt x="460" y="16"/>
                </a:lnTo>
                <a:lnTo>
                  <a:pt x="405" y="3"/>
                </a:lnTo>
                <a:lnTo>
                  <a:pt x="370" y="0"/>
                </a:lnTo>
                <a:lnTo>
                  <a:pt x="336" y="9"/>
                </a:lnTo>
                <a:lnTo>
                  <a:pt x="305" y="24"/>
                </a:lnTo>
                <a:lnTo>
                  <a:pt x="270" y="46"/>
                </a:lnTo>
                <a:lnTo>
                  <a:pt x="243" y="68"/>
                </a:lnTo>
                <a:lnTo>
                  <a:pt x="218" y="71"/>
                </a:lnTo>
                <a:lnTo>
                  <a:pt x="183" y="64"/>
                </a:lnTo>
                <a:lnTo>
                  <a:pt x="150" y="77"/>
                </a:lnTo>
                <a:lnTo>
                  <a:pt x="129" y="83"/>
                </a:lnTo>
                <a:lnTo>
                  <a:pt x="105" y="74"/>
                </a:lnTo>
                <a:lnTo>
                  <a:pt x="71" y="59"/>
                </a:lnTo>
                <a:lnTo>
                  <a:pt x="52" y="53"/>
                </a:lnTo>
                <a:lnTo>
                  <a:pt x="25" y="47"/>
                </a:lnTo>
                <a:lnTo>
                  <a:pt x="12" y="47"/>
                </a:lnTo>
                <a:close/>
              </a:path>
            </a:pathLst>
          </a:custGeom>
          <a:solidFill>
            <a:srgbClr val="FAFAFA"/>
          </a:solidFill>
          <a:ln w="3175">
            <a:solidFill>
              <a:schemeClr val="bg1"/>
            </a:solidFill>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19" name="BE"/>
          <p:cNvSpPr>
            <a:spLocks noChangeAspect="1"/>
          </p:cNvSpPr>
          <p:nvPr/>
        </p:nvSpPr>
        <p:spPr bwMode="auto">
          <a:xfrm>
            <a:off x="5040313" y="3597275"/>
            <a:ext cx="388937" cy="307975"/>
          </a:xfrm>
          <a:custGeom>
            <a:avLst/>
            <a:gdLst>
              <a:gd name="T0" fmla="*/ 0 w 266"/>
              <a:gd name="T1" fmla="*/ 47 h 263"/>
              <a:gd name="T2" fmla="*/ 7 w 266"/>
              <a:gd name="T3" fmla="*/ 37 h 263"/>
              <a:gd name="T4" fmla="*/ 4 w 266"/>
              <a:gd name="T5" fmla="*/ 24 h 263"/>
              <a:gd name="T6" fmla="*/ 45 w 266"/>
              <a:gd name="T7" fmla="*/ 0 h 263"/>
              <a:gd name="T8" fmla="*/ 48 w 266"/>
              <a:gd name="T9" fmla="*/ 9 h 263"/>
              <a:gd name="T10" fmla="*/ 77 w 266"/>
              <a:gd name="T11" fmla="*/ 3 h 263"/>
              <a:gd name="T12" fmla="*/ 100 w 266"/>
              <a:gd name="T13" fmla="*/ 5 h 263"/>
              <a:gd name="T14" fmla="*/ 91 w 266"/>
              <a:gd name="T15" fmla="*/ 17 h 263"/>
              <a:gd name="T16" fmla="*/ 96 w 266"/>
              <a:gd name="T17" fmla="*/ 34 h 263"/>
              <a:gd name="T18" fmla="*/ 115 w 266"/>
              <a:gd name="T19" fmla="*/ 42 h 263"/>
              <a:gd name="T20" fmla="*/ 134 w 266"/>
              <a:gd name="T21" fmla="*/ 40 h 263"/>
              <a:gd name="T22" fmla="*/ 150 w 266"/>
              <a:gd name="T23" fmla="*/ 27 h 263"/>
              <a:gd name="T24" fmla="*/ 175 w 266"/>
              <a:gd name="T25" fmla="*/ 24 h 263"/>
              <a:gd name="T26" fmla="*/ 183 w 266"/>
              <a:gd name="T27" fmla="*/ 36 h 263"/>
              <a:gd name="T28" fmla="*/ 198 w 266"/>
              <a:gd name="T29" fmla="*/ 46 h 263"/>
              <a:gd name="T30" fmla="*/ 219 w 266"/>
              <a:gd name="T31" fmla="*/ 47 h 263"/>
              <a:gd name="T32" fmla="*/ 216 w 266"/>
              <a:gd name="T33" fmla="*/ 67 h 263"/>
              <a:gd name="T34" fmla="*/ 217 w 266"/>
              <a:gd name="T35" fmla="*/ 107 h 263"/>
              <a:gd name="T36" fmla="*/ 221 w 266"/>
              <a:gd name="T37" fmla="*/ 131 h 263"/>
              <a:gd name="T38" fmla="*/ 245 w 266"/>
              <a:gd name="T39" fmla="*/ 128 h 263"/>
              <a:gd name="T40" fmla="*/ 252 w 266"/>
              <a:gd name="T41" fmla="*/ 145 h 263"/>
              <a:gd name="T42" fmla="*/ 254 w 266"/>
              <a:gd name="T43" fmla="*/ 160 h 263"/>
              <a:gd name="T44" fmla="*/ 266 w 266"/>
              <a:gd name="T45" fmla="*/ 179 h 263"/>
              <a:gd name="T46" fmla="*/ 251 w 266"/>
              <a:gd name="T47" fmla="*/ 194 h 263"/>
              <a:gd name="T48" fmla="*/ 237 w 266"/>
              <a:gd name="T49" fmla="*/ 205 h 263"/>
              <a:gd name="T50" fmla="*/ 222 w 266"/>
              <a:gd name="T51" fmla="*/ 205 h 263"/>
              <a:gd name="T52" fmla="*/ 204 w 266"/>
              <a:gd name="T53" fmla="*/ 211 h 263"/>
              <a:gd name="T54" fmla="*/ 204 w 266"/>
              <a:gd name="T55" fmla="*/ 232 h 263"/>
              <a:gd name="T56" fmla="*/ 197 w 266"/>
              <a:gd name="T57" fmla="*/ 246 h 263"/>
              <a:gd name="T58" fmla="*/ 178 w 266"/>
              <a:gd name="T59" fmla="*/ 263 h 263"/>
              <a:gd name="T60" fmla="*/ 146 w 266"/>
              <a:gd name="T61" fmla="*/ 236 h 263"/>
              <a:gd name="T62" fmla="*/ 137 w 266"/>
              <a:gd name="T63" fmla="*/ 212 h 263"/>
              <a:gd name="T64" fmla="*/ 108 w 266"/>
              <a:gd name="T65" fmla="*/ 205 h 263"/>
              <a:gd name="T66" fmla="*/ 98 w 266"/>
              <a:gd name="T67" fmla="*/ 174 h 263"/>
              <a:gd name="T68" fmla="*/ 77 w 266"/>
              <a:gd name="T69" fmla="*/ 155 h 263"/>
              <a:gd name="T70" fmla="*/ 70 w 266"/>
              <a:gd name="T71" fmla="*/ 133 h 263"/>
              <a:gd name="T72" fmla="*/ 53 w 266"/>
              <a:gd name="T73" fmla="*/ 110 h 263"/>
              <a:gd name="T74" fmla="*/ 42 w 266"/>
              <a:gd name="T75" fmla="*/ 87 h 263"/>
              <a:gd name="T76" fmla="*/ 20 w 266"/>
              <a:gd name="T77" fmla="*/ 70 h 263"/>
              <a:gd name="T78" fmla="*/ 0 w 266"/>
              <a:gd name="T79" fmla="*/ 47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66" h="263">
                <a:moveTo>
                  <a:pt x="0" y="47"/>
                </a:moveTo>
                <a:lnTo>
                  <a:pt x="7" y="37"/>
                </a:lnTo>
                <a:lnTo>
                  <a:pt x="4" y="24"/>
                </a:lnTo>
                <a:lnTo>
                  <a:pt x="45" y="0"/>
                </a:lnTo>
                <a:lnTo>
                  <a:pt x="48" y="9"/>
                </a:lnTo>
                <a:lnTo>
                  <a:pt x="77" y="3"/>
                </a:lnTo>
                <a:lnTo>
                  <a:pt x="100" y="5"/>
                </a:lnTo>
                <a:lnTo>
                  <a:pt x="91" y="17"/>
                </a:lnTo>
                <a:lnTo>
                  <a:pt x="96" y="34"/>
                </a:lnTo>
                <a:lnTo>
                  <a:pt x="115" y="42"/>
                </a:lnTo>
                <a:lnTo>
                  <a:pt x="134" y="40"/>
                </a:lnTo>
                <a:lnTo>
                  <a:pt x="150" y="27"/>
                </a:lnTo>
                <a:lnTo>
                  <a:pt x="175" y="24"/>
                </a:lnTo>
                <a:lnTo>
                  <a:pt x="183" y="36"/>
                </a:lnTo>
                <a:lnTo>
                  <a:pt x="198" y="46"/>
                </a:lnTo>
                <a:lnTo>
                  <a:pt x="219" y="47"/>
                </a:lnTo>
                <a:lnTo>
                  <a:pt x="216" y="67"/>
                </a:lnTo>
                <a:lnTo>
                  <a:pt x="217" y="107"/>
                </a:lnTo>
                <a:lnTo>
                  <a:pt x="221" y="131"/>
                </a:lnTo>
                <a:lnTo>
                  <a:pt x="245" y="128"/>
                </a:lnTo>
                <a:lnTo>
                  <a:pt x="252" y="145"/>
                </a:lnTo>
                <a:lnTo>
                  <a:pt x="254" y="160"/>
                </a:lnTo>
                <a:lnTo>
                  <a:pt x="266" y="179"/>
                </a:lnTo>
                <a:lnTo>
                  <a:pt x="251" y="194"/>
                </a:lnTo>
                <a:lnTo>
                  <a:pt x="237" y="205"/>
                </a:lnTo>
                <a:lnTo>
                  <a:pt x="222" y="205"/>
                </a:lnTo>
                <a:lnTo>
                  <a:pt x="204" y="211"/>
                </a:lnTo>
                <a:lnTo>
                  <a:pt x="204" y="232"/>
                </a:lnTo>
                <a:lnTo>
                  <a:pt x="197" y="246"/>
                </a:lnTo>
                <a:lnTo>
                  <a:pt x="178" y="263"/>
                </a:lnTo>
                <a:lnTo>
                  <a:pt x="146" y="236"/>
                </a:lnTo>
                <a:lnTo>
                  <a:pt x="137" y="212"/>
                </a:lnTo>
                <a:lnTo>
                  <a:pt x="108" y="205"/>
                </a:lnTo>
                <a:lnTo>
                  <a:pt x="98" y="174"/>
                </a:lnTo>
                <a:lnTo>
                  <a:pt x="77" y="155"/>
                </a:lnTo>
                <a:lnTo>
                  <a:pt x="70" y="133"/>
                </a:lnTo>
                <a:lnTo>
                  <a:pt x="53" y="110"/>
                </a:lnTo>
                <a:lnTo>
                  <a:pt x="42" y="87"/>
                </a:lnTo>
                <a:lnTo>
                  <a:pt x="20" y="70"/>
                </a:lnTo>
                <a:lnTo>
                  <a:pt x="0" y="47"/>
                </a:lnTo>
                <a:close/>
              </a:path>
            </a:pathLst>
          </a:custGeom>
          <a:solidFill>
            <a:srgbClr val="FAFAFA"/>
          </a:solidFill>
          <a:ln w="3175">
            <a:solidFill>
              <a:schemeClr val="bg1"/>
            </a:solidFill>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ct val="50000"/>
              </a:spcBef>
              <a:spcAft>
                <a:spcPts val="0"/>
              </a:spcAft>
              <a:defRPr/>
            </a:pPr>
            <a:endParaRPr lang="de-CH" sz="1400" b="1" dirty="0">
              <a:solidFill>
                <a:schemeClr val="bg1"/>
              </a:solidFill>
            </a:endParaRPr>
          </a:p>
        </p:txBody>
      </p:sp>
      <p:sp>
        <p:nvSpPr>
          <p:cNvPr id="20" name="LU"/>
          <p:cNvSpPr>
            <a:spLocks noChangeAspect="1"/>
          </p:cNvSpPr>
          <p:nvPr/>
        </p:nvSpPr>
        <p:spPr bwMode="auto">
          <a:xfrm>
            <a:off x="5294313" y="3835400"/>
            <a:ext cx="109537" cy="119063"/>
          </a:xfrm>
          <a:custGeom>
            <a:avLst/>
            <a:gdLst>
              <a:gd name="T0" fmla="*/ 52 w 73"/>
              <a:gd name="T1" fmla="*/ 101 h 101"/>
              <a:gd name="T2" fmla="*/ 56 w 73"/>
              <a:gd name="T3" fmla="*/ 68 h 101"/>
              <a:gd name="T4" fmla="*/ 73 w 73"/>
              <a:gd name="T5" fmla="*/ 56 h 101"/>
              <a:gd name="T6" fmla="*/ 73 w 73"/>
              <a:gd name="T7" fmla="*/ 40 h 101"/>
              <a:gd name="T8" fmla="*/ 64 w 73"/>
              <a:gd name="T9" fmla="*/ 29 h 101"/>
              <a:gd name="T10" fmla="*/ 55 w 73"/>
              <a:gd name="T11" fmla="*/ 13 h 101"/>
              <a:gd name="T12" fmla="*/ 50 w 73"/>
              <a:gd name="T13" fmla="*/ 0 h 101"/>
              <a:gd name="T14" fmla="*/ 33 w 73"/>
              <a:gd name="T15" fmla="*/ 0 h 101"/>
              <a:gd name="T16" fmla="*/ 22 w 73"/>
              <a:gd name="T17" fmla="*/ 6 h 101"/>
              <a:gd name="T18" fmla="*/ 22 w 73"/>
              <a:gd name="T19" fmla="*/ 27 h 101"/>
              <a:gd name="T20" fmla="*/ 12 w 73"/>
              <a:gd name="T21" fmla="*/ 46 h 101"/>
              <a:gd name="T22" fmla="*/ 0 w 73"/>
              <a:gd name="T23" fmla="*/ 51 h 101"/>
              <a:gd name="T24" fmla="*/ 5 w 73"/>
              <a:gd name="T25" fmla="*/ 67 h 101"/>
              <a:gd name="T26" fmla="*/ 21 w 73"/>
              <a:gd name="T27" fmla="*/ 71 h 101"/>
              <a:gd name="T28" fmla="*/ 36 w 73"/>
              <a:gd name="T29" fmla="*/ 75 h 101"/>
              <a:gd name="T30" fmla="*/ 45 w 73"/>
              <a:gd name="T31" fmla="*/ 85 h 101"/>
              <a:gd name="T32" fmla="*/ 52 w 73"/>
              <a:gd name="T33"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3" h="101">
                <a:moveTo>
                  <a:pt x="52" y="101"/>
                </a:moveTo>
                <a:lnTo>
                  <a:pt x="56" y="68"/>
                </a:lnTo>
                <a:lnTo>
                  <a:pt x="73" y="56"/>
                </a:lnTo>
                <a:lnTo>
                  <a:pt x="73" y="40"/>
                </a:lnTo>
                <a:lnTo>
                  <a:pt x="64" y="29"/>
                </a:lnTo>
                <a:lnTo>
                  <a:pt x="55" y="13"/>
                </a:lnTo>
                <a:lnTo>
                  <a:pt x="50" y="0"/>
                </a:lnTo>
                <a:lnTo>
                  <a:pt x="33" y="0"/>
                </a:lnTo>
                <a:lnTo>
                  <a:pt x="22" y="6"/>
                </a:lnTo>
                <a:lnTo>
                  <a:pt x="22" y="27"/>
                </a:lnTo>
                <a:lnTo>
                  <a:pt x="12" y="46"/>
                </a:lnTo>
                <a:lnTo>
                  <a:pt x="0" y="51"/>
                </a:lnTo>
                <a:lnTo>
                  <a:pt x="5" y="67"/>
                </a:lnTo>
                <a:lnTo>
                  <a:pt x="21" y="71"/>
                </a:lnTo>
                <a:lnTo>
                  <a:pt x="36" y="75"/>
                </a:lnTo>
                <a:lnTo>
                  <a:pt x="45" y="85"/>
                </a:lnTo>
                <a:lnTo>
                  <a:pt x="52" y="101"/>
                </a:lnTo>
                <a:close/>
              </a:path>
            </a:pathLst>
          </a:custGeom>
          <a:solidFill>
            <a:srgbClr val="FAFAFA"/>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21" name="NL"/>
          <p:cNvSpPr>
            <a:spLocks noChangeAspect="1"/>
          </p:cNvSpPr>
          <p:nvPr/>
        </p:nvSpPr>
        <p:spPr bwMode="auto">
          <a:xfrm>
            <a:off x="5165725" y="3370263"/>
            <a:ext cx="404813" cy="385762"/>
          </a:xfrm>
          <a:custGeom>
            <a:avLst/>
            <a:gdLst>
              <a:gd name="T0" fmla="*/ 112 w 271"/>
              <a:gd name="T1" fmla="*/ 9 h 323"/>
              <a:gd name="T2" fmla="*/ 85 w 271"/>
              <a:gd name="T3" fmla="*/ 47 h 323"/>
              <a:gd name="T4" fmla="*/ 85 w 271"/>
              <a:gd name="T5" fmla="*/ 59 h 323"/>
              <a:gd name="T6" fmla="*/ 68 w 271"/>
              <a:gd name="T7" fmla="*/ 77 h 323"/>
              <a:gd name="T8" fmla="*/ 71 w 271"/>
              <a:gd name="T9" fmla="*/ 81 h 323"/>
              <a:gd name="T10" fmla="*/ 66 w 271"/>
              <a:gd name="T11" fmla="*/ 94 h 323"/>
              <a:gd name="T12" fmla="*/ 49 w 271"/>
              <a:gd name="T13" fmla="*/ 113 h 323"/>
              <a:gd name="T14" fmla="*/ 33 w 271"/>
              <a:gd name="T15" fmla="*/ 134 h 323"/>
              <a:gd name="T16" fmla="*/ 26 w 271"/>
              <a:gd name="T17" fmla="*/ 145 h 323"/>
              <a:gd name="T18" fmla="*/ 33 w 271"/>
              <a:gd name="T19" fmla="*/ 155 h 323"/>
              <a:gd name="T20" fmla="*/ 28 w 271"/>
              <a:gd name="T21" fmla="*/ 171 h 323"/>
              <a:gd name="T22" fmla="*/ 19 w 271"/>
              <a:gd name="T23" fmla="*/ 184 h 323"/>
              <a:gd name="T24" fmla="*/ 11 w 271"/>
              <a:gd name="T25" fmla="*/ 189 h 323"/>
              <a:gd name="T26" fmla="*/ 0 w 271"/>
              <a:gd name="T27" fmla="*/ 205 h 323"/>
              <a:gd name="T28" fmla="*/ 1 w 271"/>
              <a:gd name="T29" fmla="*/ 221 h 323"/>
              <a:gd name="T30" fmla="*/ 14 w 271"/>
              <a:gd name="T31" fmla="*/ 229 h 323"/>
              <a:gd name="T32" fmla="*/ 44 w 271"/>
              <a:gd name="T33" fmla="*/ 229 h 323"/>
              <a:gd name="T34" fmla="*/ 62 w 271"/>
              <a:gd name="T35" fmla="*/ 218 h 323"/>
              <a:gd name="T36" fmla="*/ 79 w 271"/>
              <a:gd name="T37" fmla="*/ 215 h 323"/>
              <a:gd name="T38" fmla="*/ 93 w 271"/>
              <a:gd name="T39" fmla="*/ 229 h 323"/>
              <a:gd name="T40" fmla="*/ 107 w 271"/>
              <a:gd name="T41" fmla="*/ 236 h 323"/>
              <a:gd name="T42" fmla="*/ 126 w 271"/>
              <a:gd name="T43" fmla="*/ 239 h 323"/>
              <a:gd name="T44" fmla="*/ 121 w 271"/>
              <a:gd name="T45" fmla="*/ 263 h 323"/>
              <a:gd name="T46" fmla="*/ 128 w 271"/>
              <a:gd name="T47" fmla="*/ 323 h 323"/>
              <a:gd name="T48" fmla="*/ 144 w 271"/>
              <a:gd name="T49" fmla="*/ 322 h 323"/>
              <a:gd name="T50" fmla="*/ 154 w 271"/>
              <a:gd name="T51" fmla="*/ 320 h 323"/>
              <a:gd name="T52" fmla="*/ 158 w 271"/>
              <a:gd name="T53" fmla="*/ 303 h 323"/>
              <a:gd name="T54" fmla="*/ 161 w 271"/>
              <a:gd name="T55" fmla="*/ 268 h 323"/>
              <a:gd name="T56" fmla="*/ 173 w 271"/>
              <a:gd name="T57" fmla="*/ 249 h 323"/>
              <a:gd name="T58" fmla="*/ 173 w 271"/>
              <a:gd name="T59" fmla="*/ 218 h 323"/>
              <a:gd name="T60" fmla="*/ 183 w 271"/>
              <a:gd name="T61" fmla="*/ 199 h 323"/>
              <a:gd name="T62" fmla="*/ 204 w 271"/>
              <a:gd name="T63" fmla="*/ 189 h 323"/>
              <a:gd name="T64" fmla="*/ 243 w 271"/>
              <a:gd name="T65" fmla="*/ 140 h 323"/>
              <a:gd name="T66" fmla="*/ 248 w 271"/>
              <a:gd name="T67" fmla="*/ 118 h 323"/>
              <a:gd name="T68" fmla="*/ 242 w 271"/>
              <a:gd name="T69" fmla="*/ 84 h 323"/>
              <a:gd name="T70" fmla="*/ 267 w 271"/>
              <a:gd name="T71" fmla="*/ 61 h 323"/>
              <a:gd name="T72" fmla="*/ 271 w 271"/>
              <a:gd name="T73" fmla="*/ 23 h 323"/>
              <a:gd name="T74" fmla="*/ 253 w 271"/>
              <a:gd name="T75" fmla="*/ 6 h 323"/>
              <a:gd name="T76" fmla="*/ 242 w 271"/>
              <a:gd name="T77" fmla="*/ 3 h 323"/>
              <a:gd name="T78" fmla="*/ 220 w 271"/>
              <a:gd name="T79" fmla="*/ 0 h 323"/>
              <a:gd name="T80" fmla="*/ 173 w 271"/>
              <a:gd name="T81" fmla="*/ 0 h 323"/>
              <a:gd name="T82" fmla="*/ 159 w 271"/>
              <a:gd name="T83" fmla="*/ 13 h 323"/>
              <a:gd name="T84" fmla="*/ 148 w 271"/>
              <a:gd name="T85" fmla="*/ 29 h 323"/>
              <a:gd name="T86" fmla="*/ 150 w 271"/>
              <a:gd name="T87" fmla="*/ 43 h 323"/>
              <a:gd name="T88" fmla="*/ 167 w 271"/>
              <a:gd name="T89" fmla="*/ 56 h 323"/>
              <a:gd name="T90" fmla="*/ 178 w 271"/>
              <a:gd name="T91" fmla="*/ 71 h 323"/>
              <a:gd name="T92" fmla="*/ 178 w 271"/>
              <a:gd name="T93" fmla="*/ 93 h 323"/>
              <a:gd name="T94" fmla="*/ 159 w 271"/>
              <a:gd name="T95" fmla="*/ 108 h 323"/>
              <a:gd name="T96" fmla="*/ 140 w 271"/>
              <a:gd name="T97" fmla="*/ 113 h 323"/>
              <a:gd name="T98" fmla="*/ 126 w 271"/>
              <a:gd name="T99" fmla="*/ 115 h 323"/>
              <a:gd name="T100" fmla="*/ 120 w 271"/>
              <a:gd name="T101" fmla="*/ 103 h 323"/>
              <a:gd name="T102" fmla="*/ 115 w 271"/>
              <a:gd name="T103" fmla="*/ 84 h 323"/>
              <a:gd name="T104" fmla="*/ 124 w 271"/>
              <a:gd name="T105" fmla="*/ 69 h 323"/>
              <a:gd name="T106" fmla="*/ 121 w 271"/>
              <a:gd name="T107" fmla="*/ 50 h 323"/>
              <a:gd name="T108" fmla="*/ 120 w 271"/>
              <a:gd name="T109" fmla="*/ 32 h 323"/>
              <a:gd name="T110" fmla="*/ 112 w 271"/>
              <a:gd name="T111" fmla="*/ 9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71" h="323">
                <a:moveTo>
                  <a:pt x="112" y="9"/>
                </a:moveTo>
                <a:lnTo>
                  <a:pt x="85" y="47"/>
                </a:lnTo>
                <a:lnTo>
                  <a:pt x="85" y="59"/>
                </a:lnTo>
                <a:lnTo>
                  <a:pt x="68" y="77"/>
                </a:lnTo>
                <a:lnTo>
                  <a:pt x="71" y="81"/>
                </a:lnTo>
                <a:lnTo>
                  <a:pt x="66" y="94"/>
                </a:lnTo>
                <a:lnTo>
                  <a:pt x="49" y="113"/>
                </a:lnTo>
                <a:lnTo>
                  <a:pt x="33" y="134"/>
                </a:lnTo>
                <a:lnTo>
                  <a:pt x="26" y="145"/>
                </a:lnTo>
                <a:lnTo>
                  <a:pt x="33" y="155"/>
                </a:lnTo>
                <a:lnTo>
                  <a:pt x="28" y="171"/>
                </a:lnTo>
                <a:lnTo>
                  <a:pt x="19" y="184"/>
                </a:lnTo>
                <a:lnTo>
                  <a:pt x="11" y="189"/>
                </a:lnTo>
                <a:lnTo>
                  <a:pt x="0" y="205"/>
                </a:lnTo>
                <a:lnTo>
                  <a:pt x="1" y="221"/>
                </a:lnTo>
                <a:lnTo>
                  <a:pt x="14" y="229"/>
                </a:lnTo>
                <a:lnTo>
                  <a:pt x="44" y="229"/>
                </a:lnTo>
                <a:lnTo>
                  <a:pt x="62" y="218"/>
                </a:lnTo>
                <a:lnTo>
                  <a:pt x="79" y="215"/>
                </a:lnTo>
                <a:lnTo>
                  <a:pt x="93" y="229"/>
                </a:lnTo>
                <a:lnTo>
                  <a:pt x="107" y="236"/>
                </a:lnTo>
                <a:lnTo>
                  <a:pt x="126" y="239"/>
                </a:lnTo>
                <a:lnTo>
                  <a:pt x="121" y="263"/>
                </a:lnTo>
                <a:lnTo>
                  <a:pt x="128" y="323"/>
                </a:lnTo>
                <a:lnTo>
                  <a:pt x="144" y="322"/>
                </a:lnTo>
                <a:lnTo>
                  <a:pt x="154" y="320"/>
                </a:lnTo>
                <a:lnTo>
                  <a:pt x="158" y="303"/>
                </a:lnTo>
                <a:lnTo>
                  <a:pt x="161" y="268"/>
                </a:lnTo>
                <a:lnTo>
                  <a:pt x="173" y="249"/>
                </a:lnTo>
                <a:lnTo>
                  <a:pt x="173" y="218"/>
                </a:lnTo>
                <a:lnTo>
                  <a:pt x="183" y="199"/>
                </a:lnTo>
                <a:lnTo>
                  <a:pt x="204" y="189"/>
                </a:lnTo>
                <a:lnTo>
                  <a:pt x="243" y="140"/>
                </a:lnTo>
                <a:lnTo>
                  <a:pt x="248" y="118"/>
                </a:lnTo>
                <a:lnTo>
                  <a:pt x="242" y="84"/>
                </a:lnTo>
                <a:lnTo>
                  <a:pt x="267" y="61"/>
                </a:lnTo>
                <a:lnTo>
                  <a:pt x="271" y="23"/>
                </a:lnTo>
                <a:lnTo>
                  <a:pt x="253" y="6"/>
                </a:lnTo>
                <a:lnTo>
                  <a:pt x="242" y="3"/>
                </a:lnTo>
                <a:lnTo>
                  <a:pt x="220" y="0"/>
                </a:lnTo>
                <a:lnTo>
                  <a:pt x="173" y="0"/>
                </a:lnTo>
                <a:lnTo>
                  <a:pt x="159" y="13"/>
                </a:lnTo>
                <a:lnTo>
                  <a:pt x="148" y="29"/>
                </a:lnTo>
                <a:lnTo>
                  <a:pt x="150" y="43"/>
                </a:lnTo>
                <a:lnTo>
                  <a:pt x="167" y="56"/>
                </a:lnTo>
                <a:lnTo>
                  <a:pt x="178" y="71"/>
                </a:lnTo>
                <a:lnTo>
                  <a:pt x="178" y="93"/>
                </a:lnTo>
                <a:lnTo>
                  <a:pt x="159" y="108"/>
                </a:lnTo>
                <a:lnTo>
                  <a:pt x="140" y="113"/>
                </a:lnTo>
                <a:lnTo>
                  <a:pt x="126" y="115"/>
                </a:lnTo>
                <a:lnTo>
                  <a:pt x="120" y="103"/>
                </a:lnTo>
                <a:lnTo>
                  <a:pt x="115" y="84"/>
                </a:lnTo>
                <a:lnTo>
                  <a:pt x="124" y="69"/>
                </a:lnTo>
                <a:lnTo>
                  <a:pt x="121" y="50"/>
                </a:lnTo>
                <a:lnTo>
                  <a:pt x="120" y="32"/>
                </a:lnTo>
                <a:lnTo>
                  <a:pt x="112" y="9"/>
                </a:lnTo>
                <a:close/>
              </a:path>
            </a:pathLst>
          </a:custGeom>
          <a:solidFill>
            <a:srgbClr val="FAFAFA"/>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22" name="CZ"/>
          <p:cNvSpPr>
            <a:spLocks/>
          </p:cNvSpPr>
          <p:nvPr/>
        </p:nvSpPr>
        <p:spPr bwMode="auto">
          <a:xfrm>
            <a:off x="5992813" y="3833813"/>
            <a:ext cx="760412" cy="368300"/>
          </a:xfrm>
          <a:custGeom>
            <a:avLst/>
            <a:gdLst>
              <a:gd name="T0" fmla="*/ 126 w 510"/>
              <a:gd name="T1" fmla="*/ 298 h 311"/>
              <a:gd name="T2" fmla="*/ 122 w 510"/>
              <a:gd name="T3" fmla="*/ 281 h 311"/>
              <a:gd name="T4" fmla="*/ 106 w 510"/>
              <a:gd name="T5" fmla="*/ 271 h 311"/>
              <a:gd name="T6" fmla="*/ 46 w 510"/>
              <a:gd name="T7" fmla="*/ 210 h 311"/>
              <a:gd name="T8" fmla="*/ 42 w 510"/>
              <a:gd name="T9" fmla="*/ 179 h 311"/>
              <a:gd name="T10" fmla="*/ 16 w 510"/>
              <a:gd name="T11" fmla="*/ 175 h 311"/>
              <a:gd name="T12" fmla="*/ 17 w 510"/>
              <a:gd name="T13" fmla="*/ 145 h 311"/>
              <a:gd name="T14" fmla="*/ 8 w 510"/>
              <a:gd name="T15" fmla="*/ 116 h 311"/>
              <a:gd name="T16" fmla="*/ 0 w 510"/>
              <a:gd name="T17" fmla="*/ 101 h 311"/>
              <a:gd name="T18" fmla="*/ 6 w 510"/>
              <a:gd name="T19" fmla="*/ 83 h 311"/>
              <a:gd name="T20" fmla="*/ 24 w 510"/>
              <a:gd name="T21" fmla="*/ 83 h 311"/>
              <a:gd name="T22" fmla="*/ 57 w 510"/>
              <a:gd name="T23" fmla="*/ 75 h 311"/>
              <a:gd name="T24" fmla="*/ 160 w 510"/>
              <a:gd name="T25" fmla="*/ 15 h 311"/>
              <a:gd name="T26" fmla="*/ 182 w 510"/>
              <a:gd name="T27" fmla="*/ 0 h 311"/>
              <a:gd name="T28" fmla="*/ 195 w 510"/>
              <a:gd name="T29" fmla="*/ 18 h 311"/>
              <a:gd name="T30" fmla="*/ 217 w 510"/>
              <a:gd name="T31" fmla="*/ 8 h 311"/>
              <a:gd name="T32" fmla="*/ 237 w 510"/>
              <a:gd name="T33" fmla="*/ 10 h 311"/>
              <a:gd name="T34" fmla="*/ 250 w 510"/>
              <a:gd name="T35" fmla="*/ 19 h 311"/>
              <a:gd name="T36" fmla="*/ 250 w 510"/>
              <a:gd name="T37" fmla="*/ 47 h 311"/>
              <a:gd name="T38" fmla="*/ 287 w 510"/>
              <a:gd name="T39" fmla="*/ 74 h 311"/>
              <a:gd name="T40" fmla="*/ 289 w 510"/>
              <a:gd name="T41" fmla="*/ 92 h 311"/>
              <a:gd name="T42" fmla="*/ 303 w 510"/>
              <a:gd name="T43" fmla="*/ 113 h 311"/>
              <a:gd name="T44" fmla="*/ 313 w 510"/>
              <a:gd name="T45" fmla="*/ 122 h 311"/>
              <a:gd name="T46" fmla="*/ 320 w 510"/>
              <a:gd name="T47" fmla="*/ 113 h 311"/>
              <a:gd name="T48" fmla="*/ 346 w 510"/>
              <a:gd name="T49" fmla="*/ 98 h 311"/>
              <a:gd name="T50" fmla="*/ 358 w 510"/>
              <a:gd name="T51" fmla="*/ 101 h 311"/>
              <a:gd name="T52" fmla="*/ 390 w 510"/>
              <a:gd name="T53" fmla="*/ 142 h 311"/>
              <a:gd name="T54" fmla="*/ 398 w 510"/>
              <a:gd name="T55" fmla="*/ 140 h 311"/>
              <a:gd name="T56" fmla="*/ 432 w 510"/>
              <a:gd name="T57" fmla="*/ 163 h 311"/>
              <a:gd name="T58" fmla="*/ 483 w 510"/>
              <a:gd name="T59" fmla="*/ 160 h 311"/>
              <a:gd name="T60" fmla="*/ 510 w 510"/>
              <a:gd name="T61" fmla="*/ 179 h 311"/>
              <a:gd name="T62" fmla="*/ 454 w 510"/>
              <a:gd name="T63" fmla="*/ 213 h 311"/>
              <a:gd name="T64" fmla="*/ 451 w 510"/>
              <a:gd name="T65" fmla="*/ 256 h 311"/>
              <a:gd name="T66" fmla="*/ 417 w 510"/>
              <a:gd name="T67" fmla="*/ 291 h 311"/>
              <a:gd name="T68" fmla="*/ 380 w 510"/>
              <a:gd name="T69" fmla="*/ 290 h 311"/>
              <a:gd name="T70" fmla="*/ 360 w 510"/>
              <a:gd name="T71" fmla="*/ 300 h 311"/>
              <a:gd name="T72" fmla="*/ 335 w 510"/>
              <a:gd name="T73" fmla="*/ 311 h 311"/>
              <a:gd name="T74" fmla="*/ 303 w 510"/>
              <a:gd name="T75" fmla="*/ 288 h 311"/>
              <a:gd name="T76" fmla="*/ 283 w 510"/>
              <a:gd name="T77" fmla="*/ 300 h 311"/>
              <a:gd name="T78" fmla="*/ 265 w 510"/>
              <a:gd name="T79" fmla="*/ 304 h 311"/>
              <a:gd name="T80" fmla="*/ 250 w 510"/>
              <a:gd name="T81" fmla="*/ 277 h 311"/>
              <a:gd name="T82" fmla="*/ 206 w 510"/>
              <a:gd name="T83" fmla="*/ 278 h 311"/>
              <a:gd name="T84" fmla="*/ 192 w 510"/>
              <a:gd name="T85" fmla="*/ 290 h 311"/>
              <a:gd name="T86" fmla="*/ 182 w 510"/>
              <a:gd name="T87" fmla="*/ 301 h 311"/>
              <a:gd name="T88" fmla="*/ 163 w 510"/>
              <a:gd name="T89" fmla="*/ 301 h 311"/>
              <a:gd name="T90" fmla="*/ 142 w 510"/>
              <a:gd name="T91" fmla="*/ 305 h 311"/>
              <a:gd name="T92" fmla="*/ 126 w 510"/>
              <a:gd name="T93" fmla="*/ 298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10" h="311">
                <a:moveTo>
                  <a:pt x="126" y="298"/>
                </a:moveTo>
                <a:lnTo>
                  <a:pt x="122" y="281"/>
                </a:lnTo>
                <a:lnTo>
                  <a:pt x="106" y="271"/>
                </a:lnTo>
                <a:lnTo>
                  <a:pt x="46" y="210"/>
                </a:lnTo>
                <a:lnTo>
                  <a:pt x="42" y="179"/>
                </a:lnTo>
                <a:lnTo>
                  <a:pt x="16" y="175"/>
                </a:lnTo>
                <a:lnTo>
                  <a:pt x="17" y="145"/>
                </a:lnTo>
                <a:lnTo>
                  <a:pt x="8" y="116"/>
                </a:lnTo>
                <a:lnTo>
                  <a:pt x="0" y="101"/>
                </a:lnTo>
                <a:lnTo>
                  <a:pt x="6" y="83"/>
                </a:lnTo>
                <a:lnTo>
                  <a:pt x="24" y="83"/>
                </a:lnTo>
                <a:lnTo>
                  <a:pt x="57" y="75"/>
                </a:lnTo>
                <a:lnTo>
                  <a:pt x="160" y="15"/>
                </a:lnTo>
                <a:lnTo>
                  <a:pt x="182" y="0"/>
                </a:lnTo>
                <a:lnTo>
                  <a:pt x="195" y="18"/>
                </a:lnTo>
                <a:lnTo>
                  <a:pt x="217" y="8"/>
                </a:lnTo>
                <a:lnTo>
                  <a:pt x="237" y="10"/>
                </a:lnTo>
                <a:lnTo>
                  <a:pt x="250" y="19"/>
                </a:lnTo>
                <a:lnTo>
                  <a:pt x="250" y="47"/>
                </a:lnTo>
                <a:lnTo>
                  <a:pt x="287" y="74"/>
                </a:lnTo>
                <a:lnTo>
                  <a:pt x="289" y="92"/>
                </a:lnTo>
                <a:lnTo>
                  <a:pt x="303" y="113"/>
                </a:lnTo>
                <a:lnTo>
                  <a:pt x="313" y="122"/>
                </a:lnTo>
                <a:lnTo>
                  <a:pt x="320" y="113"/>
                </a:lnTo>
                <a:lnTo>
                  <a:pt x="346" y="98"/>
                </a:lnTo>
                <a:lnTo>
                  <a:pt x="358" y="101"/>
                </a:lnTo>
                <a:lnTo>
                  <a:pt x="390" y="142"/>
                </a:lnTo>
                <a:lnTo>
                  <a:pt x="398" y="140"/>
                </a:lnTo>
                <a:lnTo>
                  <a:pt x="432" y="163"/>
                </a:lnTo>
                <a:lnTo>
                  <a:pt x="483" y="160"/>
                </a:lnTo>
                <a:lnTo>
                  <a:pt x="510" y="179"/>
                </a:lnTo>
                <a:lnTo>
                  <a:pt x="454" y="213"/>
                </a:lnTo>
                <a:lnTo>
                  <a:pt x="451" y="256"/>
                </a:lnTo>
                <a:lnTo>
                  <a:pt x="417" y="291"/>
                </a:lnTo>
                <a:lnTo>
                  <a:pt x="380" y="290"/>
                </a:lnTo>
                <a:lnTo>
                  <a:pt x="360" y="300"/>
                </a:lnTo>
                <a:lnTo>
                  <a:pt x="335" y="311"/>
                </a:lnTo>
                <a:lnTo>
                  <a:pt x="303" y="288"/>
                </a:lnTo>
                <a:lnTo>
                  <a:pt x="283" y="300"/>
                </a:lnTo>
                <a:lnTo>
                  <a:pt x="265" y="304"/>
                </a:lnTo>
                <a:lnTo>
                  <a:pt x="250" y="277"/>
                </a:lnTo>
                <a:lnTo>
                  <a:pt x="206" y="278"/>
                </a:lnTo>
                <a:lnTo>
                  <a:pt x="192" y="290"/>
                </a:lnTo>
                <a:lnTo>
                  <a:pt x="182" y="301"/>
                </a:lnTo>
                <a:lnTo>
                  <a:pt x="163" y="301"/>
                </a:lnTo>
                <a:lnTo>
                  <a:pt x="142" y="305"/>
                </a:lnTo>
                <a:lnTo>
                  <a:pt x="126" y="298"/>
                </a:lnTo>
                <a:close/>
              </a:path>
            </a:pathLst>
          </a:custGeom>
          <a:solidFill>
            <a:srgbClr val="FAFAFA"/>
          </a:solidFill>
          <a:ln w="3175">
            <a:solidFill>
              <a:schemeClr val="bg1"/>
            </a:solidFill>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ct val="50000"/>
              </a:spcBef>
              <a:spcAft>
                <a:spcPts val="0"/>
              </a:spcAft>
              <a:defRPr/>
            </a:pPr>
            <a:endParaRPr lang="de-CH" sz="1400" b="1" dirty="0">
              <a:solidFill>
                <a:schemeClr val="bg1"/>
              </a:solidFill>
            </a:endParaRPr>
          </a:p>
        </p:txBody>
      </p:sp>
      <p:sp>
        <p:nvSpPr>
          <p:cNvPr id="23" name="HR" descr="80%"/>
          <p:cNvSpPr>
            <a:spLocks noChangeAspect="1"/>
          </p:cNvSpPr>
          <p:nvPr/>
        </p:nvSpPr>
        <p:spPr bwMode="auto">
          <a:xfrm>
            <a:off x="6070600" y="4521200"/>
            <a:ext cx="682625" cy="604838"/>
          </a:xfrm>
          <a:custGeom>
            <a:avLst/>
            <a:gdLst>
              <a:gd name="T0" fmla="*/ 9 w 460"/>
              <a:gd name="T1" fmla="*/ 145 h 506"/>
              <a:gd name="T2" fmla="*/ 28 w 460"/>
              <a:gd name="T3" fmla="*/ 185 h 506"/>
              <a:gd name="T4" fmla="*/ 52 w 460"/>
              <a:gd name="T5" fmla="*/ 179 h 506"/>
              <a:gd name="T6" fmla="*/ 71 w 460"/>
              <a:gd name="T7" fmla="*/ 139 h 506"/>
              <a:gd name="T8" fmla="*/ 104 w 460"/>
              <a:gd name="T9" fmla="*/ 158 h 506"/>
              <a:gd name="T10" fmla="*/ 113 w 460"/>
              <a:gd name="T11" fmla="*/ 192 h 506"/>
              <a:gd name="T12" fmla="*/ 129 w 460"/>
              <a:gd name="T13" fmla="*/ 237 h 506"/>
              <a:gd name="T14" fmla="*/ 146 w 460"/>
              <a:gd name="T15" fmla="*/ 269 h 506"/>
              <a:gd name="T16" fmla="*/ 134 w 460"/>
              <a:gd name="T17" fmla="*/ 283 h 506"/>
              <a:gd name="T18" fmla="*/ 204 w 460"/>
              <a:gd name="T19" fmla="*/ 370 h 506"/>
              <a:gd name="T20" fmla="*/ 237 w 460"/>
              <a:gd name="T21" fmla="*/ 374 h 506"/>
              <a:gd name="T22" fmla="*/ 289 w 460"/>
              <a:gd name="T23" fmla="*/ 414 h 506"/>
              <a:gd name="T24" fmla="*/ 303 w 460"/>
              <a:gd name="T25" fmla="*/ 445 h 506"/>
              <a:gd name="T26" fmla="*/ 317 w 460"/>
              <a:gd name="T27" fmla="*/ 444 h 506"/>
              <a:gd name="T28" fmla="*/ 347 w 460"/>
              <a:gd name="T29" fmla="*/ 462 h 506"/>
              <a:gd name="T30" fmla="*/ 367 w 460"/>
              <a:gd name="T31" fmla="*/ 461 h 506"/>
              <a:gd name="T32" fmla="*/ 366 w 460"/>
              <a:gd name="T33" fmla="*/ 428 h 506"/>
              <a:gd name="T34" fmla="*/ 343 w 460"/>
              <a:gd name="T35" fmla="*/ 391 h 506"/>
              <a:gd name="T36" fmla="*/ 289 w 460"/>
              <a:gd name="T37" fmla="*/ 330 h 506"/>
              <a:gd name="T38" fmla="*/ 270 w 460"/>
              <a:gd name="T39" fmla="*/ 324 h 506"/>
              <a:gd name="T40" fmla="*/ 251 w 460"/>
              <a:gd name="T41" fmla="*/ 309 h 506"/>
              <a:gd name="T42" fmla="*/ 237 w 460"/>
              <a:gd name="T43" fmla="*/ 280 h 506"/>
              <a:gd name="T44" fmla="*/ 214 w 460"/>
              <a:gd name="T45" fmla="*/ 235 h 506"/>
              <a:gd name="T46" fmla="*/ 174 w 460"/>
              <a:gd name="T47" fmla="*/ 179 h 506"/>
              <a:gd name="T48" fmla="*/ 195 w 460"/>
              <a:gd name="T49" fmla="*/ 169 h 506"/>
              <a:gd name="T50" fmla="*/ 281 w 460"/>
              <a:gd name="T51" fmla="*/ 145 h 506"/>
              <a:gd name="T52" fmla="*/ 322 w 460"/>
              <a:gd name="T53" fmla="*/ 173 h 506"/>
              <a:gd name="T54" fmla="*/ 338 w 460"/>
              <a:gd name="T55" fmla="*/ 173 h 506"/>
              <a:gd name="T56" fmla="*/ 374 w 460"/>
              <a:gd name="T57" fmla="*/ 176 h 506"/>
              <a:gd name="T58" fmla="*/ 421 w 460"/>
              <a:gd name="T59" fmla="*/ 173 h 506"/>
              <a:gd name="T60" fmla="*/ 451 w 460"/>
              <a:gd name="T61" fmla="*/ 192 h 506"/>
              <a:gd name="T62" fmla="*/ 460 w 460"/>
              <a:gd name="T63" fmla="*/ 158 h 506"/>
              <a:gd name="T64" fmla="*/ 436 w 460"/>
              <a:gd name="T65" fmla="*/ 129 h 506"/>
              <a:gd name="T66" fmla="*/ 434 w 460"/>
              <a:gd name="T67" fmla="*/ 98 h 506"/>
              <a:gd name="T68" fmla="*/ 415 w 460"/>
              <a:gd name="T69" fmla="*/ 77 h 506"/>
              <a:gd name="T70" fmla="*/ 395 w 460"/>
              <a:gd name="T71" fmla="*/ 82 h 506"/>
              <a:gd name="T72" fmla="*/ 371 w 460"/>
              <a:gd name="T73" fmla="*/ 92 h 506"/>
              <a:gd name="T74" fmla="*/ 336 w 460"/>
              <a:gd name="T75" fmla="*/ 61 h 506"/>
              <a:gd name="T76" fmla="*/ 305 w 460"/>
              <a:gd name="T77" fmla="*/ 47 h 506"/>
              <a:gd name="T78" fmla="*/ 251 w 460"/>
              <a:gd name="T79" fmla="*/ 0 h 506"/>
              <a:gd name="T80" fmla="*/ 199 w 460"/>
              <a:gd name="T81" fmla="*/ 34 h 506"/>
              <a:gd name="T82" fmla="*/ 184 w 460"/>
              <a:gd name="T83" fmla="*/ 64 h 506"/>
              <a:gd name="T84" fmla="*/ 101 w 460"/>
              <a:gd name="T85" fmla="*/ 114 h 506"/>
              <a:gd name="T86" fmla="*/ 52 w 460"/>
              <a:gd name="T87" fmla="*/ 114 h 506"/>
              <a:gd name="T88" fmla="*/ 0 w 460"/>
              <a:gd name="T89" fmla="*/ 114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0" h="506">
                <a:moveTo>
                  <a:pt x="0" y="114"/>
                </a:moveTo>
                <a:lnTo>
                  <a:pt x="9" y="145"/>
                </a:lnTo>
                <a:lnTo>
                  <a:pt x="19" y="169"/>
                </a:lnTo>
                <a:lnTo>
                  <a:pt x="28" y="185"/>
                </a:lnTo>
                <a:lnTo>
                  <a:pt x="39" y="188"/>
                </a:lnTo>
                <a:lnTo>
                  <a:pt x="52" y="179"/>
                </a:lnTo>
                <a:lnTo>
                  <a:pt x="58" y="163"/>
                </a:lnTo>
                <a:lnTo>
                  <a:pt x="71" y="139"/>
                </a:lnTo>
                <a:lnTo>
                  <a:pt x="87" y="154"/>
                </a:lnTo>
                <a:lnTo>
                  <a:pt x="104" y="158"/>
                </a:lnTo>
                <a:lnTo>
                  <a:pt x="115" y="166"/>
                </a:lnTo>
                <a:lnTo>
                  <a:pt x="113" y="192"/>
                </a:lnTo>
                <a:lnTo>
                  <a:pt x="113" y="209"/>
                </a:lnTo>
                <a:lnTo>
                  <a:pt x="129" y="237"/>
                </a:lnTo>
                <a:lnTo>
                  <a:pt x="148" y="262"/>
                </a:lnTo>
                <a:lnTo>
                  <a:pt x="146" y="269"/>
                </a:lnTo>
                <a:lnTo>
                  <a:pt x="124" y="269"/>
                </a:lnTo>
                <a:lnTo>
                  <a:pt x="134" y="283"/>
                </a:lnTo>
                <a:lnTo>
                  <a:pt x="198" y="364"/>
                </a:lnTo>
                <a:lnTo>
                  <a:pt x="204" y="370"/>
                </a:lnTo>
                <a:lnTo>
                  <a:pt x="223" y="370"/>
                </a:lnTo>
                <a:lnTo>
                  <a:pt x="237" y="374"/>
                </a:lnTo>
                <a:lnTo>
                  <a:pt x="265" y="388"/>
                </a:lnTo>
                <a:lnTo>
                  <a:pt x="289" y="414"/>
                </a:lnTo>
                <a:lnTo>
                  <a:pt x="294" y="425"/>
                </a:lnTo>
                <a:lnTo>
                  <a:pt x="303" y="445"/>
                </a:lnTo>
                <a:lnTo>
                  <a:pt x="310" y="444"/>
                </a:lnTo>
                <a:lnTo>
                  <a:pt x="317" y="444"/>
                </a:lnTo>
                <a:lnTo>
                  <a:pt x="336" y="452"/>
                </a:lnTo>
                <a:lnTo>
                  <a:pt x="347" y="462"/>
                </a:lnTo>
                <a:lnTo>
                  <a:pt x="383" y="506"/>
                </a:lnTo>
                <a:lnTo>
                  <a:pt x="367" y="461"/>
                </a:lnTo>
                <a:lnTo>
                  <a:pt x="358" y="444"/>
                </a:lnTo>
                <a:lnTo>
                  <a:pt x="366" y="428"/>
                </a:lnTo>
                <a:lnTo>
                  <a:pt x="361" y="414"/>
                </a:lnTo>
                <a:lnTo>
                  <a:pt x="343" y="391"/>
                </a:lnTo>
                <a:lnTo>
                  <a:pt x="310" y="348"/>
                </a:lnTo>
                <a:lnTo>
                  <a:pt x="289" y="330"/>
                </a:lnTo>
                <a:lnTo>
                  <a:pt x="281" y="321"/>
                </a:lnTo>
                <a:lnTo>
                  <a:pt x="270" y="324"/>
                </a:lnTo>
                <a:lnTo>
                  <a:pt x="253" y="309"/>
                </a:lnTo>
                <a:lnTo>
                  <a:pt x="251" y="309"/>
                </a:lnTo>
                <a:lnTo>
                  <a:pt x="242" y="299"/>
                </a:lnTo>
                <a:lnTo>
                  <a:pt x="237" y="280"/>
                </a:lnTo>
                <a:lnTo>
                  <a:pt x="232" y="262"/>
                </a:lnTo>
                <a:lnTo>
                  <a:pt x="214" y="235"/>
                </a:lnTo>
                <a:lnTo>
                  <a:pt x="176" y="191"/>
                </a:lnTo>
                <a:lnTo>
                  <a:pt x="174" y="179"/>
                </a:lnTo>
                <a:lnTo>
                  <a:pt x="176" y="173"/>
                </a:lnTo>
                <a:lnTo>
                  <a:pt x="195" y="169"/>
                </a:lnTo>
                <a:lnTo>
                  <a:pt x="247" y="188"/>
                </a:lnTo>
                <a:lnTo>
                  <a:pt x="281" y="145"/>
                </a:lnTo>
                <a:lnTo>
                  <a:pt x="310" y="172"/>
                </a:lnTo>
                <a:lnTo>
                  <a:pt x="322" y="173"/>
                </a:lnTo>
                <a:lnTo>
                  <a:pt x="328" y="185"/>
                </a:lnTo>
                <a:lnTo>
                  <a:pt x="338" y="173"/>
                </a:lnTo>
                <a:lnTo>
                  <a:pt x="357" y="173"/>
                </a:lnTo>
                <a:lnTo>
                  <a:pt x="374" y="176"/>
                </a:lnTo>
                <a:lnTo>
                  <a:pt x="396" y="163"/>
                </a:lnTo>
                <a:lnTo>
                  <a:pt x="421" y="173"/>
                </a:lnTo>
                <a:lnTo>
                  <a:pt x="434" y="188"/>
                </a:lnTo>
                <a:lnTo>
                  <a:pt x="451" y="192"/>
                </a:lnTo>
                <a:lnTo>
                  <a:pt x="452" y="179"/>
                </a:lnTo>
                <a:lnTo>
                  <a:pt x="460" y="158"/>
                </a:lnTo>
                <a:lnTo>
                  <a:pt x="451" y="148"/>
                </a:lnTo>
                <a:lnTo>
                  <a:pt x="436" y="129"/>
                </a:lnTo>
                <a:lnTo>
                  <a:pt x="434" y="111"/>
                </a:lnTo>
                <a:lnTo>
                  <a:pt x="434" y="98"/>
                </a:lnTo>
                <a:lnTo>
                  <a:pt x="436" y="82"/>
                </a:lnTo>
                <a:lnTo>
                  <a:pt x="415" y="77"/>
                </a:lnTo>
                <a:lnTo>
                  <a:pt x="405" y="74"/>
                </a:lnTo>
                <a:lnTo>
                  <a:pt x="395" y="82"/>
                </a:lnTo>
                <a:lnTo>
                  <a:pt x="383" y="92"/>
                </a:lnTo>
                <a:lnTo>
                  <a:pt x="371" y="92"/>
                </a:lnTo>
                <a:lnTo>
                  <a:pt x="352" y="71"/>
                </a:lnTo>
                <a:lnTo>
                  <a:pt x="336" y="61"/>
                </a:lnTo>
                <a:lnTo>
                  <a:pt x="319" y="64"/>
                </a:lnTo>
                <a:lnTo>
                  <a:pt x="305" y="47"/>
                </a:lnTo>
                <a:lnTo>
                  <a:pt x="267" y="3"/>
                </a:lnTo>
                <a:lnTo>
                  <a:pt x="251" y="0"/>
                </a:lnTo>
                <a:lnTo>
                  <a:pt x="226" y="37"/>
                </a:lnTo>
                <a:lnTo>
                  <a:pt x="199" y="34"/>
                </a:lnTo>
                <a:lnTo>
                  <a:pt x="188" y="47"/>
                </a:lnTo>
                <a:lnTo>
                  <a:pt x="184" y="64"/>
                </a:lnTo>
                <a:lnTo>
                  <a:pt x="134" y="124"/>
                </a:lnTo>
                <a:lnTo>
                  <a:pt x="101" y="114"/>
                </a:lnTo>
                <a:lnTo>
                  <a:pt x="68" y="105"/>
                </a:lnTo>
                <a:lnTo>
                  <a:pt x="52" y="114"/>
                </a:lnTo>
                <a:lnTo>
                  <a:pt x="30" y="124"/>
                </a:lnTo>
                <a:lnTo>
                  <a:pt x="0" y="114"/>
                </a:lnTo>
                <a:close/>
              </a:path>
            </a:pathLst>
          </a:custGeom>
          <a:solidFill>
            <a:srgbClr val="FAFAFA"/>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nvGrpSpPr>
          <p:cNvPr id="24" name="FR"/>
          <p:cNvGrpSpPr>
            <a:grpSpLocks/>
          </p:cNvGrpSpPr>
          <p:nvPr/>
        </p:nvGrpSpPr>
        <p:grpSpPr bwMode="auto">
          <a:xfrm>
            <a:off x="4143297" y="3644915"/>
            <a:ext cx="1436689" cy="1531940"/>
            <a:chOff x="1095378" y="3963090"/>
            <a:chExt cx="659" cy="793"/>
          </a:xfrm>
          <a:solidFill>
            <a:srgbClr val="FAFAFA"/>
          </a:solidFill>
          <a:effectLst/>
        </p:grpSpPr>
        <p:sp>
          <p:nvSpPr>
            <p:cNvPr id="102" name="Freeform 573"/>
            <p:cNvSpPr>
              <a:spLocks noChangeAspect="1"/>
            </p:cNvSpPr>
            <p:nvPr/>
          </p:nvSpPr>
          <p:spPr bwMode="auto">
            <a:xfrm>
              <a:off x="1095980" y="3963778"/>
              <a:ext cx="57" cy="105"/>
            </a:xfrm>
            <a:custGeom>
              <a:avLst/>
              <a:gdLst>
                <a:gd name="T0" fmla="*/ 85 w 85"/>
                <a:gd name="T1" fmla="*/ 0 h 172"/>
                <a:gd name="T2" fmla="*/ 57 w 85"/>
                <a:gd name="T3" fmla="*/ 37 h 172"/>
                <a:gd name="T4" fmla="*/ 24 w 85"/>
                <a:gd name="T5" fmla="*/ 37 h 172"/>
                <a:gd name="T6" fmla="*/ 0 w 85"/>
                <a:gd name="T7" fmla="*/ 58 h 172"/>
                <a:gd name="T8" fmla="*/ 5 w 85"/>
                <a:gd name="T9" fmla="*/ 86 h 172"/>
                <a:gd name="T10" fmla="*/ 5 w 85"/>
                <a:gd name="T11" fmla="*/ 135 h 172"/>
                <a:gd name="T12" fmla="*/ 24 w 85"/>
                <a:gd name="T13" fmla="*/ 172 h 172"/>
                <a:gd name="T14" fmla="*/ 47 w 85"/>
                <a:gd name="T15" fmla="*/ 162 h 172"/>
                <a:gd name="T16" fmla="*/ 52 w 85"/>
                <a:gd name="T17" fmla="*/ 141 h 172"/>
                <a:gd name="T18" fmla="*/ 76 w 85"/>
                <a:gd name="T19" fmla="*/ 92 h 172"/>
                <a:gd name="T20" fmla="*/ 76 w 85"/>
                <a:gd name="T21" fmla="*/ 67 h 172"/>
                <a:gd name="T22" fmla="*/ 85 w 85"/>
                <a:gd name="T23"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5" h="172">
                  <a:moveTo>
                    <a:pt x="85" y="0"/>
                  </a:moveTo>
                  <a:lnTo>
                    <a:pt x="57" y="37"/>
                  </a:lnTo>
                  <a:lnTo>
                    <a:pt x="24" y="37"/>
                  </a:lnTo>
                  <a:lnTo>
                    <a:pt x="0" y="58"/>
                  </a:lnTo>
                  <a:lnTo>
                    <a:pt x="5" y="86"/>
                  </a:lnTo>
                  <a:lnTo>
                    <a:pt x="5" y="135"/>
                  </a:lnTo>
                  <a:lnTo>
                    <a:pt x="24" y="172"/>
                  </a:lnTo>
                  <a:lnTo>
                    <a:pt x="47" y="162"/>
                  </a:lnTo>
                  <a:lnTo>
                    <a:pt x="52" y="141"/>
                  </a:lnTo>
                  <a:lnTo>
                    <a:pt x="76" y="92"/>
                  </a:lnTo>
                  <a:lnTo>
                    <a:pt x="76" y="67"/>
                  </a:lnTo>
                  <a:lnTo>
                    <a:pt x="85"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103" name="Freeform 574"/>
            <p:cNvSpPr>
              <a:spLocks noChangeAspect="1"/>
            </p:cNvSpPr>
            <p:nvPr/>
          </p:nvSpPr>
          <p:spPr bwMode="auto">
            <a:xfrm>
              <a:off x="1095378" y="3963090"/>
              <a:ext cx="657" cy="655"/>
            </a:xfrm>
            <a:custGeom>
              <a:avLst/>
              <a:gdLst>
                <a:gd name="T0" fmla="*/ 14 w 965"/>
                <a:gd name="T1" fmla="*/ 206 h 1060"/>
                <a:gd name="T2" fmla="*/ 16 w 965"/>
                <a:gd name="T3" fmla="*/ 247 h 1060"/>
                <a:gd name="T4" fmla="*/ 94 w 965"/>
                <a:gd name="T5" fmla="*/ 314 h 1060"/>
                <a:gd name="T6" fmla="*/ 154 w 965"/>
                <a:gd name="T7" fmla="*/ 356 h 1060"/>
                <a:gd name="T8" fmla="*/ 148 w 965"/>
                <a:gd name="T9" fmla="*/ 411 h 1060"/>
                <a:gd name="T10" fmla="*/ 183 w 965"/>
                <a:gd name="T11" fmla="*/ 495 h 1060"/>
                <a:gd name="T12" fmla="*/ 200 w 965"/>
                <a:gd name="T13" fmla="*/ 609 h 1060"/>
                <a:gd name="T14" fmla="*/ 167 w 965"/>
                <a:gd name="T15" fmla="*/ 609 h 1060"/>
                <a:gd name="T16" fmla="*/ 146 w 965"/>
                <a:gd name="T17" fmla="*/ 667 h 1060"/>
                <a:gd name="T18" fmla="*/ 124 w 965"/>
                <a:gd name="T19" fmla="*/ 725 h 1060"/>
                <a:gd name="T20" fmla="*/ 72 w 965"/>
                <a:gd name="T21" fmla="*/ 828 h 1060"/>
                <a:gd name="T22" fmla="*/ 75 w 965"/>
                <a:gd name="T23" fmla="*/ 878 h 1060"/>
                <a:gd name="T24" fmla="*/ 204 w 965"/>
                <a:gd name="T25" fmla="*/ 973 h 1060"/>
                <a:gd name="T26" fmla="*/ 314 w 965"/>
                <a:gd name="T27" fmla="*/ 1031 h 1060"/>
                <a:gd name="T28" fmla="*/ 410 w 965"/>
                <a:gd name="T29" fmla="*/ 1060 h 1060"/>
                <a:gd name="T30" fmla="*/ 446 w 965"/>
                <a:gd name="T31" fmla="*/ 979 h 1060"/>
                <a:gd name="T32" fmla="*/ 533 w 965"/>
                <a:gd name="T33" fmla="*/ 943 h 1060"/>
                <a:gd name="T34" fmla="*/ 596 w 965"/>
                <a:gd name="T35" fmla="*/ 980 h 1060"/>
                <a:gd name="T36" fmla="*/ 684 w 965"/>
                <a:gd name="T37" fmla="*/ 1031 h 1060"/>
                <a:gd name="T38" fmla="*/ 764 w 965"/>
                <a:gd name="T39" fmla="*/ 1010 h 1060"/>
                <a:gd name="T40" fmla="*/ 822 w 965"/>
                <a:gd name="T41" fmla="*/ 942 h 1060"/>
                <a:gd name="T42" fmla="*/ 786 w 965"/>
                <a:gd name="T43" fmla="*/ 912 h 1060"/>
                <a:gd name="T44" fmla="*/ 780 w 965"/>
                <a:gd name="T45" fmla="*/ 815 h 1060"/>
                <a:gd name="T46" fmla="*/ 803 w 965"/>
                <a:gd name="T47" fmla="*/ 725 h 1060"/>
                <a:gd name="T48" fmla="*/ 803 w 965"/>
                <a:gd name="T49" fmla="*/ 643 h 1060"/>
                <a:gd name="T50" fmla="*/ 761 w 965"/>
                <a:gd name="T51" fmla="*/ 646 h 1060"/>
                <a:gd name="T52" fmla="*/ 742 w 965"/>
                <a:gd name="T53" fmla="*/ 633 h 1060"/>
                <a:gd name="T54" fmla="*/ 786 w 965"/>
                <a:gd name="T55" fmla="*/ 575 h 1060"/>
                <a:gd name="T56" fmla="*/ 855 w 965"/>
                <a:gd name="T57" fmla="*/ 501 h 1060"/>
                <a:gd name="T58" fmla="*/ 890 w 965"/>
                <a:gd name="T59" fmla="*/ 464 h 1060"/>
                <a:gd name="T60" fmla="*/ 918 w 965"/>
                <a:gd name="T61" fmla="*/ 393 h 1060"/>
                <a:gd name="T62" fmla="*/ 965 w 965"/>
                <a:gd name="T63" fmla="*/ 333 h 1060"/>
                <a:gd name="T64" fmla="*/ 909 w 965"/>
                <a:gd name="T65" fmla="*/ 303 h 1060"/>
                <a:gd name="T66" fmla="*/ 843 w 965"/>
                <a:gd name="T67" fmla="*/ 277 h 1060"/>
                <a:gd name="T68" fmla="*/ 798 w 965"/>
                <a:gd name="T69" fmla="*/ 232 h 1060"/>
                <a:gd name="T70" fmla="*/ 734 w 965"/>
                <a:gd name="T71" fmla="*/ 169 h 1060"/>
                <a:gd name="T72" fmla="*/ 681 w 965"/>
                <a:gd name="T73" fmla="*/ 108 h 1060"/>
                <a:gd name="T74" fmla="*/ 643 w 965"/>
                <a:gd name="T75" fmla="*/ 43 h 1060"/>
                <a:gd name="T76" fmla="*/ 561 w 965"/>
                <a:gd name="T77" fmla="*/ 3 h 1060"/>
                <a:gd name="T78" fmla="*/ 525 w 965"/>
                <a:gd name="T79" fmla="*/ 50 h 1060"/>
                <a:gd name="T80" fmla="*/ 401 w 965"/>
                <a:gd name="T81" fmla="*/ 124 h 1060"/>
                <a:gd name="T82" fmla="*/ 335 w 965"/>
                <a:gd name="T83" fmla="*/ 148 h 1060"/>
                <a:gd name="T84" fmla="*/ 277 w 965"/>
                <a:gd name="T85" fmla="*/ 111 h 1060"/>
                <a:gd name="T86" fmla="*/ 251 w 965"/>
                <a:gd name="T87" fmla="*/ 80 h 1060"/>
                <a:gd name="T88" fmla="*/ 258 w 965"/>
                <a:gd name="T89" fmla="*/ 118 h 1060"/>
                <a:gd name="T90" fmla="*/ 249 w 965"/>
                <a:gd name="T91" fmla="*/ 161 h 1060"/>
                <a:gd name="T92" fmla="*/ 230 w 965"/>
                <a:gd name="T93" fmla="*/ 195 h 1060"/>
                <a:gd name="T94" fmla="*/ 178 w 965"/>
                <a:gd name="T95" fmla="*/ 179 h 1060"/>
                <a:gd name="T96" fmla="*/ 118 w 965"/>
                <a:gd name="T97" fmla="*/ 136 h 1060"/>
                <a:gd name="T98" fmla="*/ 75 w 965"/>
                <a:gd name="T99" fmla="*/ 154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5" h="1060">
                  <a:moveTo>
                    <a:pt x="16" y="151"/>
                  </a:moveTo>
                  <a:lnTo>
                    <a:pt x="25" y="176"/>
                  </a:lnTo>
                  <a:lnTo>
                    <a:pt x="16" y="198"/>
                  </a:lnTo>
                  <a:lnTo>
                    <a:pt x="14" y="206"/>
                  </a:lnTo>
                  <a:lnTo>
                    <a:pt x="0" y="201"/>
                  </a:lnTo>
                  <a:lnTo>
                    <a:pt x="5" y="213"/>
                  </a:lnTo>
                  <a:lnTo>
                    <a:pt x="5" y="226"/>
                  </a:lnTo>
                  <a:lnTo>
                    <a:pt x="16" y="247"/>
                  </a:lnTo>
                  <a:lnTo>
                    <a:pt x="38" y="240"/>
                  </a:lnTo>
                  <a:lnTo>
                    <a:pt x="66" y="274"/>
                  </a:lnTo>
                  <a:lnTo>
                    <a:pt x="77" y="297"/>
                  </a:lnTo>
                  <a:lnTo>
                    <a:pt x="94" y="314"/>
                  </a:lnTo>
                  <a:lnTo>
                    <a:pt x="115" y="314"/>
                  </a:lnTo>
                  <a:lnTo>
                    <a:pt x="124" y="334"/>
                  </a:lnTo>
                  <a:lnTo>
                    <a:pt x="143" y="353"/>
                  </a:lnTo>
                  <a:lnTo>
                    <a:pt x="154" y="356"/>
                  </a:lnTo>
                  <a:lnTo>
                    <a:pt x="157" y="363"/>
                  </a:lnTo>
                  <a:lnTo>
                    <a:pt x="151" y="380"/>
                  </a:lnTo>
                  <a:lnTo>
                    <a:pt x="151" y="395"/>
                  </a:lnTo>
                  <a:lnTo>
                    <a:pt x="148" y="411"/>
                  </a:lnTo>
                  <a:lnTo>
                    <a:pt x="143" y="438"/>
                  </a:lnTo>
                  <a:lnTo>
                    <a:pt x="162" y="464"/>
                  </a:lnTo>
                  <a:lnTo>
                    <a:pt x="183" y="482"/>
                  </a:lnTo>
                  <a:lnTo>
                    <a:pt x="183" y="495"/>
                  </a:lnTo>
                  <a:lnTo>
                    <a:pt x="181" y="540"/>
                  </a:lnTo>
                  <a:lnTo>
                    <a:pt x="176" y="577"/>
                  </a:lnTo>
                  <a:lnTo>
                    <a:pt x="181" y="593"/>
                  </a:lnTo>
                  <a:lnTo>
                    <a:pt x="200" y="609"/>
                  </a:lnTo>
                  <a:lnTo>
                    <a:pt x="200" y="640"/>
                  </a:lnTo>
                  <a:lnTo>
                    <a:pt x="200" y="661"/>
                  </a:lnTo>
                  <a:lnTo>
                    <a:pt x="178" y="630"/>
                  </a:lnTo>
                  <a:lnTo>
                    <a:pt x="167" y="609"/>
                  </a:lnTo>
                  <a:lnTo>
                    <a:pt x="159" y="614"/>
                  </a:lnTo>
                  <a:lnTo>
                    <a:pt x="165" y="630"/>
                  </a:lnTo>
                  <a:lnTo>
                    <a:pt x="157" y="649"/>
                  </a:lnTo>
                  <a:lnTo>
                    <a:pt x="146" y="667"/>
                  </a:lnTo>
                  <a:lnTo>
                    <a:pt x="138" y="680"/>
                  </a:lnTo>
                  <a:lnTo>
                    <a:pt x="148" y="693"/>
                  </a:lnTo>
                  <a:lnTo>
                    <a:pt x="140" y="707"/>
                  </a:lnTo>
                  <a:lnTo>
                    <a:pt x="124" y="725"/>
                  </a:lnTo>
                  <a:lnTo>
                    <a:pt x="121" y="741"/>
                  </a:lnTo>
                  <a:lnTo>
                    <a:pt x="113" y="760"/>
                  </a:lnTo>
                  <a:lnTo>
                    <a:pt x="87" y="794"/>
                  </a:lnTo>
                  <a:lnTo>
                    <a:pt x="72" y="828"/>
                  </a:lnTo>
                  <a:lnTo>
                    <a:pt x="72" y="833"/>
                  </a:lnTo>
                  <a:lnTo>
                    <a:pt x="80" y="843"/>
                  </a:lnTo>
                  <a:lnTo>
                    <a:pt x="71" y="859"/>
                  </a:lnTo>
                  <a:lnTo>
                    <a:pt x="75" y="878"/>
                  </a:lnTo>
                  <a:lnTo>
                    <a:pt x="89" y="902"/>
                  </a:lnTo>
                  <a:lnTo>
                    <a:pt x="148" y="939"/>
                  </a:lnTo>
                  <a:lnTo>
                    <a:pt x="190" y="979"/>
                  </a:lnTo>
                  <a:lnTo>
                    <a:pt x="204" y="973"/>
                  </a:lnTo>
                  <a:lnTo>
                    <a:pt x="225" y="964"/>
                  </a:lnTo>
                  <a:lnTo>
                    <a:pt x="297" y="998"/>
                  </a:lnTo>
                  <a:lnTo>
                    <a:pt x="308" y="1010"/>
                  </a:lnTo>
                  <a:lnTo>
                    <a:pt x="314" y="1031"/>
                  </a:lnTo>
                  <a:lnTo>
                    <a:pt x="327" y="1038"/>
                  </a:lnTo>
                  <a:lnTo>
                    <a:pt x="343" y="1041"/>
                  </a:lnTo>
                  <a:lnTo>
                    <a:pt x="368" y="1057"/>
                  </a:lnTo>
                  <a:lnTo>
                    <a:pt x="410" y="1060"/>
                  </a:lnTo>
                  <a:lnTo>
                    <a:pt x="423" y="1041"/>
                  </a:lnTo>
                  <a:lnTo>
                    <a:pt x="427" y="1020"/>
                  </a:lnTo>
                  <a:lnTo>
                    <a:pt x="427" y="997"/>
                  </a:lnTo>
                  <a:lnTo>
                    <a:pt x="446" y="979"/>
                  </a:lnTo>
                  <a:lnTo>
                    <a:pt x="481" y="957"/>
                  </a:lnTo>
                  <a:lnTo>
                    <a:pt x="498" y="954"/>
                  </a:lnTo>
                  <a:lnTo>
                    <a:pt x="517" y="943"/>
                  </a:lnTo>
                  <a:lnTo>
                    <a:pt x="533" y="943"/>
                  </a:lnTo>
                  <a:lnTo>
                    <a:pt x="552" y="957"/>
                  </a:lnTo>
                  <a:lnTo>
                    <a:pt x="566" y="976"/>
                  </a:lnTo>
                  <a:lnTo>
                    <a:pt x="582" y="976"/>
                  </a:lnTo>
                  <a:lnTo>
                    <a:pt x="596" y="980"/>
                  </a:lnTo>
                  <a:lnTo>
                    <a:pt x="624" y="983"/>
                  </a:lnTo>
                  <a:lnTo>
                    <a:pt x="643" y="1010"/>
                  </a:lnTo>
                  <a:lnTo>
                    <a:pt x="660" y="1023"/>
                  </a:lnTo>
                  <a:lnTo>
                    <a:pt x="684" y="1031"/>
                  </a:lnTo>
                  <a:lnTo>
                    <a:pt x="704" y="1044"/>
                  </a:lnTo>
                  <a:lnTo>
                    <a:pt x="715" y="1047"/>
                  </a:lnTo>
                  <a:lnTo>
                    <a:pt x="745" y="1014"/>
                  </a:lnTo>
                  <a:lnTo>
                    <a:pt x="764" y="1010"/>
                  </a:lnTo>
                  <a:lnTo>
                    <a:pt x="777" y="997"/>
                  </a:lnTo>
                  <a:lnTo>
                    <a:pt x="798" y="980"/>
                  </a:lnTo>
                  <a:lnTo>
                    <a:pt x="824" y="979"/>
                  </a:lnTo>
                  <a:lnTo>
                    <a:pt x="822" y="942"/>
                  </a:lnTo>
                  <a:lnTo>
                    <a:pt x="817" y="930"/>
                  </a:lnTo>
                  <a:lnTo>
                    <a:pt x="805" y="912"/>
                  </a:lnTo>
                  <a:lnTo>
                    <a:pt x="796" y="915"/>
                  </a:lnTo>
                  <a:lnTo>
                    <a:pt x="786" y="912"/>
                  </a:lnTo>
                  <a:lnTo>
                    <a:pt x="777" y="896"/>
                  </a:lnTo>
                  <a:lnTo>
                    <a:pt x="775" y="859"/>
                  </a:lnTo>
                  <a:lnTo>
                    <a:pt x="794" y="835"/>
                  </a:lnTo>
                  <a:lnTo>
                    <a:pt x="780" y="815"/>
                  </a:lnTo>
                  <a:lnTo>
                    <a:pt x="780" y="806"/>
                  </a:lnTo>
                  <a:lnTo>
                    <a:pt x="808" y="775"/>
                  </a:lnTo>
                  <a:lnTo>
                    <a:pt x="808" y="764"/>
                  </a:lnTo>
                  <a:lnTo>
                    <a:pt x="803" y="725"/>
                  </a:lnTo>
                  <a:lnTo>
                    <a:pt x="819" y="707"/>
                  </a:lnTo>
                  <a:lnTo>
                    <a:pt x="805" y="686"/>
                  </a:lnTo>
                  <a:lnTo>
                    <a:pt x="805" y="670"/>
                  </a:lnTo>
                  <a:lnTo>
                    <a:pt x="803" y="643"/>
                  </a:lnTo>
                  <a:lnTo>
                    <a:pt x="796" y="636"/>
                  </a:lnTo>
                  <a:lnTo>
                    <a:pt x="780" y="636"/>
                  </a:lnTo>
                  <a:lnTo>
                    <a:pt x="765" y="640"/>
                  </a:lnTo>
                  <a:lnTo>
                    <a:pt x="761" y="646"/>
                  </a:lnTo>
                  <a:lnTo>
                    <a:pt x="751" y="656"/>
                  </a:lnTo>
                  <a:lnTo>
                    <a:pt x="737" y="661"/>
                  </a:lnTo>
                  <a:lnTo>
                    <a:pt x="732" y="646"/>
                  </a:lnTo>
                  <a:lnTo>
                    <a:pt x="742" y="633"/>
                  </a:lnTo>
                  <a:lnTo>
                    <a:pt x="747" y="622"/>
                  </a:lnTo>
                  <a:lnTo>
                    <a:pt x="747" y="609"/>
                  </a:lnTo>
                  <a:lnTo>
                    <a:pt x="772" y="580"/>
                  </a:lnTo>
                  <a:lnTo>
                    <a:pt x="786" y="575"/>
                  </a:lnTo>
                  <a:lnTo>
                    <a:pt x="789" y="553"/>
                  </a:lnTo>
                  <a:lnTo>
                    <a:pt x="803" y="535"/>
                  </a:lnTo>
                  <a:lnTo>
                    <a:pt x="843" y="501"/>
                  </a:lnTo>
                  <a:lnTo>
                    <a:pt x="855" y="501"/>
                  </a:lnTo>
                  <a:lnTo>
                    <a:pt x="860" y="488"/>
                  </a:lnTo>
                  <a:lnTo>
                    <a:pt x="874" y="472"/>
                  </a:lnTo>
                  <a:lnTo>
                    <a:pt x="885" y="472"/>
                  </a:lnTo>
                  <a:lnTo>
                    <a:pt x="890" y="464"/>
                  </a:lnTo>
                  <a:lnTo>
                    <a:pt x="897" y="458"/>
                  </a:lnTo>
                  <a:lnTo>
                    <a:pt x="907" y="439"/>
                  </a:lnTo>
                  <a:lnTo>
                    <a:pt x="915" y="411"/>
                  </a:lnTo>
                  <a:lnTo>
                    <a:pt x="918" y="393"/>
                  </a:lnTo>
                  <a:lnTo>
                    <a:pt x="918" y="377"/>
                  </a:lnTo>
                  <a:lnTo>
                    <a:pt x="932" y="358"/>
                  </a:lnTo>
                  <a:lnTo>
                    <a:pt x="953" y="346"/>
                  </a:lnTo>
                  <a:lnTo>
                    <a:pt x="965" y="333"/>
                  </a:lnTo>
                  <a:lnTo>
                    <a:pt x="965" y="327"/>
                  </a:lnTo>
                  <a:lnTo>
                    <a:pt x="946" y="311"/>
                  </a:lnTo>
                  <a:lnTo>
                    <a:pt x="937" y="306"/>
                  </a:lnTo>
                  <a:lnTo>
                    <a:pt x="909" y="303"/>
                  </a:lnTo>
                  <a:lnTo>
                    <a:pt x="878" y="297"/>
                  </a:lnTo>
                  <a:lnTo>
                    <a:pt x="866" y="296"/>
                  </a:lnTo>
                  <a:lnTo>
                    <a:pt x="855" y="290"/>
                  </a:lnTo>
                  <a:lnTo>
                    <a:pt x="843" y="277"/>
                  </a:lnTo>
                  <a:lnTo>
                    <a:pt x="833" y="256"/>
                  </a:lnTo>
                  <a:lnTo>
                    <a:pt x="824" y="243"/>
                  </a:lnTo>
                  <a:lnTo>
                    <a:pt x="812" y="237"/>
                  </a:lnTo>
                  <a:lnTo>
                    <a:pt x="798" y="232"/>
                  </a:lnTo>
                  <a:lnTo>
                    <a:pt x="791" y="229"/>
                  </a:lnTo>
                  <a:lnTo>
                    <a:pt x="772" y="210"/>
                  </a:lnTo>
                  <a:lnTo>
                    <a:pt x="748" y="189"/>
                  </a:lnTo>
                  <a:lnTo>
                    <a:pt x="734" y="169"/>
                  </a:lnTo>
                  <a:lnTo>
                    <a:pt x="718" y="164"/>
                  </a:lnTo>
                  <a:lnTo>
                    <a:pt x="709" y="155"/>
                  </a:lnTo>
                  <a:lnTo>
                    <a:pt x="701" y="135"/>
                  </a:lnTo>
                  <a:lnTo>
                    <a:pt x="681" y="108"/>
                  </a:lnTo>
                  <a:lnTo>
                    <a:pt x="676" y="90"/>
                  </a:lnTo>
                  <a:lnTo>
                    <a:pt x="660" y="71"/>
                  </a:lnTo>
                  <a:lnTo>
                    <a:pt x="652" y="55"/>
                  </a:lnTo>
                  <a:lnTo>
                    <a:pt x="643" y="43"/>
                  </a:lnTo>
                  <a:lnTo>
                    <a:pt x="627" y="28"/>
                  </a:lnTo>
                  <a:lnTo>
                    <a:pt x="610" y="8"/>
                  </a:lnTo>
                  <a:lnTo>
                    <a:pt x="596" y="0"/>
                  </a:lnTo>
                  <a:lnTo>
                    <a:pt x="561" y="3"/>
                  </a:lnTo>
                  <a:lnTo>
                    <a:pt x="547" y="3"/>
                  </a:lnTo>
                  <a:lnTo>
                    <a:pt x="528" y="18"/>
                  </a:lnTo>
                  <a:lnTo>
                    <a:pt x="539" y="31"/>
                  </a:lnTo>
                  <a:lnTo>
                    <a:pt x="525" y="50"/>
                  </a:lnTo>
                  <a:lnTo>
                    <a:pt x="490" y="100"/>
                  </a:lnTo>
                  <a:lnTo>
                    <a:pt x="472" y="111"/>
                  </a:lnTo>
                  <a:lnTo>
                    <a:pt x="423" y="117"/>
                  </a:lnTo>
                  <a:lnTo>
                    <a:pt x="401" y="124"/>
                  </a:lnTo>
                  <a:lnTo>
                    <a:pt x="390" y="136"/>
                  </a:lnTo>
                  <a:lnTo>
                    <a:pt x="385" y="148"/>
                  </a:lnTo>
                  <a:lnTo>
                    <a:pt x="366" y="142"/>
                  </a:lnTo>
                  <a:lnTo>
                    <a:pt x="335" y="148"/>
                  </a:lnTo>
                  <a:lnTo>
                    <a:pt x="316" y="145"/>
                  </a:lnTo>
                  <a:lnTo>
                    <a:pt x="300" y="132"/>
                  </a:lnTo>
                  <a:lnTo>
                    <a:pt x="289" y="117"/>
                  </a:lnTo>
                  <a:lnTo>
                    <a:pt x="277" y="111"/>
                  </a:lnTo>
                  <a:lnTo>
                    <a:pt x="286" y="98"/>
                  </a:lnTo>
                  <a:lnTo>
                    <a:pt x="272" y="84"/>
                  </a:lnTo>
                  <a:lnTo>
                    <a:pt x="261" y="81"/>
                  </a:lnTo>
                  <a:lnTo>
                    <a:pt x="251" y="80"/>
                  </a:lnTo>
                  <a:lnTo>
                    <a:pt x="249" y="84"/>
                  </a:lnTo>
                  <a:lnTo>
                    <a:pt x="258" y="95"/>
                  </a:lnTo>
                  <a:lnTo>
                    <a:pt x="253" y="102"/>
                  </a:lnTo>
                  <a:lnTo>
                    <a:pt x="258" y="118"/>
                  </a:lnTo>
                  <a:lnTo>
                    <a:pt x="261" y="136"/>
                  </a:lnTo>
                  <a:lnTo>
                    <a:pt x="261" y="151"/>
                  </a:lnTo>
                  <a:lnTo>
                    <a:pt x="258" y="154"/>
                  </a:lnTo>
                  <a:lnTo>
                    <a:pt x="249" y="161"/>
                  </a:lnTo>
                  <a:lnTo>
                    <a:pt x="247" y="173"/>
                  </a:lnTo>
                  <a:lnTo>
                    <a:pt x="247" y="188"/>
                  </a:lnTo>
                  <a:lnTo>
                    <a:pt x="244" y="198"/>
                  </a:lnTo>
                  <a:lnTo>
                    <a:pt x="230" y="195"/>
                  </a:lnTo>
                  <a:lnTo>
                    <a:pt x="214" y="185"/>
                  </a:lnTo>
                  <a:lnTo>
                    <a:pt x="204" y="195"/>
                  </a:lnTo>
                  <a:lnTo>
                    <a:pt x="187" y="182"/>
                  </a:lnTo>
                  <a:lnTo>
                    <a:pt x="178" y="179"/>
                  </a:lnTo>
                  <a:lnTo>
                    <a:pt x="167" y="189"/>
                  </a:lnTo>
                  <a:lnTo>
                    <a:pt x="157" y="188"/>
                  </a:lnTo>
                  <a:lnTo>
                    <a:pt x="157" y="179"/>
                  </a:lnTo>
                  <a:lnTo>
                    <a:pt x="118" y="136"/>
                  </a:lnTo>
                  <a:lnTo>
                    <a:pt x="108" y="135"/>
                  </a:lnTo>
                  <a:lnTo>
                    <a:pt x="101" y="142"/>
                  </a:lnTo>
                  <a:lnTo>
                    <a:pt x="85" y="151"/>
                  </a:lnTo>
                  <a:lnTo>
                    <a:pt x="75" y="154"/>
                  </a:lnTo>
                  <a:lnTo>
                    <a:pt x="63" y="139"/>
                  </a:lnTo>
                  <a:lnTo>
                    <a:pt x="35" y="139"/>
                  </a:lnTo>
                  <a:lnTo>
                    <a:pt x="16" y="151"/>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grpSp>
        <p:nvGrpSpPr>
          <p:cNvPr id="25" name="GB"/>
          <p:cNvGrpSpPr/>
          <p:nvPr/>
        </p:nvGrpSpPr>
        <p:grpSpPr>
          <a:xfrm>
            <a:off x="4144882" y="2354268"/>
            <a:ext cx="849313" cy="1277938"/>
            <a:chOff x="1096963" y="2672443"/>
            <a:chExt cx="849312" cy="1277938"/>
          </a:xfrm>
          <a:solidFill>
            <a:srgbClr val="FAFAFA"/>
          </a:solidFill>
          <a:effectLst/>
        </p:grpSpPr>
        <p:sp>
          <p:nvSpPr>
            <p:cNvPr id="97" name="Freeform 568"/>
            <p:cNvSpPr>
              <a:spLocks noChangeAspect="1"/>
            </p:cNvSpPr>
            <p:nvPr/>
          </p:nvSpPr>
          <p:spPr bwMode="auto">
            <a:xfrm>
              <a:off x="1096963" y="2689817"/>
              <a:ext cx="849312" cy="1260564"/>
            </a:xfrm>
            <a:custGeom>
              <a:avLst/>
              <a:gdLst>
                <a:gd name="T0" fmla="*/ 186 w 571"/>
                <a:gd name="T1" fmla="*/ 731 h 1058"/>
                <a:gd name="T2" fmla="*/ 123 w 571"/>
                <a:gd name="T3" fmla="*/ 779 h 1058"/>
                <a:gd name="T4" fmla="*/ 106 w 571"/>
                <a:gd name="T5" fmla="*/ 823 h 1058"/>
                <a:gd name="T6" fmla="*/ 143 w 571"/>
                <a:gd name="T7" fmla="*/ 847 h 1058"/>
                <a:gd name="T8" fmla="*/ 173 w 571"/>
                <a:gd name="T9" fmla="*/ 863 h 1058"/>
                <a:gd name="T10" fmla="*/ 228 w 571"/>
                <a:gd name="T11" fmla="*/ 876 h 1058"/>
                <a:gd name="T12" fmla="*/ 192 w 571"/>
                <a:gd name="T13" fmla="*/ 924 h 1058"/>
                <a:gd name="T14" fmla="*/ 110 w 571"/>
                <a:gd name="T15" fmla="*/ 897 h 1058"/>
                <a:gd name="T16" fmla="*/ 52 w 571"/>
                <a:gd name="T17" fmla="*/ 953 h 1058"/>
                <a:gd name="T18" fmla="*/ 3 w 571"/>
                <a:gd name="T19" fmla="*/ 981 h 1058"/>
                <a:gd name="T20" fmla="*/ 28 w 571"/>
                <a:gd name="T21" fmla="*/ 1005 h 1058"/>
                <a:gd name="T22" fmla="*/ 75 w 571"/>
                <a:gd name="T23" fmla="*/ 997 h 1058"/>
                <a:gd name="T24" fmla="*/ 139 w 571"/>
                <a:gd name="T25" fmla="*/ 1027 h 1058"/>
                <a:gd name="T26" fmla="*/ 187 w 571"/>
                <a:gd name="T27" fmla="*/ 978 h 1058"/>
                <a:gd name="T28" fmla="*/ 230 w 571"/>
                <a:gd name="T29" fmla="*/ 1008 h 1058"/>
                <a:gd name="T30" fmla="*/ 291 w 571"/>
                <a:gd name="T31" fmla="*/ 1018 h 1058"/>
                <a:gd name="T32" fmla="*/ 336 w 571"/>
                <a:gd name="T33" fmla="*/ 1014 h 1058"/>
                <a:gd name="T34" fmla="*/ 398 w 571"/>
                <a:gd name="T35" fmla="*/ 1042 h 1058"/>
                <a:gd name="T36" fmla="*/ 451 w 571"/>
                <a:gd name="T37" fmla="*/ 1048 h 1058"/>
                <a:gd name="T38" fmla="*/ 503 w 571"/>
                <a:gd name="T39" fmla="*/ 1027 h 1058"/>
                <a:gd name="T40" fmla="*/ 481 w 571"/>
                <a:gd name="T41" fmla="*/ 978 h 1058"/>
                <a:gd name="T42" fmla="*/ 484 w 571"/>
                <a:gd name="T43" fmla="*/ 947 h 1058"/>
                <a:gd name="T44" fmla="*/ 552 w 571"/>
                <a:gd name="T45" fmla="*/ 897 h 1058"/>
                <a:gd name="T46" fmla="*/ 571 w 571"/>
                <a:gd name="T47" fmla="*/ 829 h 1058"/>
                <a:gd name="T48" fmla="*/ 522 w 571"/>
                <a:gd name="T49" fmla="*/ 792 h 1058"/>
                <a:gd name="T50" fmla="*/ 486 w 571"/>
                <a:gd name="T51" fmla="*/ 789 h 1058"/>
                <a:gd name="T52" fmla="*/ 498 w 571"/>
                <a:gd name="T53" fmla="*/ 724 h 1058"/>
                <a:gd name="T54" fmla="*/ 498 w 571"/>
                <a:gd name="T55" fmla="*/ 634 h 1058"/>
                <a:gd name="T56" fmla="*/ 447 w 571"/>
                <a:gd name="T57" fmla="*/ 532 h 1058"/>
                <a:gd name="T58" fmla="*/ 447 w 571"/>
                <a:gd name="T59" fmla="*/ 451 h 1058"/>
                <a:gd name="T60" fmla="*/ 431 w 571"/>
                <a:gd name="T61" fmla="*/ 387 h 1058"/>
                <a:gd name="T62" fmla="*/ 376 w 571"/>
                <a:gd name="T63" fmla="*/ 352 h 1058"/>
                <a:gd name="T64" fmla="*/ 371 w 571"/>
                <a:gd name="T65" fmla="*/ 327 h 1058"/>
                <a:gd name="T66" fmla="*/ 418 w 571"/>
                <a:gd name="T67" fmla="*/ 334 h 1058"/>
                <a:gd name="T68" fmla="*/ 491 w 571"/>
                <a:gd name="T69" fmla="*/ 234 h 1058"/>
                <a:gd name="T70" fmla="*/ 486 w 571"/>
                <a:gd name="T71" fmla="*/ 170 h 1058"/>
                <a:gd name="T72" fmla="*/ 418 w 571"/>
                <a:gd name="T73" fmla="*/ 139 h 1058"/>
                <a:gd name="T74" fmla="*/ 381 w 571"/>
                <a:gd name="T75" fmla="*/ 142 h 1058"/>
                <a:gd name="T76" fmla="*/ 401 w 571"/>
                <a:gd name="T77" fmla="*/ 102 h 1058"/>
                <a:gd name="T78" fmla="*/ 475 w 571"/>
                <a:gd name="T79" fmla="*/ 52 h 1058"/>
                <a:gd name="T80" fmla="*/ 428 w 571"/>
                <a:gd name="T81" fmla="*/ 18 h 1058"/>
                <a:gd name="T82" fmla="*/ 351 w 571"/>
                <a:gd name="T83" fmla="*/ 31 h 1058"/>
                <a:gd name="T84" fmla="*/ 315 w 571"/>
                <a:gd name="T85" fmla="*/ 68 h 1058"/>
                <a:gd name="T86" fmla="*/ 291 w 571"/>
                <a:gd name="T87" fmla="*/ 118 h 1058"/>
                <a:gd name="T88" fmla="*/ 230 w 571"/>
                <a:gd name="T89" fmla="*/ 203 h 1058"/>
                <a:gd name="T90" fmla="*/ 270 w 571"/>
                <a:gd name="T91" fmla="*/ 220 h 1058"/>
                <a:gd name="T92" fmla="*/ 214 w 571"/>
                <a:gd name="T93" fmla="*/ 327 h 1058"/>
                <a:gd name="T94" fmla="*/ 233 w 571"/>
                <a:gd name="T95" fmla="*/ 343 h 1058"/>
                <a:gd name="T96" fmla="*/ 268 w 571"/>
                <a:gd name="T97" fmla="*/ 365 h 1058"/>
                <a:gd name="T98" fmla="*/ 228 w 571"/>
                <a:gd name="T99" fmla="*/ 429 h 1058"/>
                <a:gd name="T100" fmla="*/ 285 w 571"/>
                <a:gd name="T101" fmla="*/ 471 h 1058"/>
                <a:gd name="T102" fmla="*/ 319 w 571"/>
                <a:gd name="T103" fmla="*/ 485 h 1058"/>
                <a:gd name="T104" fmla="*/ 308 w 571"/>
                <a:gd name="T105" fmla="*/ 576 h 1058"/>
                <a:gd name="T106" fmla="*/ 305 w 571"/>
                <a:gd name="T107" fmla="*/ 637 h 1058"/>
                <a:gd name="T108" fmla="*/ 280 w 571"/>
                <a:gd name="T109" fmla="*/ 665 h 1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71" h="1058">
                  <a:moveTo>
                    <a:pt x="171" y="678"/>
                  </a:moveTo>
                  <a:lnTo>
                    <a:pt x="198" y="705"/>
                  </a:lnTo>
                  <a:lnTo>
                    <a:pt x="186" y="731"/>
                  </a:lnTo>
                  <a:lnTo>
                    <a:pt x="170" y="752"/>
                  </a:lnTo>
                  <a:lnTo>
                    <a:pt x="143" y="766"/>
                  </a:lnTo>
                  <a:lnTo>
                    <a:pt x="123" y="779"/>
                  </a:lnTo>
                  <a:lnTo>
                    <a:pt x="101" y="782"/>
                  </a:lnTo>
                  <a:lnTo>
                    <a:pt x="90" y="792"/>
                  </a:lnTo>
                  <a:lnTo>
                    <a:pt x="106" y="823"/>
                  </a:lnTo>
                  <a:lnTo>
                    <a:pt x="132" y="823"/>
                  </a:lnTo>
                  <a:lnTo>
                    <a:pt x="143" y="826"/>
                  </a:lnTo>
                  <a:lnTo>
                    <a:pt x="143" y="847"/>
                  </a:lnTo>
                  <a:lnTo>
                    <a:pt x="157" y="847"/>
                  </a:lnTo>
                  <a:lnTo>
                    <a:pt x="167" y="842"/>
                  </a:lnTo>
                  <a:lnTo>
                    <a:pt x="173" y="863"/>
                  </a:lnTo>
                  <a:lnTo>
                    <a:pt x="187" y="882"/>
                  </a:lnTo>
                  <a:lnTo>
                    <a:pt x="211" y="882"/>
                  </a:lnTo>
                  <a:lnTo>
                    <a:pt x="228" y="876"/>
                  </a:lnTo>
                  <a:lnTo>
                    <a:pt x="242" y="882"/>
                  </a:lnTo>
                  <a:lnTo>
                    <a:pt x="206" y="916"/>
                  </a:lnTo>
                  <a:lnTo>
                    <a:pt x="192" y="924"/>
                  </a:lnTo>
                  <a:lnTo>
                    <a:pt x="173" y="916"/>
                  </a:lnTo>
                  <a:lnTo>
                    <a:pt x="132" y="897"/>
                  </a:lnTo>
                  <a:lnTo>
                    <a:pt x="110" y="897"/>
                  </a:lnTo>
                  <a:lnTo>
                    <a:pt x="91" y="916"/>
                  </a:lnTo>
                  <a:lnTo>
                    <a:pt x="66" y="940"/>
                  </a:lnTo>
                  <a:lnTo>
                    <a:pt x="52" y="953"/>
                  </a:lnTo>
                  <a:lnTo>
                    <a:pt x="35" y="958"/>
                  </a:lnTo>
                  <a:lnTo>
                    <a:pt x="16" y="968"/>
                  </a:lnTo>
                  <a:lnTo>
                    <a:pt x="3" y="981"/>
                  </a:lnTo>
                  <a:lnTo>
                    <a:pt x="0" y="990"/>
                  </a:lnTo>
                  <a:lnTo>
                    <a:pt x="16" y="993"/>
                  </a:lnTo>
                  <a:lnTo>
                    <a:pt x="28" y="1005"/>
                  </a:lnTo>
                  <a:lnTo>
                    <a:pt x="44" y="1014"/>
                  </a:lnTo>
                  <a:lnTo>
                    <a:pt x="61" y="1005"/>
                  </a:lnTo>
                  <a:lnTo>
                    <a:pt x="75" y="997"/>
                  </a:lnTo>
                  <a:lnTo>
                    <a:pt x="91" y="1000"/>
                  </a:lnTo>
                  <a:lnTo>
                    <a:pt x="115" y="1015"/>
                  </a:lnTo>
                  <a:lnTo>
                    <a:pt x="139" y="1027"/>
                  </a:lnTo>
                  <a:lnTo>
                    <a:pt x="155" y="1015"/>
                  </a:lnTo>
                  <a:lnTo>
                    <a:pt x="162" y="995"/>
                  </a:lnTo>
                  <a:lnTo>
                    <a:pt x="187" y="978"/>
                  </a:lnTo>
                  <a:lnTo>
                    <a:pt x="204" y="978"/>
                  </a:lnTo>
                  <a:lnTo>
                    <a:pt x="219" y="997"/>
                  </a:lnTo>
                  <a:lnTo>
                    <a:pt x="230" y="1008"/>
                  </a:lnTo>
                  <a:lnTo>
                    <a:pt x="249" y="1008"/>
                  </a:lnTo>
                  <a:lnTo>
                    <a:pt x="275" y="1011"/>
                  </a:lnTo>
                  <a:lnTo>
                    <a:pt x="291" y="1018"/>
                  </a:lnTo>
                  <a:lnTo>
                    <a:pt x="308" y="1005"/>
                  </a:lnTo>
                  <a:lnTo>
                    <a:pt x="322" y="1005"/>
                  </a:lnTo>
                  <a:lnTo>
                    <a:pt x="336" y="1014"/>
                  </a:lnTo>
                  <a:lnTo>
                    <a:pt x="352" y="1034"/>
                  </a:lnTo>
                  <a:lnTo>
                    <a:pt x="374" y="1037"/>
                  </a:lnTo>
                  <a:lnTo>
                    <a:pt x="398" y="1042"/>
                  </a:lnTo>
                  <a:lnTo>
                    <a:pt x="414" y="1052"/>
                  </a:lnTo>
                  <a:lnTo>
                    <a:pt x="434" y="1058"/>
                  </a:lnTo>
                  <a:lnTo>
                    <a:pt x="451" y="1048"/>
                  </a:lnTo>
                  <a:lnTo>
                    <a:pt x="472" y="1034"/>
                  </a:lnTo>
                  <a:lnTo>
                    <a:pt x="486" y="1031"/>
                  </a:lnTo>
                  <a:lnTo>
                    <a:pt x="503" y="1027"/>
                  </a:lnTo>
                  <a:lnTo>
                    <a:pt x="519" y="1011"/>
                  </a:lnTo>
                  <a:lnTo>
                    <a:pt x="508" y="995"/>
                  </a:lnTo>
                  <a:lnTo>
                    <a:pt x="481" y="978"/>
                  </a:lnTo>
                  <a:lnTo>
                    <a:pt x="472" y="968"/>
                  </a:lnTo>
                  <a:lnTo>
                    <a:pt x="472" y="958"/>
                  </a:lnTo>
                  <a:lnTo>
                    <a:pt x="484" y="947"/>
                  </a:lnTo>
                  <a:lnTo>
                    <a:pt x="503" y="944"/>
                  </a:lnTo>
                  <a:lnTo>
                    <a:pt x="522" y="934"/>
                  </a:lnTo>
                  <a:lnTo>
                    <a:pt x="552" y="897"/>
                  </a:lnTo>
                  <a:lnTo>
                    <a:pt x="566" y="879"/>
                  </a:lnTo>
                  <a:lnTo>
                    <a:pt x="571" y="847"/>
                  </a:lnTo>
                  <a:lnTo>
                    <a:pt x="571" y="829"/>
                  </a:lnTo>
                  <a:lnTo>
                    <a:pt x="557" y="816"/>
                  </a:lnTo>
                  <a:lnTo>
                    <a:pt x="538" y="801"/>
                  </a:lnTo>
                  <a:lnTo>
                    <a:pt x="522" y="792"/>
                  </a:lnTo>
                  <a:lnTo>
                    <a:pt x="503" y="795"/>
                  </a:lnTo>
                  <a:lnTo>
                    <a:pt x="491" y="802"/>
                  </a:lnTo>
                  <a:lnTo>
                    <a:pt x="486" y="789"/>
                  </a:lnTo>
                  <a:lnTo>
                    <a:pt x="496" y="768"/>
                  </a:lnTo>
                  <a:lnTo>
                    <a:pt x="500" y="752"/>
                  </a:lnTo>
                  <a:lnTo>
                    <a:pt x="498" y="724"/>
                  </a:lnTo>
                  <a:lnTo>
                    <a:pt x="496" y="684"/>
                  </a:lnTo>
                  <a:lnTo>
                    <a:pt x="503" y="653"/>
                  </a:lnTo>
                  <a:lnTo>
                    <a:pt x="498" y="634"/>
                  </a:lnTo>
                  <a:lnTo>
                    <a:pt x="486" y="613"/>
                  </a:lnTo>
                  <a:lnTo>
                    <a:pt x="458" y="557"/>
                  </a:lnTo>
                  <a:lnTo>
                    <a:pt x="447" y="532"/>
                  </a:lnTo>
                  <a:lnTo>
                    <a:pt x="442" y="500"/>
                  </a:lnTo>
                  <a:lnTo>
                    <a:pt x="439" y="482"/>
                  </a:lnTo>
                  <a:lnTo>
                    <a:pt x="447" y="451"/>
                  </a:lnTo>
                  <a:lnTo>
                    <a:pt x="447" y="426"/>
                  </a:lnTo>
                  <a:lnTo>
                    <a:pt x="442" y="399"/>
                  </a:lnTo>
                  <a:lnTo>
                    <a:pt x="431" y="387"/>
                  </a:lnTo>
                  <a:lnTo>
                    <a:pt x="409" y="362"/>
                  </a:lnTo>
                  <a:lnTo>
                    <a:pt x="393" y="355"/>
                  </a:lnTo>
                  <a:lnTo>
                    <a:pt x="376" y="352"/>
                  </a:lnTo>
                  <a:lnTo>
                    <a:pt x="365" y="350"/>
                  </a:lnTo>
                  <a:lnTo>
                    <a:pt x="365" y="337"/>
                  </a:lnTo>
                  <a:lnTo>
                    <a:pt x="371" y="327"/>
                  </a:lnTo>
                  <a:lnTo>
                    <a:pt x="390" y="324"/>
                  </a:lnTo>
                  <a:lnTo>
                    <a:pt x="407" y="331"/>
                  </a:lnTo>
                  <a:lnTo>
                    <a:pt x="418" y="334"/>
                  </a:lnTo>
                  <a:lnTo>
                    <a:pt x="426" y="321"/>
                  </a:lnTo>
                  <a:lnTo>
                    <a:pt x="423" y="306"/>
                  </a:lnTo>
                  <a:lnTo>
                    <a:pt x="491" y="234"/>
                  </a:lnTo>
                  <a:lnTo>
                    <a:pt x="503" y="219"/>
                  </a:lnTo>
                  <a:lnTo>
                    <a:pt x="503" y="186"/>
                  </a:lnTo>
                  <a:lnTo>
                    <a:pt x="486" y="170"/>
                  </a:lnTo>
                  <a:lnTo>
                    <a:pt x="467" y="168"/>
                  </a:lnTo>
                  <a:lnTo>
                    <a:pt x="451" y="139"/>
                  </a:lnTo>
                  <a:lnTo>
                    <a:pt x="418" y="139"/>
                  </a:lnTo>
                  <a:lnTo>
                    <a:pt x="418" y="139"/>
                  </a:lnTo>
                  <a:lnTo>
                    <a:pt x="388" y="145"/>
                  </a:lnTo>
                  <a:lnTo>
                    <a:pt x="381" y="142"/>
                  </a:lnTo>
                  <a:lnTo>
                    <a:pt x="374" y="129"/>
                  </a:lnTo>
                  <a:lnTo>
                    <a:pt x="388" y="118"/>
                  </a:lnTo>
                  <a:lnTo>
                    <a:pt x="401" y="102"/>
                  </a:lnTo>
                  <a:lnTo>
                    <a:pt x="431" y="74"/>
                  </a:lnTo>
                  <a:lnTo>
                    <a:pt x="453" y="71"/>
                  </a:lnTo>
                  <a:lnTo>
                    <a:pt x="475" y="52"/>
                  </a:lnTo>
                  <a:lnTo>
                    <a:pt x="496" y="34"/>
                  </a:lnTo>
                  <a:lnTo>
                    <a:pt x="448" y="21"/>
                  </a:lnTo>
                  <a:lnTo>
                    <a:pt x="428" y="18"/>
                  </a:lnTo>
                  <a:lnTo>
                    <a:pt x="404" y="15"/>
                  </a:lnTo>
                  <a:lnTo>
                    <a:pt x="376" y="0"/>
                  </a:lnTo>
                  <a:lnTo>
                    <a:pt x="351" y="31"/>
                  </a:lnTo>
                  <a:lnTo>
                    <a:pt x="352" y="47"/>
                  </a:lnTo>
                  <a:lnTo>
                    <a:pt x="338" y="52"/>
                  </a:lnTo>
                  <a:lnTo>
                    <a:pt x="315" y="68"/>
                  </a:lnTo>
                  <a:lnTo>
                    <a:pt x="294" y="77"/>
                  </a:lnTo>
                  <a:lnTo>
                    <a:pt x="294" y="99"/>
                  </a:lnTo>
                  <a:lnTo>
                    <a:pt x="291" y="118"/>
                  </a:lnTo>
                  <a:lnTo>
                    <a:pt x="272" y="148"/>
                  </a:lnTo>
                  <a:lnTo>
                    <a:pt x="242" y="185"/>
                  </a:lnTo>
                  <a:lnTo>
                    <a:pt x="230" y="203"/>
                  </a:lnTo>
                  <a:lnTo>
                    <a:pt x="237" y="216"/>
                  </a:lnTo>
                  <a:lnTo>
                    <a:pt x="268" y="213"/>
                  </a:lnTo>
                  <a:lnTo>
                    <a:pt x="270" y="220"/>
                  </a:lnTo>
                  <a:lnTo>
                    <a:pt x="270" y="234"/>
                  </a:lnTo>
                  <a:lnTo>
                    <a:pt x="228" y="294"/>
                  </a:lnTo>
                  <a:lnTo>
                    <a:pt x="214" y="327"/>
                  </a:lnTo>
                  <a:lnTo>
                    <a:pt x="204" y="355"/>
                  </a:lnTo>
                  <a:lnTo>
                    <a:pt x="214" y="368"/>
                  </a:lnTo>
                  <a:lnTo>
                    <a:pt x="233" y="343"/>
                  </a:lnTo>
                  <a:lnTo>
                    <a:pt x="252" y="313"/>
                  </a:lnTo>
                  <a:lnTo>
                    <a:pt x="266" y="321"/>
                  </a:lnTo>
                  <a:lnTo>
                    <a:pt x="268" y="365"/>
                  </a:lnTo>
                  <a:lnTo>
                    <a:pt x="270" y="395"/>
                  </a:lnTo>
                  <a:lnTo>
                    <a:pt x="244" y="411"/>
                  </a:lnTo>
                  <a:lnTo>
                    <a:pt x="228" y="429"/>
                  </a:lnTo>
                  <a:lnTo>
                    <a:pt x="223" y="445"/>
                  </a:lnTo>
                  <a:lnTo>
                    <a:pt x="256" y="476"/>
                  </a:lnTo>
                  <a:lnTo>
                    <a:pt x="285" y="471"/>
                  </a:lnTo>
                  <a:lnTo>
                    <a:pt x="291" y="489"/>
                  </a:lnTo>
                  <a:lnTo>
                    <a:pt x="322" y="468"/>
                  </a:lnTo>
                  <a:lnTo>
                    <a:pt x="319" y="485"/>
                  </a:lnTo>
                  <a:lnTo>
                    <a:pt x="294" y="519"/>
                  </a:lnTo>
                  <a:lnTo>
                    <a:pt x="305" y="556"/>
                  </a:lnTo>
                  <a:lnTo>
                    <a:pt x="308" y="576"/>
                  </a:lnTo>
                  <a:lnTo>
                    <a:pt x="334" y="579"/>
                  </a:lnTo>
                  <a:lnTo>
                    <a:pt x="336" y="597"/>
                  </a:lnTo>
                  <a:lnTo>
                    <a:pt x="305" y="637"/>
                  </a:lnTo>
                  <a:lnTo>
                    <a:pt x="294" y="631"/>
                  </a:lnTo>
                  <a:lnTo>
                    <a:pt x="282" y="644"/>
                  </a:lnTo>
                  <a:lnTo>
                    <a:pt x="280" y="665"/>
                  </a:lnTo>
                  <a:lnTo>
                    <a:pt x="249" y="647"/>
                  </a:lnTo>
                  <a:lnTo>
                    <a:pt x="171" y="678"/>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98" name="Freeform 569"/>
            <p:cNvSpPr>
              <a:spLocks noChangeAspect="1"/>
            </p:cNvSpPr>
            <p:nvPr/>
          </p:nvSpPr>
          <p:spPr bwMode="auto">
            <a:xfrm>
              <a:off x="1406995" y="3301760"/>
              <a:ext cx="67683" cy="42469"/>
            </a:xfrm>
            <a:custGeom>
              <a:avLst/>
              <a:gdLst>
                <a:gd name="T0" fmla="*/ 24 w 47"/>
                <a:gd name="T1" fmla="*/ 0 h 39"/>
                <a:gd name="T2" fmla="*/ 45 w 47"/>
                <a:gd name="T3" fmla="*/ 3 h 39"/>
                <a:gd name="T4" fmla="*/ 47 w 47"/>
                <a:gd name="T5" fmla="*/ 17 h 39"/>
                <a:gd name="T6" fmla="*/ 26 w 47"/>
                <a:gd name="T7" fmla="*/ 33 h 39"/>
                <a:gd name="T8" fmla="*/ 3 w 47"/>
                <a:gd name="T9" fmla="*/ 39 h 39"/>
                <a:gd name="T10" fmla="*/ 0 w 47"/>
                <a:gd name="T11" fmla="*/ 22 h 39"/>
                <a:gd name="T12" fmla="*/ 24 w 47"/>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47" h="39">
                  <a:moveTo>
                    <a:pt x="24" y="0"/>
                  </a:moveTo>
                  <a:lnTo>
                    <a:pt x="45" y="3"/>
                  </a:lnTo>
                  <a:lnTo>
                    <a:pt x="47" y="17"/>
                  </a:lnTo>
                  <a:lnTo>
                    <a:pt x="26" y="33"/>
                  </a:lnTo>
                  <a:lnTo>
                    <a:pt x="3" y="39"/>
                  </a:lnTo>
                  <a:lnTo>
                    <a:pt x="0" y="22"/>
                  </a:lnTo>
                  <a:lnTo>
                    <a:pt x="24"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99" name="Freeform 570"/>
            <p:cNvSpPr>
              <a:spLocks noChangeAspect="1"/>
            </p:cNvSpPr>
            <p:nvPr/>
          </p:nvSpPr>
          <p:spPr bwMode="auto">
            <a:xfrm>
              <a:off x="1358962" y="3006406"/>
              <a:ext cx="67683" cy="42469"/>
            </a:xfrm>
            <a:custGeom>
              <a:avLst/>
              <a:gdLst>
                <a:gd name="T0" fmla="*/ 40 w 47"/>
                <a:gd name="T1" fmla="*/ 0 h 39"/>
                <a:gd name="T2" fmla="*/ 47 w 47"/>
                <a:gd name="T3" fmla="*/ 19 h 39"/>
                <a:gd name="T4" fmla="*/ 25 w 47"/>
                <a:gd name="T5" fmla="*/ 33 h 39"/>
                <a:gd name="T6" fmla="*/ 6 w 47"/>
                <a:gd name="T7" fmla="*/ 39 h 39"/>
                <a:gd name="T8" fmla="*/ 0 w 47"/>
                <a:gd name="T9" fmla="*/ 20 h 39"/>
                <a:gd name="T10" fmla="*/ 9 w 47"/>
                <a:gd name="T11" fmla="*/ 7 h 39"/>
                <a:gd name="T12" fmla="*/ 40 w 47"/>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47" h="39">
                  <a:moveTo>
                    <a:pt x="40" y="0"/>
                  </a:moveTo>
                  <a:lnTo>
                    <a:pt x="47" y="19"/>
                  </a:lnTo>
                  <a:lnTo>
                    <a:pt x="25" y="33"/>
                  </a:lnTo>
                  <a:lnTo>
                    <a:pt x="6" y="39"/>
                  </a:lnTo>
                  <a:lnTo>
                    <a:pt x="0" y="20"/>
                  </a:lnTo>
                  <a:lnTo>
                    <a:pt x="9" y="7"/>
                  </a:lnTo>
                  <a:lnTo>
                    <a:pt x="40"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100" name="Freeform 571"/>
            <p:cNvSpPr>
              <a:spLocks noChangeAspect="1"/>
            </p:cNvSpPr>
            <p:nvPr/>
          </p:nvSpPr>
          <p:spPr bwMode="auto">
            <a:xfrm>
              <a:off x="1459394" y="2772825"/>
              <a:ext cx="37116" cy="88799"/>
            </a:xfrm>
            <a:custGeom>
              <a:avLst/>
              <a:gdLst>
                <a:gd name="T0" fmla="*/ 11 w 25"/>
                <a:gd name="T1" fmla="*/ 74 h 74"/>
                <a:gd name="T2" fmla="*/ 25 w 25"/>
                <a:gd name="T3" fmla="*/ 55 h 74"/>
                <a:gd name="T4" fmla="*/ 20 w 25"/>
                <a:gd name="T5" fmla="*/ 31 h 74"/>
                <a:gd name="T6" fmla="*/ 16 w 25"/>
                <a:gd name="T7" fmla="*/ 18 h 74"/>
                <a:gd name="T8" fmla="*/ 11 w 25"/>
                <a:gd name="T9" fmla="*/ 0 h 74"/>
                <a:gd name="T10" fmla="*/ 0 w 25"/>
                <a:gd name="T11" fmla="*/ 8 h 74"/>
                <a:gd name="T12" fmla="*/ 6 w 25"/>
                <a:gd name="T13" fmla="*/ 34 h 74"/>
                <a:gd name="T14" fmla="*/ 11 w 25"/>
                <a:gd name="T15" fmla="*/ 74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74">
                  <a:moveTo>
                    <a:pt x="11" y="74"/>
                  </a:moveTo>
                  <a:lnTo>
                    <a:pt x="25" y="55"/>
                  </a:lnTo>
                  <a:lnTo>
                    <a:pt x="20" y="31"/>
                  </a:lnTo>
                  <a:lnTo>
                    <a:pt x="16" y="18"/>
                  </a:lnTo>
                  <a:lnTo>
                    <a:pt x="11" y="0"/>
                  </a:lnTo>
                  <a:lnTo>
                    <a:pt x="0" y="8"/>
                  </a:lnTo>
                  <a:lnTo>
                    <a:pt x="6" y="34"/>
                  </a:lnTo>
                  <a:lnTo>
                    <a:pt x="11" y="74"/>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101" name="Freeform 572"/>
            <p:cNvSpPr>
              <a:spLocks noChangeAspect="1"/>
            </p:cNvSpPr>
            <p:nvPr/>
          </p:nvSpPr>
          <p:spPr bwMode="auto">
            <a:xfrm>
              <a:off x="1452844" y="2672443"/>
              <a:ext cx="96066" cy="63704"/>
            </a:xfrm>
            <a:custGeom>
              <a:avLst/>
              <a:gdLst>
                <a:gd name="T0" fmla="*/ 56 w 63"/>
                <a:gd name="T1" fmla="*/ 0 h 53"/>
                <a:gd name="T2" fmla="*/ 63 w 63"/>
                <a:gd name="T3" fmla="*/ 13 h 53"/>
                <a:gd name="T4" fmla="*/ 39 w 63"/>
                <a:gd name="T5" fmla="*/ 28 h 53"/>
                <a:gd name="T6" fmla="*/ 16 w 63"/>
                <a:gd name="T7" fmla="*/ 53 h 53"/>
                <a:gd name="T8" fmla="*/ 2 w 63"/>
                <a:gd name="T9" fmla="*/ 47 h 53"/>
                <a:gd name="T10" fmla="*/ 0 w 63"/>
                <a:gd name="T11" fmla="*/ 18 h 53"/>
                <a:gd name="T12" fmla="*/ 0 w 63"/>
                <a:gd name="T13" fmla="*/ 8 h 53"/>
                <a:gd name="T14" fmla="*/ 38 w 63"/>
                <a:gd name="T15" fmla="*/ 0 h 53"/>
                <a:gd name="T16" fmla="*/ 56 w 63"/>
                <a:gd name="T1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53">
                  <a:moveTo>
                    <a:pt x="56" y="0"/>
                  </a:moveTo>
                  <a:lnTo>
                    <a:pt x="63" y="13"/>
                  </a:lnTo>
                  <a:lnTo>
                    <a:pt x="39" y="28"/>
                  </a:lnTo>
                  <a:lnTo>
                    <a:pt x="16" y="53"/>
                  </a:lnTo>
                  <a:lnTo>
                    <a:pt x="2" y="47"/>
                  </a:lnTo>
                  <a:lnTo>
                    <a:pt x="0" y="18"/>
                  </a:lnTo>
                  <a:lnTo>
                    <a:pt x="0" y="8"/>
                  </a:lnTo>
                  <a:lnTo>
                    <a:pt x="38" y="0"/>
                  </a:lnTo>
                  <a:lnTo>
                    <a:pt x="56"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sp>
        <p:nvSpPr>
          <p:cNvPr id="26" name="PL"/>
          <p:cNvSpPr>
            <a:spLocks noChangeAspect="1"/>
          </p:cNvSpPr>
          <p:nvPr/>
        </p:nvSpPr>
        <p:spPr bwMode="auto">
          <a:xfrm>
            <a:off x="6248400" y="3259138"/>
            <a:ext cx="1028700" cy="876300"/>
          </a:xfrm>
          <a:custGeom>
            <a:avLst/>
            <a:gdLst>
              <a:gd name="T0" fmla="*/ 14 w 697"/>
              <a:gd name="T1" fmla="*/ 185 h 735"/>
              <a:gd name="T2" fmla="*/ 0 w 697"/>
              <a:gd name="T3" fmla="*/ 235 h 735"/>
              <a:gd name="T4" fmla="*/ 31 w 697"/>
              <a:gd name="T5" fmla="*/ 282 h 735"/>
              <a:gd name="T6" fmla="*/ 25 w 697"/>
              <a:gd name="T7" fmla="*/ 322 h 735"/>
              <a:gd name="T8" fmla="*/ 38 w 697"/>
              <a:gd name="T9" fmla="*/ 356 h 735"/>
              <a:gd name="T10" fmla="*/ 47 w 697"/>
              <a:gd name="T11" fmla="*/ 423 h 735"/>
              <a:gd name="T12" fmla="*/ 50 w 697"/>
              <a:gd name="T13" fmla="*/ 448 h 735"/>
              <a:gd name="T14" fmla="*/ 42 w 697"/>
              <a:gd name="T15" fmla="*/ 472 h 735"/>
              <a:gd name="T16" fmla="*/ 61 w 697"/>
              <a:gd name="T17" fmla="*/ 485 h 735"/>
              <a:gd name="T18" fmla="*/ 80 w 697"/>
              <a:gd name="T19" fmla="*/ 501 h 735"/>
              <a:gd name="T20" fmla="*/ 99 w 697"/>
              <a:gd name="T21" fmla="*/ 541 h 735"/>
              <a:gd name="T22" fmla="*/ 119 w 697"/>
              <a:gd name="T23" fmla="*/ 568 h 735"/>
              <a:gd name="T24" fmla="*/ 160 w 697"/>
              <a:gd name="T25" fmla="*/ 580 h 735"/>
              <a:gd name="T26" fmla="*/ 188 w 697"/>
              <a:gd name="T27" fmla="*/ 578 h 735"/>
              <a:gd name="T28" fmla="*/ 228 w 697"/>
              <a:gd name="T29" fmla="*/ 620 h 735"/>
              <a:gd name="T30" fmla="*/ 276 w 697"/>
              <a:gd name="T31" fmla="*/ 643 h 735"/>
              <a:gd name="T32" fmla="*/ 312 w 697"/>
              <a:gd name="T33" fmla="*/ 636 h 735"/>
              <a:gd name="T34" fmla="*/ 350 w 697"/>
              <a:gd name="T35" fmla="*/ 664 h 735"/>
              <a:gd name="T36" fmla="*/ 369 w 697"/>
              <a:gd name="T37" fmla="*/ 667 h 735"/>
              <a:gd name="T38" fmla="*/ 397 w 697"/>
              <a:gd name="T39" fmla="*/ 680 h 735"/>
              <a:gd name="T40" fmla="*/ 429 w 697"/>
              <a:gd name="T41" fmla="*/ 707 h 735"/>
              <a:gd name="T42" fmla="*/ 457 w 697"/>
              <a:gd name="T43" fmla="*/ 711 h 735"/>
              <a:gd name="T44" fmla="*/ 479 w 697"/>
              <a:gd name="T45" fmla="*/ 696 h 735"/>
              <a:gd name="T46" fmla="*/ 609 w 697"/>
              <a:gd name="T47" fmla="*/ 735 h 735"/>
              <a:gd name="T48" fmla="*/ 614 w 697"/>
              <a:gd name="T49" fmla="*/ 696 h 735"/>
              <a:gd name="T50" fmla="*/ 678 w 697"/>
              <a:gd name="T51" fmla="*/ 580 h 735"/>
              <a:gd name="T52" fmla="*/ 697 w 697"/>
              <a:gd name="T53" fmla="*/ 532 h 735"/>
              <a:gd name="T54" fmla="*/ 673 w 697"/>
              <a:gd name="T55" fmla="*/ 461 h 735"/>
              <a:gd name="T56" fmla="*/ 638 w 697"/>
              <a:gd name="T57" fmla="*/ 408 h 735"/>
              <a:gd name="T58" fmla="*/ 638 w 697"/>
              <a:gd name="T59" fmla="*/ 361 h 735"/>
              <a:gd name="T60" fmla="*/ 636 w 697"/>
              <a:gd name="T61" fmla="*/ 322 h 735"/>
              <a:gd name="T62" fmla="*/ 636 w 697"/>
              <a:gd name="T63" fmla="*/ 296 h 735"/>
              <a:gd name="T64" fmla="*/ 661 w 697"/>
              <a:gd name="T65" fmla="*/ 259 h 735"/>
              <a:gd name="T66" fmla="*/ 650 w 697"/>
              <a:gd name="T67" fmla="*/ 182 h 735"/>
              <a:gd name="T68" fmla="*/ 642 w 697"/>
              <a:gd name="T69" fmla="*/ 129 h 735"/>
              <a:gd name="T70" fmla="*/ 609 w 697"/>
              <a:gd name="T71" fmla="*/ 84 h 735"/>
              <a:gd name="T72" fmla="*/ 528 w 697"/>
              <a:gd name="T73" fmla="*/ 80 h 735"/>
              <a:gd name="T74" fmla="*/ 435 w 697"/>
              <a:gd name="T75" fmla="*/ 71 h 735"/>
              <a:gd name="T76" fmla="*/ 385 w 697"/>
              <a:gd name="T77" fmla="*/ 56 h 735"/>
              <a:gd name="T78" fmla="*/ 355 w 697"/>
              <a:gd name="T79" fmla="*/ 74 h 735"/>
              <a:gd name="T80" fmla="*/ 326 w 697"/>
              <a:gd name="T81" fmla="*/ 53 h 735"/>
              <a:gd name="T82" fmla="*/ 303 w 697"/>
              <a:gd name="T83" fmla="*/ 46 h 735"/>
              <a:gd name="T84" fmla="*/ 276 w 697"/>
              <a:gd name="T85" fmla="*/ 3 h 735"/>
              <a:gd name="T86" fmla="*/ 232 w 697"/>
              <a:gd name="T87" fmla="*/ 9 h 735"/>
              <a:gd name="T88" fmla="*/ 190 w 697"/>
              <a:gd name="T89" fmla="*/ 28 h 735"/>
              <a:gd name="T90" fmla="*/ 124 w 697"/>
              <a:gd name="T91" fmla="*/ 61 h 735"/>
              <a:gd name="T92" fmla="*/ 66 w 697"/>
              <a:gd name="T93" fmla="*/ 90 h 735"/>
              <a:gd name="T94" fmla="*/ 31 w 697"/>
              <a:gd name="T95" fmla="*/ 129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97" h="735">
                <a:moveTo>
                  <a:pt x="17" y="139"/>
                </a:moveTo>
                <a:lnTo>
                  <a:pt x="14" y="185"/>
                </a:lnTo>
                <a:lnTo>
                  <a:pt x="14" y="213"/>
                </a:lnTo>
                <a:lnTo>
                  <a:pt x="0" y="235"/>
                </a:lnTo>
                <a:lnTo>
                  <a:pt x="28" y="272"/>
                </a:lnTo>
                <a:lnTo>
                  <a:pt x="31" y="282"/>
                </a:lnTo>
                <a:lnTo>
                  <a:pt x="24" y="306"/>
                </a:lnTo>
                <a:lnTo>
                  <a:pt x="25" y="322"/>
                </a:lnTo>
                <a:lnTo>
                  <a:pt x="39" y="343"/>
                </a:lnTo>
                <a:lnTo>
                  <a:pt x="38" y="356"/>
                </a:lnTo>
                <a:lnTo>
                  <a:pt x="36" y="395"/>
                </a:lnTo>
                <a:lnTo>
                  <a:pt x="47" y="423"/>
                </a:lnTo>
                <a:lnTo>
                  <a:pt x="56" y="438"/>
                </a:lnTo>
                <a:lnTo>
                  <a:pt x="50" y="448"/>
                </a:lnTo>
                <a:lnTo>
                  <a:pt x="50" y="464"/>
                </a:lnTo>
                <a:lnTo>
                  <a:pt x="42" y="472"/>
                </a:lnTo>
                <a:lnTo>
                  <a:pt x="42" y="482"/>
                </a:lnTo>
                <a:lnTo>
                  <a:pt x="61" y="485"/>
                </a:lnTo>
                <a:lnTo>
                  <a:pt x="75" y="491"/>
                </a:lnTo>
                <a:lnTo>
                  <a:pt x="80" y="501"/>
                </a:lnTo>
                <a:lnTo>
                  <a:pt x="80" y="519"/>
                </a:lnTo>
                <a:lnTo>
                  <a:pt x="99" y="541"/>
                </a:lnTo>
                <a:lnTo>
                  <a:pt x="115" y="549"/>
                </a:lnTo>
                <a:lnTo>
                  <a:pt x="119" y="568"/>
                </a:lnTo>
                <a:lnTo>
                  <a:pt x="141" y="599"/>
                </a:lnTo>
                <a:lnTo>
                  <a:pt x="160" y="580"/>
                </a:lnTo>
                <a:lnTo>
                  <a:pt x="176" y="575"/>
                </a:lnTo>
                <a:lnTo>
                  <a:pt x="188" y="578"/>
                </a:lnTo>
                <a:lnTo>
                  <a:pt x="220" y="617"/>
                </a:lnTo>
                <a:lnTo>
                  <a:pt x="228" y="620"/>
                </a:lnTo>
                <a:lnTo>
                  <a:pt x="267" y="640"/>
                </a:lnTo>
                <a:lnTo>
                  <a:pt x="276" y="643"/>
                </a:lnTo>
                <a:lnTo>
                  <a:pt x="293" y="639"/>
                </a:lnTo>
                <a:lnTo>
                  <a:pt x="312" y="636"/>
                </a:lnTo>
                <a:lnTo>
                  <a:pt x="328" y="643"/>
                </a:lnTo>
                <a:lnTo>
                  <a:pt x="350" y="664"/>
                </a:lnTo>
                <a:lnTo>
                  <a:pt x="359" y="676"/>
                </a:lnTo>
                <a:lnTo>
                  <a:pt x="369" y="667"/>
                </a:lnTo>
                <a:lnTo>
                  <a:pt x="380" y="664"/>
                </a:lnTo>
                <a:lnTo>
                  <a:pt x="397" y="680"/>
                </a:lnTo>
                <a:lnTo>
                  <a:pt x="416" y="696"/>
                </a:lnTo>
                <a:lnTo>
                  <a:pt x="429" y="707"/>
                </a:lnTo>
                <a:lnTo>
                  <a:pt x="448" y="714"/>
                </a:lnTo>
                <a:lnTo>
                  <a:pt x="457" y="711"/>
                </a:lnTo>
                <a:lnTo>
                  <a:pt x="466" y="701"/>
                </a:lnTo>
                <a:lnTo>
                  <a:pt x="479" y="696"/>
                </a:lnTo>
                <a:lnTo>
                  <a:pt x="502" y="704"/>
                </a:lnTo>
                <a:lnTo>
                  <a:pt x="609" y="735"/>
                </a:lnTo>
                <a:lnTo>
                  <a:pt x="626" y="720"/>
                </a:lnTo>
                <a:lnTo>
                  <a:pt x="614" y="696"/>
                </a:lnTo>
                <a:lnTo>
                  <a:pt x="603" y="657"/>
                </a:lnTo>
                <a:lnTo>
                  <a:pt x="678" y="580"/>
                </a:lnTo>
                <a:lnTo>
                  <a:pt x="692" y="562"/>
                </a:lnTo>
                <a:lnTo>
                  <a:pt x="697" y="532"/>
                </a:lnTo>
                <a:lnTo>
                  <a:pt x="685" y="494"/>
                </a:lnTo>
                <a:lnTo>
                  <a:pt x="673" y="461"/>
                </a:lnTo>
                <a:lnTo>
                  <a:pt x="652" y="424"/>
                </a:lnTo>
                <a:lnTo>
                  <a:pt x="638" y="408"/>
                </a:lnTo>
                <a:lnTo>
                  <a:pt x="636" y="386"/>
                </a:lnTo>
                <a:lnTo>
                  <a:pt x="638" y="361"/>
                </a:lnTo>
                <a:lnTo>
                  <a:pt x="645" y="337"/>
                </a:lnTo>
                <a:lnTo>
                  <a:pt x="636" y="322"/>
                </a:lnTo>
                <a:lnTo>
                  <a:pt x="624" y="312"/>
                </a:lnTo>
                <a:lnTo>
                  <a:pt x="636" y="296"/>
                </a:lnTo>
                <a:lnTo>
                  <a:pt x="655" y="266"/>
                </a:lnTo>
                <a:lnTo>
                  <a:pt x="661" y="259"/>
                </a:lnTo>
                <a:lnTo>
                  <a:pt x="657" y="208"/>
                </a:lnTo>
                <a:lnTo>
                  <a:pt x="650" y="182"/>
                </a:lnTo>
                <a:lnTo>
                  <a:pt x="642" y="155"/>
                </a:lnTo>
                <a:lnTo>
                  <a:pt x="642" y="129"/>
                </a:lnTo>
                <a:lnTo>
                  <a:pt x="628" y="105"/>
                </a:lnTo>
                <a:lnTo>
                  <a:pt x="609" y="84"/>
                </a:lnTo>
                <a:lnTo>
                  <a:pt x="589" y="81"/>
                </a:lnTo>
                <a:lnTo>
                  <a:pt x="528" y="80"/>
                </a:lnTo>
                <a:lnTo>
                  <a:pt x="495" y="77"/>
                </a:lnTo>
                <a:lnTo>
                  <a:pt x="435" y="71"/>
                </a:lnTo>
                <a:lnTo>
                  <a:pt x="410" y="58"/>
                </a:lnTo>
                <a:lnTo>
                  <a:pt x="385" y="56"/>
                </a:lnTo>
                <a:lnTo>
                  <a:pt x="371" y="61"/>
                </a:lnTo>
                <a:lnTo>
                  <a:pt x="355" y="74"/>
                </a:lnTo>
                <a:lnTo>
                  <a:pt x="340" y="68"/>
                </a:lnTo>
                <a:lnTo>
                  <a:pt x="326" y="53"/>
                </a:lnTo>
                <a:lnTo>
                  <a:pt x="309" y="53"/>
                </a:lnTo>
                <a:lnTo>
                  <a:pt x="303" y="46"/>
                </a:lnTo>
                <a:lnTo>
                  <a:pt x="298" y="21"/>
                </a:lnTo>
                <a:lnTo>
                  <a:pt x="276" y="3"/>
                </a:lnTo>
                <a:lnTo>
                  <a:pt x="261" y="0"/>
                </a:lnTo>
                <a:lnTo>
                  <a:pt x="232" y="9"/>
                </a:lnTo>
                <a:lnTo>
                  <a:pt x="209" y="16"/>
                </a:lnTo>
                <a:lnTo>
                  <a:pt x="190" y="28"/>
                </a:lnTo>
                <a:lnTo>
                  <a:pt x="157" y="50"/>
                </a:lnTo>
                <a:lnTo>
                  <a:pt x="124" y="61"/>
                </a:lnTo>
                <a:lnTo>
                  <a:pt x="96" y="74"/>
                </a:lnTo>
                <a:lnTo>
                  <a:pt x="66" y="90"/>
                </a:lnTo>
                <a:lnTo>
                  <a:pt x="50" y="111"/>
                </a:lnTo>
                <a:lnTo>
                  <a:pt x="31" y="129"/>
                </a:lnTo>
                <a:lnTo>
                  <a:pt x="17" y="139"/>
                </a:lnTo>
                <a:close/>
              </a:path>
            </a:pathLst>
          </a:custGeom>
          <a:solidFill>
            <a:srgbClr val="FAFAFA"/>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nvGrpSpPr>
          <p:cNvPr id="27" name="FI"/>
          <p:cNvGrpSpPr>
            <a:grpSpLocks/>
          </p:cNvGrpSpPr>
          <p:nvPr/>
        </p:nvGrpSpPr>
        <p:grpSpPr bwMode="auto">
          <a:xfrm>
            <a:off x="6795831" y="990600"/>
            <a:ext cx="873127" cy="1531932"/>
            <a:chOff x="3757282" y="1308775"/>
            <a:chExt cx="401" cy="793"/>
          </a:xfrm>
          <a:solidFill>
            <a:srgbClr val="FAFAFA"/>
          </a:solidFill>
          <a:effectLst/>
        </p:grpSpPr>
        <p:sp>
          <p:nvSpPr>
            <p:cNvPr id="95" name="Freeform 566"/>
            <p:cNvSpPr>
              <a:spLocks noChangeAspect="1"/>
            </p:cNvSpPr>
            <p:nvPr/>
          </p:nvSpPr>
          <p:spPr bwMode="auto">
            <a:xfrm>
              <a:off x="3757282" y="1309520"/>
              <a:ext cx="24" cy="22"/>
            </a:xfrm>
            <a:custGeom>
              <a:avLst/>
              <a:gdLst>
                <a:gd name="T0" fmla="*/ 30 w 35"/>
                <a:gd name="T1" fmla="*/ 0 h 37"/>
                <a:gd name="T2" fmla="*/ 16 w 35"/>
                <a:gd name="T3" fmla="*/ 9 h 37"/>
                <a:gd name="T4" fmla="*/ 0 w 35"/>
                <a:gd name="T5" fmla="*/ 24 h 37"/>
                <a:gd name="T6" fmla="*/ 2 w 35"/>
                <a:gd name="T7" fmla="*/ 37 h 37"/>
                <a:gd name="T8" fmla="*/ 11 w 35"/>
                <a:gd name="T9" fmla="*/ 37 h 37"/>
                <a:gd name="T10" fmla="*/ 35 w 35"/>
                <a:gd name="T11" fmla="*/ 19 h 37"/>
                <a:gd name="T12" fmla="*/ 30 w 35"/>
                <a:gd name="T13" fmla="*/ 0 h 37"/>
              </a:gdLst>
              <a:ahLst/>
              <a:cxnLst>
                <a:cxn ang="0">
                  <a:pos x="T0" y="T1"/>
                </a:cxn>
                <a:cxn ang="0">
                  <a:pos x="T2" y="T3"/>
                </a:cxn>
                <a:cxn ang="0">
                  <a:pos x="T4" y="T5"/>
                </a:cxn>
                <a:cxn ang="0">
                  <a:pos x="T6" y="T7"/>
                </a:cxn>
                <a:cxn ang="0">
                  <a:pos x="T8" y="T9"/>
                </a:cxn>
                <a:cxn ang="0">
                  <a:pos x="T10" y="T11"/>
                </a:cxn>
                <a:cxn ang="0">
                  <a:pos x="T12" y="T13"/>
                </a:cxn>
              </a:cxnLst>
              <a:rect l="0" t="0" r="r" b="b"/>
              <a:pathLst>
                <a:path w="35" h="37">
                  <a:moveTo>
                    <a:pt x="30" y="0"/>
                  </a:moveTo>
                  <a:lnTo>
                    <a:pt x="16" y="9"/>
                  </a:lnTo>
                  <a:lnTo>
                    <a:pt x="0" y="24"/>
                  </a:lnTo>
                  <a:lnTo>
                    <a:pt x="2" y="37"/>
                  </a:lnTo>
                  <a:lnTo>
                    <a:pt x="11" y="37"/>
                  </a:lnTo>
                  <a:lnTo>
                    <a:pt x="35" y="19"/>
                  </a:lnTo>
                  <a:lnTo>
                    <a:pt x="30"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96" name="Freeform 567"/>
            <p:cNvSpPr>
              <a:spLocks noChangeAspect="1"/>
            </p:cNvSpPr>
            <p:nvPr/>
          </p:nvSpPr>
          <p:spPr bwMode="auto">
            <a:xfrm>
              <a:off x="3757306" y="1308775"/>
              <a:ext cx="377" cy="793"/>
            </a:xfrm>
            <a:custGeom>
              <a:avLst/>
              <a:gdLst>
                <a:gd name="T0" fmla="*/ 151 w 553"/>
                <a:gd name="T1" fmla="*/ 1239 h 1281"/>
                <a:gd name="T2" fmla="*/ 118 w 553"/>
                <a:gd name="T3" fmla="*/ 1207 h 1281"/>
                <a:gd name="T4" fmla="*/ 75 w 553"/>
                <a:gd name="T5" fmla="*/ 1197 h 1281"/>
                <a:gd name="T6" fmla="*/ 75 w 553"/>
                <a:gd name="T7" fmla="*/ 1096 h 1281"/>
                <a:gd name="T8" fmla="*/ 56 w 553"/>
                <a:gd name="T9" fmla="*/ 1028 h 1281"/>
                <a:gd name="T10" fmla="*/ 52 w 553"/>
                <a:gd name="T11" fmla="*/ 975 h 1281"/>
                <a:gd name="T12" fmla="*/ 38 w 553"/>
                <a:gd name="T13" fmla="*/ 930 h 1281"/>
                <a:gd name="T14" fmla="*/ 66 w 553"/>
                <a:gd name="T15" fmla="*/ 883 h 1281"/>
                <a:gd name="T16" fmla="*/ 80 w 553"/>
                <a:gd name="T17" fmla="*/ 840 h 1281"/>
                <a:gd name="T18" fmla="*/ 136 w 553"/>
                <a:gd name="T19" fmla="*/ 788 h 1281"/>
                <a:gd name="T20" fmla="*/ 174 w 553"/>
                <a:gd name="T21" fmla="*/ 725 h 1281"/>
                <a:gd name="T22" fmla="*/ 201 w 553"/>
                <a:gd name="T23" fmla="*/ 672 h 1281"/>
                <a:gd name="T24" fmla="*/ 225 w 553"/>
                <a:gd name="T25" fmla="*/ 636 h 1281"/>
                <a:gd name="T26" fmla="*/ 229 w 553"/>
                <a:gd name="T27" fmla="*/ 599 h 1281"/>
                <a:gd name="T28" fmla="*/ 220 w 553"/>
                <a:gd name="T29" fmla="*/ 562 h 1281"/>
                <a:gd name="T30" fmla="*/ 193 w 553"/>
                <a:gd name="T31" fmla="*/ 546 h 1281"/>
                <a:gd name="T32" fmla="*/ 151 w 553"/>
                <a:gd name="T33" fmla="*/ 445 h 1281"/>
                <a:gd name="T34" fmla="*/ 155 w 553"/>
                <a:gd name="T35" fmla="*/ 361 h 1281"/>
                <a:gd name="T36" fmla="*/ 136 w 553"/>
                <a:gd name="T37" fmla="*/ 277 h 1281"/>
                <a:gd name="T38" fmla="*/ 103 w 553"/>
                <a:gd name="T39" fmla="*/ 223 h 1281"/>
                <a:gd name="T40" fmla="*/ 38 w 553"/>
                <a:gd name="T41" fmla="*/ 182 h 1281"/>
                <a:gd name="T42" fmla="*/ 14 w 553"/>
                <a:gd name="T43" fmla="*/ 139 h 1281"/>
                <a:gd name="T44" fmla="*/ 19 w 553"/>
                <a:gd name="T45" fmla="*/ 111 h 1281"/>
                <a:gd name="T46" fmla="*/ 61 w 553"/>
                <a:gd name="T47" fmla="*/ 135 h 1281"/>
                <a:gd name="T48" fmla="*/ 136 w 553"/>
                <a:gd name="T49" fmla="*/ 155 h 1281"/>
                <a:gd name="T50" fmla="*/ 165 w 553"/>
                <a:gd name="T51" fmla="*/ 176 h 1281"/>
                <a:gd name="T52" fmla="*/ 201 w 553"/>
                <a:gd name="T53" fmla="*/ 139 h 1281"/>
                <a:gd name="T54" fmla="*/ 225 w 553"/>
                <a:gd name="T55" fmla="*/ 111 h 1281"/>
                <a:gd name="T56" fmla="*/ 220 w 553"/>
                <a:gd name="T57" fmla="*/ 52 h 1281"/>
                <a:gd name="T58" fmla="*/ 258 w 553"/>
                <a:gd name="T59" fmla="*/ 27 h 1281"/>
                <a:gd name="T60" fmla="*/ 309 w 553"/>
                <a:gd name="T61" fmla="*/ 37 h 1281"/>
                <a:gd name="T62" fmla="*/ 309 w 553"/>
                <a:gd name="T63" fmla="*/ 84 h 1281"/>
                <a:gd name="T64" fmla="*/ 267 w 553"/>
                <a:gd name="T65" fmla="*/ 131 h 1281"/>
                <a:gd name="T66" fmla="*/ 314 w 553"/>
                <a:gd name="T67" fmla="*/ 121 h 1281"/>
                <a:gd name="T68" fmla="*/ 319 w 553"/>
                <a:gd name="T69" fmla="*/ 42 h 1281"/>
                <a:gd name="T70" fmla="*/ 347 w 553"/>
                <a:gd name="T71" fmla="*/ 89 h 1281"/>
                <a:gd name="T72" fmla="*/ 338 w 553"/>
                <a:gd name="T73" fmla="*/ 160 h 1281"/>
                <a:gd name="T74" fmla="*/ 375 w 553"/>
                <a:gd name="T75" fmla="*/ 223 h 1281"/>
                <a:gd name="T76" fmla="*/ 399 w 553"/>
                <a:gd name="T77" fmla="*/ 281 h 1281"/>
                <a:gd name="T78" fmla="*/ 403 w 553"/>
                <a:gd name="T79" fmla="*/ 371 h 1281"/>
                <a:gd name="T80" fmla="*/ 441 w 553"/>
                <a:gd name="T81" fmla="*/ 498 h 1281"/>
                <a:gd name="T82" fmla="*/ 455 w 553"/>
                <a:gd name="T83" fmla="*/ 636 h 1281"/>
                <a:gd name="T84" fmla="*/ 474 w 553"/>
                <a:gd name="T85" fmla="*/ 735 h 1281"/>
                <a:gd name="T86" fmla="*/ 529 w 553"/>
                <a:gd name="T87" fmla="*/ 803 h 1281"/>
                <a:gd name="T88" fmla="*/ 553 w 553"/>
                <a:gd name="T89" fmla="*/ 857 h 1281"/>
                <a:gd name="T90" fmla="*/ 526 w 553"/>
                <a:gd name="T91" fmla="*/ 964 h 1281"/>
                <a:gd name="T92" fmla="*/ 512 w 553"/>
                <a:gd name="T93" fmla="*/ 1022 h 1281"/>
                <a:gd name="T94" fmla="*/ 483 w 553"/>
                <a:gd name="T95" fmla="*/ 1055 h 1281"/>
                <a:gd name="T96" fmla="*/ 413 w 553"/>
                <a:gd name="T97" fmla="*/ 1133 h 1281"/>
                <a:gd name="T98" fmla="*/ 380 w 553"/>
                <a:gd name="T99" fmla="*/ 1170 h 1281"/>
                <a:gd name="T100" fmla="*/ 338 w 553"/>
                <a:gd name="T101" fmla="*/ 1192 h 1281"/>
                <a:gd name="T102" fmla="*/ 272 w 553"/>
                <a:gd name="T103" fmla="*/ 1213 h 1281"/>
                <a:gd name="T104" fmla="*/ 206 w 553"/>
                <a:gd name="T105" fmla="*/ 1244 h 1281"/>
                <a:gd name="T106" fmla="*/ 155 w 553"/>
                <a:gd name="T107" fmla="*/ 1281 h 1281"/>
                <a:gd name="connsiteX0" fmla="*/ 2803 w 10000"/>
                <a:gd name="connsiteY0" fmla="*/ 10000 h 10000"/>
                <a:gd name="connsiteX1" fmla="*/ 2731 w 10000"/>
                <a:gd name="connsiteY1" fmla="*/ 9672 h 10000"/>
                <a:gd name="connsiteX2" fmla="*/ 2387 w 10000"/>
                <a:gd name="connsiteY2" fmla="*/ 9500 h 10000"/>
                <a:gd name="connsiteX3" fmla="*/ 2134 w 10000"/>
                <a:gd name="connsiteY3" fmla="*/ 9422 h 10000"/>
                <a:gd name="connsiteX4" fmla="*/ 1700 w 10000"/>
                <a:gd name="connsiteY4" fmla="*/ 9344 h 10000"/>
                <a:gd name="connsiteX5" fmla="*/ 1356 w 10000"/>
                <a:gd name="connsiteY5" fmla="*/ 9344 h 10000"/>
                <a:gd name="connsiteX6" fmla="*/ 1193 w 10000"/>
                <a:gd name="connsiteY6" fmla="*/ 9180 h 10000"/>
                <a:gd name="connsiteX7" fmla="*/ 1356 w 10000"/>
                <a:gd name="connsiteY7" fmla="*/ 8556 h 10000"/>
                <a:gd name="connsiteX8" fmla="*/ 1284 w 10000"/>
                <a:gd name="connsiteY8" fmla="*/ 8189 h 10000"/>
                <a:gd name="connsiteX9" fmla="*/ 1013 w 10000"/>
                <a:gd name="connsiteY9" fmla="*/ 8025 h 10000"/>
                <a:gd name="connsiteX10" fmla="*/ 850 w 10000"/>
                <a:gd name="connsiteY10" fmla="*/ 7947 h 10000"/>
                <a:gd name="connsiteX11" fmla="*/ 940 w 10000"/>
                <a:gd name="connsiteY11" fmla="*/ 7611 h 10000"/>
                <a:gd name="connsiteX12" fmla="*/ 850 w 10000"/>
                <a:gd name="connsiteY12" fmla="*/ 7416 h 10000"/>
                <a:gd name="connsiteX13" fmla="*/ 687 w 10000"/>
                <a:gd name="connsiteY13" fmla="*/ 7260 h 10000"/>
                <a:gd name="connsiteX14" fmla="*/ 940 w 10000"/>
                <a:gd name="connsiteY14" fmla="*/ 6893 h 10000"/>
                <a:gd name="connsiteX15" fmla="*/ 1193 w 10000"/>
                <a:gd name="connsiteY15" fmla="*/ 6893 h 10000"/>
                <a:gd name="connsiteX16" fmla="*/ 1356 w 10000"/>
                <a:gd name="connsiteY16" fmla="*/ 6815 h 10000"/>
                <a:gd name="connsiteX17" fmla="*/ 1447 w 10000"/>
                <a:gd name="connsiteY17" fmla="*/ 6557 h 10000"/>
                <a:gd name="connsiteX18" fmla="*/ 1953 w 10000"/>
                <a:gd name="connsiteY18" fmla="*/ 6362 h 10000"/>
                <a:gd name="connsiteX19" fmla="*/ 2459 w 10000"/>
                <a:gd name="connsiteY19" fmla="*/ 6151 h 10000"/>
                <a:gd name="connsiteX20" fmla="*/ 2550 w 10000"/>
                <a:gd name="connsiteY20" fmla="*/ 5902 h 10000"/>
                <a:gd name="connsiteX21" fmla="*/ 3146 w 10000"/>
                <a:gd name="connsiteY21" fmla="*/ 5660 h 10000"/>
                <a:gd name="connsiteX22" fmla="*/ 3725 w 10000"/>
                <a:gd name="connsiteY22" fmla="*/ 5371 h 10000"/>
                <a:gd name="connsiteX23" fmla="*/ 3635 w 10000"/>
                <a:gd name="connsiteY23" fmla="*/ 5246 h 10000"/>
                <a:gd name="connsiteX24" fmla="*/ 3635 w 10000"/>
                <a:gd name="connsiteY24" fmla="*/ 5082 h 10000"/>
                <a:gd name="connsiteX25" fmla="*/ 4069 w 10000"/>
                <a:gd name="connsiteY25" fmla="*/ 4965 h 10000"/>
                <a:gd name="connsiteX26" fmla="*/ 4231 w 10000"/>
                <a:gd name="connsiteY26" fmla="*/ 4918 h 10000"/>
                <a:gd name="connsiteX27" fmla="*/ 4141 w 10000"/>
                <a:gd name="connsiteY27" fmla="*/ 4676 h 10000"/>
                <a:gd name="connsiteX28" fmla="*/ 4141 w 10000"/>
                <a:gd name="connsiteY28" fmla="*/ 4426 h 10000"/>
                <a:gd name="connsiteX29" fmla="*/ 3978 w 10000"/>
                <a:gd name="connsiteY29" fmla="*/ 4387 h 10000"/>
                <a:gd name="connsiteX30" fmla="*/ 3725 w 10000"/>
                <a:gd name="connsiteY30" fmla="*/ 4426 h 10000"/>
                <a:gd name="connsiteX31" fmla="*/ 3490 w 10000"/>
                <a:gd name="connsiteY31" fmla="*/ 4262 h 10000"/>
                <a:gd name="connsiteX32" fmla="*/ 3237 w 10000"/>
                <a:gd name="connsiteY32" fmla="*/ 3810 h 10000"/>
                <a:gd name="connsiteX33" fmla="*/ 2731 w 10000"/>
                <a:gd name="connsiteY33" fmla="*/ 3474 h 10000"/>
                <a:gd name="connsiteX34" fmla="*/ 2893 w 10000"/>
                <a:gd name="connsiteY34" fmla="*/ 3021 h 10000"/>
                <a:gd name="connsiteX35" fmla="*/ 2803 w 10000"/>
                <a:gd name="connsiteY35" fmla="*/ 2818 h 10000"/>
                <a:gd name="connsiteX36" fmla="*/ 2206 w 10000"/>
                <a:gd name="connsiteY36" fmla="*/ 2529 h 10000"/>
                <a:gd name="connsiteX37" fmla="*/ 2459 w 10000"/>
                <a:gd name="connsiteY37" fmla="*/ 2162 h 10000"/>
                <a:gd name="connsiteX38" fmla="*/ 2297 w 10000"/>
                <a:gd name="connsiteY38" fmla="*/ 1952 h 10000"/>
                <a:gd name="connsiteX39" fmla="*/ 1863 w 10000"/>
                <a:gd name="connsiteY39" fmla="*/ 1741 h 10000"/>
                <a:gd name="connsiteX40" fmla="*/ 1609 w 10000"/>
                <a:gd name="connsiteY40" fmla="*/ 1874 h 10000"/>
                <a:gd name="connsiteX41" fmla="*/ 687 w 10000"/>
                <a:gd name="connsiteY41" fmla="*/ 1421 h 10000"/>
                <a:gd name="connsiteX42" fmla="*/ 434 w 10000"/>
                <a:gd name="connsiteY42" fmla="*/ 1249 h 10000"/>
                <a:gd name="connsiteX43" fmla="*/ 253 w 10000"/>
                <a:gd name="connsiteY43" fmla="*/ 1085 h 10000"/>
                <a:gd name="connsiteX44" fmla="*/ 0 w 10000"/>
                <a:gd name="connsiteY44" fmla="*/ 1023 h 10000"/>
                <a:gd name="connsiteX45" fmla="*/ 344 w 10000"/>
                <a:gd name="connsiteY45" fmla="*/ 867 h 10000"/>
                <a:gd name="connsiteX46" fmla="*/ 850 w 10000"/>
                <a:gd name="connsiteY46" fmla="*/ 867 h 10000"/>
                <a:gd name="connsiteX47" fmla="*/ 1103 w 10000"/>
                <a:gd name="connsiteY47" fmla="*/ 1054 h 10000"/>
                <a:gd name="connsiteX48" fmla="*/ 1790 w 10000"/>
                <a:gd name="connsiteY48" fmla="*/ 1421 h 10000"/>
                <a:gd name="connsiteX49" fmla="*/ 2459 w 10000"/>
                <a:gd name="connsiteY49" fmla="*/ 1210 h 10000"/>
                <a:gd name="connsiteX50" fmla="*/ 2893 w 10000"/>
                <a:gd name="connsiteY50" fmla="*/ 1249 h 10000"/>
                <a:gd name="connsiteX51" fmla="*/ 2984 w 10000"/>
                <a:gd name="connsiteY51" fmla="*/ 1374 h 10000"/>
                <a:gd name="connsiteX52" fmla="*/ 3490 w 10000"/>
                <a:gd name="connsiteY52" fmla="*/ 1421 h 10000"/>
                <a:gd name="connsiteX53" fmla="*/ 3635 w 10000"/>
                <a:gd name="connsiteY53" fmla="*/ 1085 h 10000"/>
                <a:gd name="connsiteX54" fmla="*/ 3888 w 10000"/>
                <a:gd name="connsiteY54" fmla="*/ 984 h 10000"/>
                <a:gd name="connsiteX55" fmla="*/ 4069 w 10000"/>
                <a:gd name="connsiteY55" fmla="*/ 867 h 10000"/>
                <a:gd name="connsiteX56" fmla="*/ 4069 w 10000"/>
                <a:gd name="connsiteY56" fmla="*/ 742 h 10000"/>
                <a:gd name="connsiteX57" fmla="*/ 3978 w 10000"/>
                <a:gd name="connsiteY57" fmla="*/ 406 h 10000"/>
                <a:gd name="connsiteX58" fmla="*/ 4412 w 10000"/>
                <a:gd name="connsiteY58" fmla="*/ 211 h 10000"/>
                <a:gd name="connsiteX59" fmla="*/ 4665 w 10000"/>
                <a:gd name="connsiteY59" fmla="*/ 211 h 10000"/>
                <a:gd name="connsiteX60" fmla="*/ 5081 w 10000"/>
                <a:gd name="connsiteY60" fmla="*/ 0 h 10000"/>
                <a:gd name="connsiteX61" fmla="*/ 5588 w 10000"/>
                <a:gd name="connsiteY61" fmla="*/ 289 h 10000"/>
                <a:gd name="connsiteX62" fmla="*/ 5769 w 10000"/>
                <a:gd name="connsiteY62" fmla="*/ 406 h 10000"/>
                <a:gd name="connsiteX63" fmla="*/ 5588 w 10000"/>
                <a:gd name="connsiteY63" fmla="*/ 656 h 10000"/>
                <a:gd name="connsiteX64" fmla="*/ 5172 w 10000"/>
                <a:gd name="connsiteY64" fmla="*/ 820 h 10000"/>
                <a:gd name="connsiteX65" fmla="*/ 4828 w 10000"/>
                <a:gd name="connsiteY65" fmla="*/ 1023 h 10000"/>
                <a:gd name="connsiteX66" fmla="*/ 5604 w 10000"/>
                <a:gd name="connsiteY66" fmla="*/ 755 h 10000"/>
                <a:gd name="connsiteX67" fmla="*/ 5678 w 10000"/>
                <a:gd name="connsiteY67" fmla="*/ 945 h 10000"/>
                <a:gd name="connsiteX68" fmla="*/ 5678 w 10000"/>
                <a:gd name="connsiteY68" fmla="*/ 695 h 10000"/>
                <a:gd name="connsiteX69" fmla="*/ 5769 w 10000"/>
                <a:gd name="connsiteY69" fmla="*/ 328 h 10000"/>
                <a:gd name="connsiteX70" fmla="*/ 6022 w 10000"/>
                <a:gd name="connsiteY70" fmla="*/ 242 h 10000"/>
                <a:gd name="connsiteX71" fmla="*/ 6275 w 10000"/>
                <a:gd name="connsiteY71" fmla="*/ 695 h 10000"/>
                <a:gd name="connsiteX72" fmla="*/ 6275 w 10000"/>
                <a:gd name="connsiteY72" fmla="*/ 1085 h 10000"/>
                <a:gd name="connsiteX73" fmla="*/ 6112 w 10000"/>
                <a:gd name="connsiteY73" fmla="*/ 1249 h 10000"/>
                <a:gd name="connsiteX74" fmla="*/ 6112 w 10000"/>
                <a:gd name="connsiteY74" fmla="*/ 1499 h 10000"/>
                <a:gd name="connsiteX75" fmla="*/ 6781 w 10000"/>
                <a:gd name="connsiteY75" fmla="*/ 1741 h 10000"/>
                <a:gd name="connsiteX76" fmla="*/ 6781 w 10000"/>
                <a:gd name="connsiteY76" fmla="*/ 1905 h 10000"/>
                <a:gd name="connsiteX77" fmla="*/ 7215 w 10000"/>
                <a:gd name="connsiteY77" fmla="*/ 2194 h 10000"/>
                <a:gd name="connsiteX78" fmla="*/ 7378 w 10000"/>
                <a:gd name="connsiteY78" fmla="*/ 2404 h 10000"/>
                <a:gd name="connsiteX79" fmla="*/ 7288 w 10000"/>
                <a:gd name="connsiteY79" fmla="*/ 2896 h 10000"/>
                <a:gd name="connsiteX80" fmla="*/ 7559 w 10000"/>
                <a:gd name="connsiteY80" fmla="*/ 3443 h 10000"/>
                <a:gd name="connsiteX81" fmla="*/ 7975 w 10000"/>
                <a:gd name="connsiteY81" fmla="*/ 3888 h 10000"/>
                <a:gd name="connsiteX82" fmla="*/ 7884 w 10000"/>
                <a:gd name="connsiteY82" fmla="*/ 4551 h 10000"/>
                <a:gd name="connsiteX83" fmla="*/ 8228 w 10000"/>
                <a:gd name="connsiteY83" fmla="*/ 4965 h 10000"/>
                <a:gd name="connsiteX84" fmla="*/ 8409 w 10000"/>
                <a:gd name="connsiteY84" fmla="*/ 5129 h 10000"/>
                <a:gd name="connsiteX85" fmla="*/ 8571 w 10000"/>
                <a:gd name="connsiteY85" fmla="*/ 5738 h 10000"/>
                <a:gd name="connsiteX86" fmla="*/ 8734 w 10000"/>
                <a:gd name="connsiteY86" fmla="*/ 5995 h 10000"/>
                <a:gd name="connsiteX87" fmla="*/ 9566 w 10000"/>
                <a:gd name="connsiteY87" fmla="*/ 6269 h 10000"/>
                <a:gd name="connsiteX88" fmla="*/ 10000 w 10000"/>
                <a:gd name="connsiteY88" fmla="*/ 6526 h 10000"/>
                <a:gd name="connsiteX89" fmla="*/ 10000 w 10000"/>
                <a:gd name="connsiteY89" fmla="*/ 6690 h 10000"/>
                <a:gd name="connsiteX90" fmla="*/ 9656 w 10000"/>
                <a:gd name="connsiteY90" fmla="*/ 7447 h 10000"/>
                <a:gd name="connsiteX91" fmla="*/ 9512 w 10000"/>
                <a:gd name="connsiteY91" fmla="*/ 7525 h 10000"/>
                <a:gd name="connsiteX92" fmla="*/ 9656 w 10000"/>
                <a:gd name="connsiteY92" fmla="*/ 7689 h 10000"/>
                <a:gd name="connsiteX93" fmla="*/ 9259 w 10000"/>
                <a:gd name="connsiteY93" fmla="*/ 7978 h 10000"/>
                <a:gd name="connsiteX94" fmla="*/ 8734 w 10000"/>
                <a:gd name="connsiteY94" fmla="*/ 8103 h 10000"/>
                <a:gd name="connsiteX95" fmla="*/ 8734 w 10000"/>
                <a:gd name="connsiteY95" fmla="*/ 8236 h 10000"/>
                <a:gd name="connsiteX96" fmla="*/ 7975 w 10000"/>
                <a:gd name="connsiteY96" fmla="*/ 8728 h 10000"/>
                <a:gd name="connsiteX97" fmla="*/ 7468 w 10000"/>
                <a:gd name="connsiteY97" fmla="*/ 8845 h 10000"/>
                <a:gd name="connsiteX98" fmla="*/ 7378 w 10000"/>
                <a:gd name="connsiteY98" fmla="*/ 9133 h 10000"/>
                <a:gd name="connsiteX99" fmla="*/ 6872 w 10000"/>
                <a:gd name="connsiteY99" fmla="*/ 9133 h 10000"/>
                <a:gd name="connsiteX100" fmla="*/ 6618 w 10000"/>
                <a:gd name="connsiteY100" fmla="*/ 9227 h 10000"/>
                <a:gd name="connsiteX101" fmla="*/ 6112 w 10000"/>
                <a:gd name="connsiteY101" fmla="*/ 9305 h 10000"/>
                <a:gd name="connsiteX102" fmla="*/ 5425 w 10000"/>
                <a:gd name="connsiteY102" fmla="*/ 9258 h 10000"/>
                <a:gd name="connsiteX103" fmla="*/ 4919 w 10000"/>
                <a:gd name="connsiteY103" fmla="*/ 9469 h 10000"/>
                <a:gd name="connsiteX104" fmla="*/ 4322 w 10000"/>
                <a:gd name="connsiteY104" fmla="*/ 9633 h 10000"/>
                <a:gd name="connsiteX105" fmla="*/ 3725 w 10000"/>
                <a:gd name="connsiteY105" fmla="*/ 9711 h 10000"/>
                <a:gd name="connsiteX106" fmla="*/ 3291 w 10000"/>
                <a:gd name="connsiteY106" fmla="*/ 9883 h 10000"/>
                <a:gd name="connsiteX107" fmla="*/ 2803 w 10000"/>
                <a:gd name="connsiteY107" fmla="*/ 10000 h 10000"/>
                <a:gd name="connsiteX0" fmla="*/ 2803 w 10000"/>
                <a:gd name="connsiteY0" fmla="*/ 10000 h 10000"/>
                <a:gd name="connsiteX1" fmla="*/ 2731 w 10000"/>
                <a:gd name="connsiteY1" fmla="*/ 9672 h 10000"/>
                <a:gd name="connsiteX2" fmla="*/ 2387 w 10000"/>
                <a:gd name="connsiteY2" fmla="*/ 9500 h 10000"/>
                <a:gd name="connsiteX3" fmla="*/ 2134 w 10000"/>
                <a:gd name="connsiteY3" fmla="*/ 9422 h 10000"/>
                <a:gd name="connsiteX4" fmla="*/ 1700 w 10000"/>
                <a:gd name="connsiteY4" fmla="*/ 9344 h 10000"/>
                <a:gd name="connsiteX5" fmla="*/ 1356 w 10000"/>
                <a:gd name="connsiteY5" fmla="*/ 9344 h 10000"/>
                <a:gd name="connsiteX6" fmla="*/ 1193 w 10000"/>
                <a:gd name="connsiteY6" fmla="*/ 9180 h 10000"/>
                <a:gd name="connsiteX7" fmla="*/ 1356 w 10000"/>
                <a:gd name="connsiteY7" fmla="*/ 8556 h 10000"/>
                <a:gd name="connsiteX8" fmla="*/ 1284 w 10000"/>
                <a:gd name="connsiteY8" fmla="*/ 8189 h 10000"/>
                <a:gd name="connsiteX9" fmla="*/ 1013 w 10000"/>
                <a:gd name="connsiteY9" fmla="*/ 8025 h 10000"/>
                <a:gd name="connsiteX10" fmla="*/ 850 w 10000"/>
                <a:gd name="connsiteY10" fmla="*/ 7947 h 10000"/>
                <a:gd name="connsiteX11" fmla="*/ 940 w 10000"/>
                <a:gd name="connsiteY11" fmla="*/ 7611 h 10000"/>
                <a:gd name="connsiteX12" fmla="*/ 850 w 10000"/>
                <a:gd name="connsiteY12" fmla="*/ 7416 h 10000"/>
                <a:gd name="connsiteX13" fmla="*/ 687 w 10000"/>
                <a:gd name="connsiteY13" fmla="*/ 7260 h 10000"/>
                <a:gd name="connsiteX14" fmla="*/ 940 w 10000"/>
                <a:gd name="connsiteY14" fmla="*/ 6893 h 10000"/>
                <a:gd name="connsiteX15" fmla="*/ 1193 w 10000"/>
                <a:gd name="connsiteY15" fmla="*/ 6893 h 10000"/>
                <a:gd name="connsiteX16" fmla="*/ 1356 w 10000"/>
                <a:gd name="connsiteY16" fmla="*/ 6815 h 10000"/>
                <a:gd name="connsiteX17" fmla="*/ 1447 w 10000"/>
                <a:gd name="connsiteY17" fmla="*/ 6557 h 10000"/>
                <a:gd name="connsiteX18" fmla="*/ 1953 w 10000"/>
                <a:gd name="connsiteY18" fmla="*/ 6362 h 10000"/>
                <a:gd name="connsiteX19" fmla="*/ 2459 w 10000"/>
                <a:gd name="connsiteY19" fmla="*/ 6151 h 10000"/>
                <a:gd name="connsiteX20" fmla="*/ 2550 w 10000"/>
                <a:gd name="connsiteY20" fmla="*/ 5902 h 10000"/>
                <a:gd name="connsiteX21" fmla="*/ 3146 w 10000"/>
                <a:gd name="connsiteY21" fmla="*/ 5660 h 10000"/>
                <a:gd name="connsiteX22" fmla="*/ 3725 w 10000"/>
                <a:gd name="connsiteY22" fmla="*/ 5371 h 10000"/>
                <a:gd name="connsiteX23" fmla="*/ 3635 w 10000"/>
                <a:gd name="connsiteY23" fmla="*/ 5246 h 10000"/>
                <a:gd name="connsiteX24" fmla="*/ 3635 w 10000"/>
                <a:gd name="connsiteY24" fmla="*/ 5082 h 10000"/>
                <a:gd name="connsiteX25" fmla="*/ 4069 w 10000"/>
                <a:gd name="connsiteY25" fmla="*/ 4965 h 10000"/>
                <a:gd name="connsiteX26" fmla="*/ 4231 w 10000"/>
                <a:gd name="connsiteY26" fmla="*/ 4918 h 10000"/>
                <a:gd name="connsiteX27" fmla="*/ 4141 w 10000"/>
                <a:gd name="connsiteY27" fmla="*/ 4676 h 10000"/>
                <a:gd name="connsiteX28" fmla="*/ 4141 w 10000"/>
                <a:gd name="connsiteY28" fmla="*/ 4426 h 10000"/>
                <a:gd name="connsiteX29" fmla="*/ 3978 w 10000"/>
                <a:gd name="connsiteY29" fmla="*/ 4387 h 10000"/>
                <a:gd name="connsiteX30" fmla="*/ 3725 w 10000"/>
                <a:gd name="connsiteY30" fmla="*/ 4426 h 10000"/>
                <a:gd name="connsiteX31" fmla="*/ 3490 w 10000"/>
                <a:gd name="connsiteY31" fmla="*/ 4262 h 10000"/>
                <a:gd name="connsiteX32" fmla="*/ 3237 w 10000"/>
                <a:gd name="connsiteY32" fmla="*/ 3810 h 10000"/>
                <a:gd name="connsiteX33" fmla="*/ 2731 w 10000"/>
                <a:gd name="connsiteY33" fmla="*/ 3474 h 10000"/>
                <a:gd name="connsiteX34" fmla="*/ 2893 w 10000"/>
                <a:gd name="connsiteY34" fmla="*/ 3021 h 10000"/>
                <a:gd name="connsiteX35" fmla="*/ 2803 w 10000"/>
                <a:gd name="connsiteY35" fmla="*/ 2818 h 10000"/>
                <a:gd name="connsiteX36" fmla="*/ 2206 w 10000"/>
                <a:gd name="connsiteY36" fmla="*/ 2529 h 10000"/>
                <a:gd name="connsiteX37" fmla="*/ 2459 w 10000"/>
                <a:gd name="connsiteY37" fmla="*/ 2162 h 10000"/>
                <a:gd name="connsiteX38" fmla="*/ 2297 w 10000"/>
                <a:gd name="connsiteY38" fmla="*/ 1952 h 10000"/>
                <a:gd name="connsiteX39" fmla="*/ 1863 w 10000"/>
                <a:gd name="connsiteY39" fmla="*/ 1741 h 10000"/>
                <a:gd name="connsiteX40" fmla="*/ 1609 w 10000"/>
                <a:gd name="connsiteY40" fmla="*/ 1874 h 10000"/>
                <a:gd name="connsiteX41" fmla="*/ 687 w 10000"/>
                <a:gd name="connsiteY41" fmla="*/ 1421 h 10000"/>
                <a:gd name="connsiteX42" fmla="*/ 434 w 10000"/>
                <a:gd name="connsiteY42" fmla="*/ 1249 h 10000"/>
                <a:gd name="connsiteX43" fmla="*/ 253 w 10000"/>
                <a:gd name="connsiteY43" fmla="*/ 1085 h 10000"/>
                <a:gd name="connsiteX44" fmla="*/ 0 w 10000"/>
                <a:gd name="connsiteY44" fmla="*/ 1023 h 10000"/>
                <a:gd name="connsiteX45" fmla="*/ 344 w 10000"/>
                <a:gd name="connsiteY45" fmla="*/ 867 h 10000"/>
                <a:gd name="connsiteX46" fmla="*/ 850 w 10000"/>
                <a:gd name="connsiteY46" fmla="*/ 867 h 10000"/>
                <a:gd name="connsiteX47" fmla="*/ 1103 w 10000"/>
                <a:gd name="connsiteY47" fmla="*/ 1054 h 10000"/>
                <a:gd name="connsiteX48" fmla="*/ 1790 w 10000"/>
                <a:gd name="connsiteY48" fmla="*/ 1421 h 10000"/>
                <a:gd name="connsiteX49" fmla="*/ 2459 w 10000"/>
                <a:gd name="connsiteY49" fmla="*/ 1210 h 10000"/>
                <a:gd name="connsiteX50" fmla="*/ 2893 w 10000"/>
                <a:gd name="connsiteY50" fmla="*/ 1249 h 10000"/>
                <a:gd name="connsiteX51" fmla="*/ 2984 w 10000"/>
                <a:gd name="connsiteY51" fmla="*/ 1374 h 10000"/>
                <a:gd name="connsiteX52" fmla="*/ 3490 w 10000"/>
                <a:gd name="connsiteY52" fmla="*/ 1421 h 10000"/>
                <a:gd name="connsiteX53" fmla="*/ 3635 w 10000"/>
                <a:gd name="connsiteY53" fmla="*/ 1085 h 10000"/>
                <a:gd name="connsiteX54" fmla="*/ 3888 w 10000"/>
                <a:gd name="connsiteY54" fmla="*/ 984 h 10000"/>
                <a:gd name="connsiteX55" fmla="*/ 4069 w 10000"/>
                <a:gd name="connsiteY55" fmla="*/ 867 h 10000"/>
                <a:gd name="connsiteX56" fmla="*/ 4069 w 10000"/>
                <a:gd name="connsiteY56" fmla="*/ 742 h 10000"/>
                <a:gd name="connsiteX57" fmla="*/ 3978 w 10000"/>
                <a:gd name="connsiteY57" fmla="*/ 406 h 10000"/>
                <a:gd name="connsiteX58" fmla="*/ 4412 w 10000"/>
                <a:gd name="connsiteY58" fmla="*/ 211 h 10000"/>
                <a:gd name="connsiteX59" fmla="*/ 4665 w 10000"/>
                <a:gd name="connsiteY59" fmla="*/ 211 h 10000"/>
                <a:gd name="connsiteX60" fmla="*/ 5081 w 10000"/>
                <a:gd name="connsiteY60" fmla="*/ 0 h 10000"/>
                <a:gd name="connsiteX61" fmla="*/ 5588 w 10000"/>
                <a:gd name="connsiteY61" fmla="*/ 289 h 10000"/>
                <a:gd name="connsiteX62" fmla="*/ 5769 w 10000"/>
                <a:gd name="connsiteY62" fmla="*/ 406 h 10000"/>
                <a:gd name="connsiteX63" fmla="*/ 5588 w 10000"/>
                <a:gd name="connsiteY63" fmla="*/ 656 h 10000"/>
                <a:gd name="connsiteX64" fmla="*/ 5172 w 10000"/>
                <a:gd name="connsiteY64" fmla="*/ 820 h 10000"/>
                <a:gd name="connsiteX65" fmla="*/ 5741 w 10000"/>
                <a:gd name="connsiteY65" fmla="*/ 659 h 10000"/>
                <a:gd name="connsiteX66" fmla="*/ 5604 w 10000"/>
                <a:gd name="connsiteY66" fmla="*/ 755 h 10000"/>
                <a:gd name="connsiteX67" fmla="*/ 5678 w 10000"/>
                <a:gd name="connsiteY67" fmla="*/ 945 h 10000"/>
                <a:gd name="connsiteX68" fmla="*/ 5678 w 10000"/>
                <a:gd name="connsiteY68" fmla="*/ 695 h 10000"/>
                <a:gd name="connsiteX69" fmla="*/ 5769 w 10000"/>
                <a:gd name="connsiteY69" fmla="*/ 328 h 10000"/>
                <a:gd name="connsiteX70" fmla="*/ 6022 w 10000"/>
                <a:gd name="connsiteY70" fmla="*/ 242 h 10000"/>
                <a:gd name="connsiteX71" fmla="*/ 6275 w 10000"/>
                <a:gd name="connsiteY71" fmla="*/ 695 h 10000"/>
                <a:gd name="connsiteX72" fmla="*/ 6275 w 10000"/>
                <a:gd name="connsiteY72" fmla="*/ 1085 h 10000"/>
                <a:gd name="connsiteX73" fmla="*/ 6112 w 10000"/>
                <a:gd name="connsiteY73" fmla="*/ 1249 h 10000"/>
                <a:gd name="connsiteX74" fmla="*/ 6112 w 10000"/>
                <a:gd name="connsiteY74" fmla="*/ 1499 h 10000"/>
                <a:gd name="connsiteX75" fmla="*/ 6781 w 10000"/>
                <a:gd name="connsiteY75" fmla="*/ 1741 h 10000"/>
                <a:gd name="connsiteX76" fmla="*/ 6781 w 10000"/>
                <a:gd name="connsiteY76" fmla="*/ 1905 h 10000"/>
                <a:gd name="connsiteX77" fmla="*/ 7215 w 10000"/>
                <a:gd name="connsiteY77" fmla="*/ 2194 h 10000"/>
                <a:gd name="connsiteX78" fmla="*/ 7378 w 10000"/>
                <a:gd name="connsiteY78" fmla="*/ 2404 h 10000"/>
                <a:gd name="connsiteX79" fmla="*/ 7288 w 10000"/>
                <a:gd name="connsiteY79" fmla="*/ 2896 h 10000"/>
                <a:gd name="connsiteX80" fmla="*/ 7559 w 10000"/>
                <a:gd name="connsiteY80" fmla="*/ 3443 h 10000"/>
                <a:gd name="connsiteX81" fmla="*/ 7975 w 10000"/>
                <a:gd name="connsiteY81" fmla="*/ 3888 h 10000"/>
                <a:gd name="connsiteX82" fmla="*/ 7884 w 10000"/>
                <a:gd name="connsiteY82" fmla="*/ 4551 h 10000"/>
                <a:gd name="connsiteX83" fmla="*/ 8228 w 10000"/>
                <a:gd name="connsiteY83" fmla="*/ 4965 h 10000"/>
                <a:gd name="connsiteX84" fmla="*/ 8409 w 10000"/>
                <a:gd name="connsiteY84" fmla="*/ 5129 h 10000"/>
                <a:gd name="connsiteX85" fmla="*/ 8571 w 10000"/>
                <a:gd name="connsiteY85" fmla="*/ 5738 h 10000"/>
                <a:gd name="connsiteX86" fmla="*/ 8734 w 10000"/>
                <a:gd name="connsiteY86" fmla="*/ 5995 h 10000"/>
                <a:gd name="connsiteX87" fmla="*/ 9566 w 10000"/>
                <a:gd name="connsiteY87" fmla="*/ 6269 h 10000"/>
                <a:gd name="connsiteX88" fmla="*/ 10000 w 10000"/>
                <a:gd name="connsiteY88" fmla="*/ 6526 h 10000"/>
                <a:gd name="connsiteX89" fmla="*/ 10000 w 10000"/>
                <a:gd name="connsiteY89" fmla="*/ 6690 h 10000"/>
                <a:gd name="connsiteX90" fmla="*/ 9656 w 10000"/>
                <a:gd name="connsiteY90" fmla="*/ 7447 h 10000"/>
                <a:gd name="connsiteX91" fmla="*/ 9512 w 10000"/>
                <a:gd name="connsiteY91" fmla="*/ 7525 h 10000"/>
                <a:gd name="connsiteX92" fmla="*/ 9656 w 10000"/>
                <a:gd name="connsiteY92" fmla="*/ 7689 h 10000"/>
                <a:gd name="connsiteX93" fmla="*/ 9259 w 10000"/>
                <a:gd name="connsiteY93" fmla="*/ 7978 h 10000"/>
                <a:gd name="connsiteX94" fmla="*/ 8734 w 10000"/>
                <a:gd name="connsiteY94" fmla="*/ 8103 h 10000"/>
                <a:gd name="connsiteX95" fmla="*/ 8734 w 10000"/>
                <a:gd name="connsiteY95" fmla="*/ 8236 h 10000"/>
                <a:gd name="connsiteX96" fmla="*/ 7975 w 10000"/>
                <a:gd name="connsiteY96" fmla="*/ 8728 h 10000"/>
                <a:gd name="connsiteX97" fmla="*/ 7468 w 10000"/>
                <a:gd name="connsiteY97" fmla="*/ 8845 h 10000"/>
                <a:gd name="connsiteX98" fmla="*/ 7378 w 10000"/>
                <a:gd name="connsiteY98" fmla="*/ 9133 h 10000"/>
                <a:gd name="connsiteX99" fmla="*/ 6872 w 10000"/>
                <a:gd name="connsiteY99" fmla="*/ 9133 h 10000"/>
                <a:gd name="connsiteX100" fmla="*/ 6618 w 10000"/>
                <a:gd name="connsiteY100" fmla="*/ 9227 h 10000"/>
                <a:gd name="connsiteX101" fmla="*/ 6112 w 10000"/>
                <a:gd name="connsiteY101" fmla="*/ 9305 h 10000"/>
                <a:gd name="connsiteX102" fmla="*/ 5425 w 10000"/>
                <a:gd name="connsiteY102" fmla="*/ 9258 h 10000"/>
                <a:gd name="connsiteX103" fmla="*/ 4919 w 10000"/>
                <a:gd name="connsiteY103" fmla="*/ 9469 h 10000"/>
                <a:gd name="connsiteX104" fmla="*/ 4322 w 10000"/>
                <a:gd name="connsiteY104" fmla="*/ 9633 h 10000"/>
                <a:gd name="connsiteX105" fmla="*/ 3725 w 10000"/>
                <a:gd name="connsiteY105" fmla="*/ 9711 h 10000"/>
                <a:gd name="connsiteX106" fmla="*/ 3291 w 10000"/>
                <a:gd name="connsiteY106" fmla="*/ 9883 h 10000"/>
                <a:gd name="connsiteX107" fmla="*/ 2803 w 10000"/>
                <a:gd name="connsiteY107" fmla="*/ 10000 h 10000"/>
                <a:gd name="connsiteX0" fmla="*/ 2803 w 10000"/>
                <a:gd name="connsiteY0" fmla="*/ 10000 h 10000"/>
                <a:gd name="connsiteX1" fmla="*/ 2731 w 10000"/>
                <a:gd name="connsiteY1" fmla="*/ 9672 h 10000"/>
                <a:gd name="connsiteX2" fmla="*/ 2387 w 10000"/>
                <a:gd name="connsiteY2" fmla="*/ 9500 h 10000"/>
                <a:gd name="connsiteX3" fmla="*/ 2134 w 10000"/>
                <a:gd name="connsiteY3" fmla="*/ 9422 h 10000"/>
                <a:gd name="connsiteX4" fmla="*/ 1700 w 10000"/>
                <a:gd name="connsiteY4" fmla="*/ 9344 h 10000"/>
                <a:gd name="connsiteX5" fmla="*/ 1356 w 10000"/>
                <a:gd name="connsiteY5" fmla="*/ 9344 h 10000"/>
                <a:gd name="connsiteX6" fmla="*/ 1193 w 10000"/>
                <a:gd name="connsiteY6" fmla="*/ 9180 h 10000"/>
                <a:gd name="connsiteX7" fmla="*/ 1356 w 10000"/>
                <a:gd name="connsiteY7" fmla="*/ 8556 h 10000"/>
                <a:gd name="connsiteX8" fmla="*/ 1284 w 10000"/>
                <a:gd name="connsiteY8" fmla="*/ 8189 h 10000"/>
                <a:gd name="connsiteX9" fmla="*/ 1013 w 10000"/>
                <a:gd name="connsiteY9" fmla="*/ 8025 h 10000"/>
                <a:gd name="connsiteX10" fmla="*/ 850 w 10000"/>
                <a:gd name="connsiteY10" fmla="*/ 7947 h 10000"/>
                <a:gd name="connsiteX11" fmla="*/ 940 w 10000"/>
                <a:gd name="connsiteY11" fmla="*/ 7611 h 10000"/>
                <a:gd name="connsiteX12" fmla="*/ 850 w 10000"/>
                <a:gd name="connsiteY12" fmla="*/ 7416 h 10000"/>
                <a:gd name="connsiteX13" fmla="*/ 687 w 10000"/>
                <a:gd name="connsiteY13" fmla="*/ 7260 h 10000"/>
                <a:gd name="connsiteX14" fmla="*/ 940 w 10000"/>
                <a:gd name="connsiteY14" fmla="*/ 6893 h 10000"/>
                <a:gd name="connsiteX15" fmla="*/ 1193 w 10000"/>
                <a:gd name="connsiteY15" fmla="*/ 6893 h 10000"/>
                <a:gd name="connsiteX16" fmla="*/ 1356 w 10000"/>
                <a:gd name="connsiteY16" fmla="*/ 6815 h 10000"/>
                <a:gd name="connsiteX17" fmla="*/ 1447 w 10000"/>
                <a:gd name="connsiteY17" fmla="*/ 6557 h 10000"/>
                <a:gd name="connsiteX18" fmla="*/ 1953 w 10000"/>
                <a:gd name="connsiteY18" fmla="*/ 6362 h 10000"/>
                <a:gd name="connsiteX19" fmla="*/ 2459 w 10000"/>
                <a:gd name="connsiteY19" fmla="*/ 6151 h 10000"/>
                <a:gd name="connsiteX20" fmla="*/ 2550 w 10000"/>
                <a:gd name="connsiteY20" fmla="*/ 5902 h 10000"/>
                <a:gd name="connsiteX21" fmla="*/ 3146 w 10000"/>
                <a:gd name="connsiteY21" fmla="*/ 5660 h 10000"/>
                <a:gd name="connsiteX22" fmla="*/ 3725 w 10000"/>
                <a:gd name="connsiteY22" fmla="*/ 5371 h 10000"/>
                <a:gd name="connsiteX23" fmla="*/ 3635 w 10000"/>
                <a:gd name="connsiteY23" fmla="*/ 5246 h 10000"/>
                <a:gd name="connsiteX24" fmla="*/ 3635 w 10000"/>
                <a:gd name="connsiteY24" fmla="*/ 5082 h 10000"/>
                <a:gd name="connsiteX25" fmla="*/ 4069 w 10000"/>
                <a:gd name="connsiteY25" fmla="*/ 4965 h 10000"/>
                <a:gd name="connsiteX26" fmla="*/ 4231 w 10000"/>
                <a:gd name="connsiteY26" fmla="*/ 4918 h 10000"/>
                <a:gd name="connsiteX27" fmla="*/ 4141 w 10000"/>
                <a:gd name="connsiteY27" fmla="*/ 4676 h 10000"/>
                <a:gd name="connsiteX28" fmla="*/ 4141 w 10000"/>
                <a:gd name="connsiteY28" fmla="*/ 4426 h 10000"/>
                <a:gd name="connsiteX29" fmla="*/ 3978 w 10000"/>
                <a:gd name="connsiteY29" fmla="*/ 4387 h 10000"/>
                <a:gd name="connsiteX30" fmla="*/ 3725 w 10000"/>
                <a:gd name="connsiteY30" fmla="*/ 4426 h 10000"/>
                <a:gd name="connsiteX31" fmla="*/ 3490 w 10000"/>
                <a:gd name="connsiteY31" fmla="*/ 4262 h 10000"/>
                <a:gd name="connsiteX32" fmla="*/ 3237 w 10000"/>
                <a:gd name="connsiteY32" fmla="*/ 3810 h 10000"/>
                <a:gd name="connsiteX33" fmla="*/ 2731 w 10000"/>
                <a:gd name="connsiteY33" fmla="*/ 3474 h 10000"/>
                <a:gd name="connsiteX34" fmla="*/ 2893 w 10000"/>
                <a:gd name="connsiteY34" fmla="*/ 3021 h 10000"/>
                <a:gd name="connsiteX35" fmla="*/ 2803 w 10000"/>
                <a:gd name="connsiteY35" fmla="*/ 2818 h 10000"/>
                <a:gd name="connsiteX36" fmla="*/ 2206 w 10000"/>
                <a:gd name="connsiteY36" fmla="*/ 2529 h 10000"/>
                <a:gd name="connsiteX37" fmla="*/ 2459 w 10000"/>
                <a:gd name="connsiteY37" fmla="*/ 2162 h 10000"/>
                <a:gd name="connsiteX38" fmla="*/ 2297 w 10000"/>
                <a:gd name="connsiteY38" fmla="*/ 1952 h 10000"/>
                <a:gd name="connsiteX39" fmla="*/ 1863 w 10000"/>
                <a:gd name="connsiteY39" fmla="*/ 1741 h 10000"/>
                <a:gd name="connsiteX40" fmla="*/ 1609 w 10000"/>
                <a:gd name="connsiteY40" fmla="*/ 1874 h 10000"/>
                <a:gd name="connsiteX41" fmla="*/ 687 w 10000"/>
                <a:gd name="connsiteY41" fmla="*/ 1421 h 10000"/>
                <a:gd name="connsiteX42" fmla="*/ 434 w 10000"/>
                <a:gd name="connsiteY42" fmla="*/ 1249 h 10000"/>
                <a:gd name="connsiteX43" fmla="*/ 253 w 10000"/>
                <a:gd name="connsiteY43" fmla="*/ 1085 h 10000"/>
                <a:gd name="connsiteX44" fmla="*/ 0 w 10000"/>
                <a:gd name="connsiteY44" fmla="*/ 1023 h 10000"/>
                <a:gd name="connsiteX45" fmla="*/ 344 w 10000"/>
                <a:gd name="connsiteY45" fmla="*/ 867 h 10000"/>
                <a:gd name="connsiteX46" fmla="*/ 850 w 10000"/>
                <a:gd name="connsiteY46" fmla="*/ 867 h 10000"/>
                <a:gd name="connsiteX47" fmla="*/ 1103 w 10000"/>
                <a:gd name="connsiteY47" fmla="*/ 1054 h 10000"/>
                <a:gd name="connsiteX48" fmla="*/ 1790 w 10000"/>
                <a:gd name="connsiteY48" fmla="*/ 1421 h 10000"/>
                <a:gd name="connsiteX49" fmla="*/ 2459 w 10000"/>
                <a:gd name="connsiteY49" fmla="*/ 1210 h 10000"/>
                <a:gd name="connsiteX50" fmla="*/ 2893 w 10000"/>
                <a:gd name="connsiteY50" fmla="*/ 1249 h 10000"/>
                <a:gd name="connsiteX51" fmla="*/ 2984 w 10000"/>
                <a:gd name="connsiteY51" fmla="*/ 1374 h 10000"/>
                <a:gd name="connsiteX52" fmla="*/ 3490 w 10000"/>
                <a:gd name="connsiteY52" fmla="*/ 1421 h 10000"/>
                <a:gd name="connsiteX53" fmla="*/ 3635 w 10000"/>
                <a:gd name="connsiteY53" fmla="*/ 1085 h 10000"/>
                <a:gd name="connsiteX54" fmla="*/ 3888 w 10000"/>
                <a:gd name="connsiteY54" fmla="*/ 984 h 10000"/>
                <a:gd name="connsiteX55" fmla="*/ 4069 w 10000"/>
                <a:gd name="connsiteY55" fmla="*/ 867 h 10000"/>
                <a:gd name="connsiteX56" fmla="*/ 4069 w 10000"/>
                <a:gd name="connsiteY56" fmla="*/ 742 h 10000"/>
                <a:gd name="connsiteX57" fmla="*/ 3978 w 10000"/>
                <a:gd name="connsiteY57" fmla="*/ 406 h 10000"/>
                <a:gd name="connsiteX58" fmla="*/ 4412 w 10000"/>
                <a:gd name="connsiteY58" fmla="*/ 211 h 10000"/>
                <a:gd name="connsiteX59" fmla="*/ 4665 w 10000"/>
                <a:gd name="connsiteY59" fmla="*/ 211 h 10000"/>
                <a:gd name="connsiteX60" fmla="*/ 5081 w 10000"/>
                <a:gd name="connsiteY60" fmla="*/ 0 h 10000"/>
                <a:gd name="connsiteX61" fmla="*/ 5588 w 10000"/>
                <a:gd name="connsiteY61" fmla="*/ 289 h 10000"/>
                <a:gd name="connsiteX62" fmla="*/ 5769 w 10000"/>
                <a:gd name="connsiteY62" fmla="*/ 406 h 10000"/>
                <a:gd name="connsiteX63" fmla="*/ 5588 w 10000"/>
                <a:gd name="connsiteY63" fmla="*/ 656 h 10000"/>
                <a:gd name="connsiteX64" fmla="*/ 5572 w 10000"/>
                <a:gd name="connsiteY64" fmla="*/ 577 h 10000"/>
                <a:gd name="connsiteX65" fmla="*/ 5741 w 10000"/>
                <a:gd name="connsiteY65" fmla="*/ 659 h 10000"/>
                <a:gd name="connsiteX66" fmla="*/ 5604 w 10000"/>
                <a:gd name="connsiteY66" fmla="*/ 755 h 10000"/>
                <a:gd name="connsiteX67" fmla="*/ 5678 w 10000"/>
                <a:gd name="connsiteY67" fmla="*/ 945 h 10000"/>
                <a:gd name="connsiteX68" fmla="*/ 5678 w 10000"/>
                <a:gd name="connsiteY68" fmla="*/ 695 h 10000"/>
                <a:gd name="connsiteX69" fmla="*/ 5769 w 10000"/>
                <a:gd name="connsiteY69" fmla="*/ 328 h 10000"/>
                <a:gd name="connsiteX70" fmla="*/ 6022 w 10000"/>
                <a:gd name="connsiteY70" fmla="*/ 242 h 10000"/>
                <a:gd name="connsiteX71" fmla="*/ 6275 w 10000"/>
                <a:gd name="connsiteY71" fmla="*/ 695 h 10000"/>
                <a:gd name="connsiteX72" fmla="*/ 6275 w 10000"/>
                <a:gd name="connsiteY72" fmla="*/ 1085 h 10000"/>
                <a:gd name="connsiteX73" fmla="*/ 6112 w 10000"/>
                <a:gd name="connsiteY73" fmla="*/ 1249 h 10000"/>
                <a:gd name="connsiteX74" fmla="*/ 6112 w 10000"/>
                <a:gd name="connsiteY74" fmla="*/ 1499 h 10000"/>
                <a:gd name="connsiteX75" fmla="*/ 6781 w 10000"/>
                <a:gd name="connsiteY75" fmla="*/ 1741 h 10000"/>
                <a:gd name="connsiteX76" fmla="*/ 6781 w 10000"/>
                <a:gd name="connsiteY76" fmla="*/ 1905 h 10000"/>
                <a:gd name="connsiteX77" fmla="*/ 7215 w 10000"/>
                <a:gd name="connsiteY77" fmla="*/ 2194 h 10000"/>
                <a:gd name="connsiteX78" fmla="*/ 7378 w 10000"/>
                <a:gd name="connsiteY78" fmla="*/ 2404 h 10000"/>
                <a:gd name="connsiteX79" fmla="*/ 7288 w 10000"/>
                <a:gd name="connsiteY79" fmla="*/ 2896 h 10000"/>
                <a:gd name="connsiteX80" fmla="*/ 7559 w 10000"/>
                <a:gd name="connsiteY80" fmla="*/ 3443 h 10000"/>
                <a:gd name="connsiteX81" fmla="*/ 7975 w 10000"/>
                <a:gd name="connsiteY81" fmla="*/ 3888 h 10000"/>
                <a:gd name="connsiteX82" fmla="*/ 7884 w 10000"/>
                <a:gd name="connsiteY82" fmla="*/ 4551 h 10000"/>
                <a:gd name="connsiteX83" fmla="*/ 8228 w 10000"/>
                <a:gd name="connsiteY83" fmla="*/ 4965 h 10000"/>
                <a:gd name="connsiteX84" fmla="*/ 8409 w 10000"/>
                <a:gd name="connsiteY84" fmla="*/ 5129 h 10000"/>
                <a:gd name="connsiteX85" fmla="*/ 8571 w 10000"/>
                <a:gd name="connsiteY85" fmla="*/ 5738 h 10000"/>
                <a:gd name="connsiteX86" fmla="*/ 8734 w 10000"/>
                <a:gd name="connsiteY86" fmla="*/ 5995 h 10000"/>
                <a:gd name="connsiteX87" fmla="*/ 9566 w 10000"/>
                <a:gd name="connsiteY87" fmla="*/ 6269 h 10000"/>
                <a:gd name="connsiteX88" fmla="*/ 10000 w 10000"/>
                <a:gd name="connsiteY88" fmla="*/ 6526 h 10000"/>
                <a:gd name="connsiteX89" fmla="*/ 10000 w 10000"/>
                <a:gd name="connsiteY89" fmla="*/ 6690 h 10000"/>
                <a:gd name="connsiteX90" fmla="*/ 9656 w 10000"/>
                <a:gd name="connsiteY90" fmla="*/ 7447 h 10000"/>
                <a:gd name="connsiteX91" fmla="*/ 9512 w 10000"/>
                <a:gd name="connsiteY91" fmla="*/ 7525 h 10000"/>
                <a:gd name="connsiteX92" fmla="*/ 9656 w 10000"/>
                <a:gd name="connsiteY92" fmla="*/ 7689 h 10000"/>
                <a:gd name="connsiteX93" fmla="*/ 9259 w 10000"/>
                <a:gd name="connsiteY93" fmla="*/ 7978 h 10000"/>
                <a:gd name="connsiteX94" fmla="*/ 8734 w 10000"/>
                <a:gd name="connsiteY94" fmla="*/ 8103 h 10000"/>
                <a:gd name="connsiteX95" fmla="*/ 8734 w 10000"/>
                <a:gd name="connsiteY95" fmla="*/ 8236 h 10000"/>
                <a:gd name="connsiteX96" fmla="*/ 7975 w 10000"/>
                <a:gd name="connsiteY96" fmla="*/ 8728 h 10000"/>
                <a:gd name="connsiteX97" fmla="*/ 7468 w 10000"/>
                <a:gd name="connsiteY97" fmla="*/ 8845 h 10000"/>
                <a:gd name="connsiteX98" fmla="*/ 7378 w 10000"/>
                <a:gd name="connsiteY98" fmla="*/ 9133 h 10000"/>
                <a:gd name="connsiteX99" fmla="*/ 6872 w 10000"/>
                <a:gd name="connsiteY99" fmla="*/ 9133 h 10000"/>
                <a:gd name="connsiteX100" fmla="*/ 6618 w 10000"/>
                <a:gd name="connsiteY100" fmla="*/ 9227 h 10000"/>
                <a:gd name="connsiteX101" fmla="*/ 6112 w 10000"/>
                <a:gd name="connsiteY101" fmla="*/ 9305 h 10000"/>
                <a:gd name="connsiteX102" fmla="*/ 5425 w 10000"/>
                <a:gd name="connsiteY102" fmla="*/ 9258 h 10000"/>
                <a:gd name="connsiteX103" fmla="*/ 4919 w 10000"/>
                <a:gd name="connsiteY103" fmla="*/ 9469 h 10000"/>
                <a:gd name="connsiteX104" fmla="*/ 4322 w 10000"/>
                <a:gd name="connsiteY104" fmla="*/ 9633 h 10000"/>
                <a:gd name="connsiteX105" fmla="*/ 3725 w 10000"/>
                <a:gd name="connsiteY105" fmla="*/ 9711 h 10000"/>
                <a:gd name="connsiteX106" fmla="*/ 3291 w 10000"/>
                <a:gd name="connsiteY106" fmla="*/ 9883 h 10000"/>
                <a:gd name="connsiteX107" fmla="*/ 2803 w 10000"/>
                <a:gd name="connsiteY107" fmla="*/ 10000 h 10000"/>
                <a:gd name="connsiteX0" fmla="*/ 2803 w 10000"/>
                <a:gd name="connsiteY0" fmla="*/ 10000 h 10000"/>
                <a:gd name="connsiteX1" fmla="*/ 2731 w 10000"/>
                <a:gd name="connsiteY1" fmla="*/ 9672 h 10000"/>
                <a:gd name="connsiteX2" fmla="*/ 2387 w 10000"/>
                <a:gd name="connsiteY2" fmla="*/ 9500 h 10000"/>
                <a:gd name="connsiteX3" fmla="*/ 2134 w 10000"/>
                <a:gd name="connsiteY3" fmla="*/ 9422 h 10000"/>
                <a:gd name="connsiteX4" fmla="*/ 1700 w 10000"/>
                <a:gd name="connsiteY4" fmla="*/ 9344 h 10000"/>
                <a:gd name="connsiteX5" fmla="*/ 1356 w 10000"/>
                <a:gd name="connsiteY5" fmla="*/ 9344 h 10000"/>
                <a:gd name="connsiteX6" fmla="*/ 1193 w 10000"/>
                <a:gd name="connsiteY6" fmla="*/ 9180 h 10000"/>
                <a:gd name="connsiteX7" fmla="*/ 1356 w 10000"/>
                <a:gd name="connsiteY7" fmla="*/ 8556 h 10000"/>
                <a:gd name="connsiteX8" fmla="*/ 1284 w 10000"/>
                <a:gd name="connsiteY8" fmla="*/ 8189 h 10000"/>
                <a:gd name="connsiteX9" fmla="*/ 1013 w 10000"/>
                <a:gd name="connsiteY9" fmla="*/ 8025 h 10000"/>
                <a:gd name="connsiteX10" fmla="*/ 850 w 10000"/>
                <a:gd name="connsiteY10" fmla="*/ 7947 h 10000"/>
                <a:gd name="connsiteX11" fmla="*/ 940 w 10000"/>
                <a:gd name="connsiteY11" fmla="*/ 7611 h 10000"/>
                <a:gd name="connsiteX12" fmla="*/ 850 w 10000"/>
                <a:gd name="connsiteY12" fmla="*/ 7416 h 10000"/>
                <a:gd name="connsiteX13" fmla="*/ 687 w 10000"/>
                <a:gd name="connsiteY13" fmla="*/ 7260 h 10000"/>
                <a:gd name="connsiteX14" fmla="*/ 940 w 10000"/>
                <a:gd name="connsiteY14" fmla="*/ 6893 h 10000"/>
                <a:gd name="connsiteX15" fmla="*/ 1193 w 10000"/>
                <a:gd name="connsiteY15" fmla="*/ 6893 h 10000"/>
                <a:gd name="connsiteX16" fmla="*/ 1356 w 10000"/>
                <a:gd name="connsiteY16" fmla="*/ 6815 h 10000"/>
                <a:gd name="connsiteX17" fmla="*/ 1447 w 10000"/>
                <a:gd name="connsiteY17" fmla="*/ 6557 h 10000"/>
                <a:gd name="connsiteX18" fmla="*/ 1953 w 10000"/>
                <a:gd name="connsiteY18" fmla="*/ 6362 h 10000"/>
                <a:gd name="connsiteX19" fmla="*/ 2459 w 10000"/>
                <a:gd name="connsiteY19" fmla="*/ 6151 h 10000"/>
                <a:gd name="connsiteX20" fmla="*/ 2550 w 10000"/>
                <a:gd name="connsiteY20" fmla="*/ 5902 h 10000"/>
                <a:gd name="connsiteX21" fmla="*/ 3146 w 10000"/>
                <a:gd name="connsiteY21" fmla="*/ 5660 h 10000"/>
                <a:gd name="connsiteX22" fmla="*/ 3725 w 10000"/>
                <a:gd name="connsiteY22" fmla="*/ 5371 h 10000"/>
                <a:gd name="connsiteX23" fmla="*/ 3635 w 10000"/>
                <a:gd name="connsiteY23" fmla="*/ 5246 h 10000"/>
                <a:gd name="connsiteX24" fmla="*/ 3635 w 10000"/>
                <a:gd name="connsiteY24" fmla="*/ 5082 h 10000"/>
                <a:gd name="connsiteX25" fmla="*/ 4069 w 10000"/>
                <a:gd name="connsiteY25" fmla="*/ 4965 h 10000"/>
                <a:gd name="connsiteX26" fmla="*/ 4231 w 10000"/>
                <a:gd name="connsiteY26" fmla="*/ 4918 h 10000"/>
                <a:gd name="connsiteX27" fmla="*/ 4141 w 10000"/>
                <a:gd name="connsiteY27" fmla="*/ 4676 h 10000"/>
                <a:gd name="connsiteX28" fmla="*/ 4141 w 10000"/>
                <a:gd name="connsiteY28" fmla="*/ 4426 h 10000"/>
                <a:gd name="connsiteX29" fmla="*/ 3978 w 10000"/>
                <a:gd name="connsiteY29" fmla="*/ 4387 h 10000"/>
                <a:gd name="connsiteX30" fmla="*/ 3725 w 10000"/>
                <a:gd name="connsiteY30" fmla="*/ 4426 h 10000"/>
                <a:gd name="connsiteX31" fmla="*/ 3490 w 10000"/>
                <a:gd name="connsiteY31" fmla="*/ 4262 h 10000"/>
                <a:gd name="connsiteX32" fmla="*/ 3237 w 10000"/>
                <a:gd name="connsiteY32" fmla="*/ 3810 h 10000"/>
                <a:gd name="connsiteX33" fmla="*/ 2731 w 10000"/>
                <a:gd name="connsiteY33" fmla="*/ 3474 h 10000"/>
                <a:gd name="connsiteX34" fmla="*/ 2893 w 10000"/>
                <a:gd name="connsiteY34" fmla="*/ 3021 h 10000"/>
                <a:gd name="connsiteX35" fmla="*/ 2803 w 10000"/>
                <a:gd name="connsiteY35" fmla="*/ 2818 h 10000"/>
                <a:gd name="connsiteX36" fmla="*/ 2206 w 10000"/>
                <a:gd name="connsiteY36" fmla="*/ 2529 h 10000"/>
                <a:gd name="connsiteX37" fmla="*/ 2459 w 10000"/>
                <a:gd name="connsiteY37" fmla="*/ 2162 h 10000"/>
                <a:gd name="connsiteX38" fmla="*/ 2297 w 10000"/>
                <a:gd name="connsiteY38" fmla="*/ 1952 h 10000"/>
                <a:gd name="connsiteX39" fmla="*/ 1863 w 10000"/>
                <a:gd name="connsiteY39" fmla="*/ 1741 h 10000"/>
                <a:gd name="connsiteX40" fmla="*/ 1609 w 10000"/>
                <a:gd name="connsiteY40" fmla="*/ 1874 h 10000"/>
                <a:gd name="connsiteX41" fmla="*/ 687 w 10000"/>
                <a:gd name="connsiteY41" fmla="*/ 1421 h 10000"/>
                <a:gd name="connsiteX42" fmla="*/ 434 w 10000"/>
                <a:gd name="connsiteY42" fmla="*/ 1249 h 10000"/>
                <a:gd name="connsiteX43" fmla="*/ 253 w 10000"/>
                <a:gd name="connsiteY43" fmla="*/ 1085 h 10000"/>
                <a:gd name="connsiteX44" fmla="*/ 0 w 10000"/>
                <a:gd name="connsiteY44" fmla="*/ 1023 h 10000"/>
                <a:gd name="connsiteX45" fmla="*/ 344 w 10000"/>
                <a:gd name="connsiteY45" fmla="*/ 867 h 10000"/>
                <a:gd name="connsiteX46" fmla="*/ 850 w 10000"/>
                <a:gd name="connsiteY46" fmla="*/ 867 h 10000"/>
                <a:gd name="connsiteX47" fmla="*/ 1103 w 10000"/>
                <a:gd name="connsiteY47" fmla="*/ 1054 h 10000"/>
                <a:gd name="connsiteX48" fmla="*/ 1790 w 10000"/>
                <a:gd name="connsiteY48" fmla="*/ 1421 h 10000"/>
                <a:gd name="connsiteX49" fmla="*/ 2459 w 10000"/>
                <a:gd name="connsiteY49" fmla="*/ 1210 h 10000"/>
                <a:gd name="connsiteX50" fmla="*/ 2893 w 10000"/>
                <a:gd name="connsiteY50" fmla="*/ 1249 h 10000"/>
                <a:gd name="connsiteX51" fmla="*/ 2984 w 10000"/>
                <a:gd name="connsiteY51" fmla="*/ 1374 h 10000"/>
                <a:gd name="connsiteX52" fmla="*/ 3490 w 10000"/>
                <a:gd name="connsiteY52" fmla="*/ 1421 h 10000"/>
                <a:gd name="connsiteX53" fmla="*/ 3635 w 10000"/>
                <a:gd name="connsiteY53" fmla="*/ 1085 h 10000"/>
                <a:gd name="connsiteX54" fmla="*/ 3888 w 10000"/>
                <a:gd name="connsiteY54" fmla="*/ 984 h 10000"/>
                <a:gd name="connsiteX55" fmla="*/ 4069 w 10000"/>
                <a:gd name="connsiteY55" fmla="*/ 867 h 10000"/>
                <a:gd name="connsiteX56" fmla="*/ 4069 w 10000"/>
                <a:gd name="connsiteY56" fmla="*/ 742 h 10000"/>
                <a:gd name="connsiteX57" fmla="*/ 3978 w 10000"/>
                <a:gd name="connsiteY57" fmla="*/ 406 h 10000"/>
                <a:gd name="connsiteX58" fmla="*/ 4412 w 10000"/>
                <a:gd name="connsiteY58" fmla="*/ 211 h 10000"/>
                <a:gd name="connsiteX59" fmla="*/ 4665 w 10000"/>
                <a:gd name="connsiteY59" fmla="*/ 211 h 10000"/>
                <a:gd name="connsiteX60" fmla="*/ 5081 w 10000"/>
                <a:gd name="connsiteY60" fmla="*/ 0 h 10000"/>
                <a:gd name="connsiteX61" fmla="*/ 5588 w 10000"/>
                <a:gd name="connsiteY61" fmla="*/ 289 h 10000"/>
                <a:gd name="connsiteX62" fmla="*/ 5769 w 10000"/>
                <a:gd name="connsiteY62" fmla="*/ 406 h 10000"/>
                <a:gd name="connsiteX63" fmla="*/ 5588 w 10000"/>
                <a:gd name="connsiteY63" fmla="*/ 656 h 10000"/>
                <a:gd name="connsiteX64" fmla="*/ 5572 w 10000"/>
                <a:gd name="connsiteY64" fmla="*/ 577 h 10000"/>
                <a:gd name="connsiteX65" fmla="*/ 5741 w 10000"/>
                <a:gd name="connsiteY65" fmla="*/ 659 h 10000"/>
                <a:gd name="connsiteX66" fmla="*/ 5604 w 10000"/>
                <a:gd name="connsiteY66" fmla="*/ 755 h 10000"/>
                <a:gd name="connsiteX67" fmla="*/ 5678 w 10000"/>
                <a:gd name="connsiteY67" fmla="*/ 945 h 10000"/>
                <a:gd name="connsiteX68" fmla="*/ 5792 w 10000"/>
                <a:gd name="connsiteY68" fmla="*/ 574 h 10000"/>
                <a:gd name="connsiteX69" fmla="*/ 5769 w 10000"/>
                <a:gd name="connsiteY69" fmla="*/ 328 h 10000"/>
                <a:gd name="connsiteX70" fmla="*/ 6022 w 10000"/>
                <a:gd name="connsiteY70" fmla="*/ 242 h 10000"/>
                <a:gd name="connsiteX71" fmla="*/ 6275 w 10000"/>
                <a:gd name="connsiteY71" fmla="*/ 695 h 10000"/>
                <a:gd name="connsiteX72" fmla="*/ 6275 w 10000"/>
                <a:gd name="connsiteY72" fmla="*/ 1085 h 10000"/>
                <a:gd name="connsiteX73" fmla="*/ 6112 w 10000"/>
                <a:gd name="connsiteY73" fmla="*/ 1249 h 10000"/>
                <a:gd name="connsiteX74" fmla="*/ 6112 w 10000"/>
                <a:gd name="connsiteY74" fmla="*/ 1499 h 10000"/>
                <a:gd name="connsiteX75" fmla="*/ 6781 w 10000"/>
                <a:gd name="connsiteY75" fmla="*/ 1741 h 10000"/>
                <a:gd name="connsiteX76" fmla="*/ 6781 w 10000"/>
                <a:gd name="connsiteY76" fmla="*/ 1905 h 10000"/>
                <a:gd name="connsiteX77" fmla="*/ 7215 w 10000"/>
                <a:gd name="connsiteY77" fmla="*/ 2194 h 10000"/>
                <a:gd name="connsiteX78" fmla="*/ 7378 w 10000"/>
                <a:gd name="connsiteY78" fmla="*/ 2404 h 10000"/>
                <a:gd name="connsiteX79" fmla="*/ 7288 w 10000"/>
                <a:gd name="connsiteY79" fmla="*/ 2896 h 10000"/>
                <a:gd name="connsiteX80" fmla="*/ 7559 w 10000"/>
                <a:gd name="connsiteY80" fmla="*/ 3443 h 10000"/>
                <a:gd name="connsiteX81" fmla="*/ 7975 w 10000"/>
                <a:gd name="connsiteY81" fmla="*/ 3888 h 10000"/>
                <a:gd name="connsiteX82" fmla="*/ 7884 w 10000"/>
                <a:gd name="connsiteY82" fmla="*/ 4551 h 10000"/>
                <a:gd name="connsiteX83" fmla="*/ 8228 w 10000"/>
                <a:gd name="connsiteY83" fmla="*/ 4965 h 10000"/>
                <a:gd name="connsiteX84" fmla="*/ 8409 w 10000"/>
                <a:gd name="connsiteY84" fmla="*/ 5129 h 10000"/>
                <a:gd name="connsiteX85" fmla="*/ 8571 w 10000"/>
                <a:gd name="connsiteY85" fmla="*/ 5738 h 10000"/>
                <a:gd name="connsiteX86" fmla="*/ 8734 w 10000"/>
                <a:gd name="connsiteY86" fmla="*/ 5995 h 10000"/>
                <a:gd name="connsiteX87" fmla="*/ 9566 w 10000"/>
                <a:gd name="connsiteY87" fmla="*/ 6269 h 10000"/>
                <a:gd name="connsiteX88" fmla="*/ 10000 w 10000"/>
                <a:gd name="connsiteY88" fmla="*/ 6526 h 10000"/>
                <a:gd name="connsiteX89" fmla="*/ 10000 w 10000"/>
                <a:gd name="connsiteY89" fmla="*/ 6690 h 10000"/>
                <a:gd name="connsiteX90" fmla="*/ 9656 w 10000"/>
                <a:gd name="connsiteY90" fmla="*/ 7447 h 10000"/>
                <a:gd name="connsiteX91" fmla="*/ 9512 w 10000"/>
                <a:gd name="connsiteY91" fmla="*/ 7525 h 10000"/>
                <a:gd name="connsiteX92" fmla="*/ 9656 w 10000"/>
                <a:gd name="connsiteY92" fmla="*/ 7689 h 10000"/>
                <a:gd name="connsiteX93" fmla="*/ 9259 w 10000"/>
                <a:gd name="connsiteY93" fmla="*/ 7978 h 10000"/>
                <a:gd name="connsiteX94" fmla="*/ 8734 w 10000"/>
                <a:gd name="connsiteY94" fmla="*/ 8103 h 10000"/>
                <a:gd name="connsiteX95" fmla="*/ 8734 w 10000"/>
                <a:gd name="connsiteY95" fmla="*/ 8236 h 10000"/>
                <a:gd name="connsiteX96" fmla="*/ 7975 w 10000"/>
                <a:gd name="connsiteY96" fmla="*/ 8728 h 10000"/>
                <a:gd name="connsiteX97" fmla="*/ 7468 w 10000"/>
                <a:gd name="connsiteY97" fmla="*/ 8845 h 10000"/>
                <a:gd name="connsiteX98" fmla="*/ 7378 w 10000"/>
                <a:gd name="connsiteY98" fmla="*/ 9133 h 10000"/>
                <a:gd name="connsiteX99" fmla="*/ 6872 w 10000"/>
                <a:gd name="connsiteY99" fmla="*/ 9133 h 10000"/>
                <a:gd name="connsiteX100" fmla="*/ 6618 w 10000"/>
                <a:gd name="connsiteY100" fmla="*/ 9227 h 10000"/>
                <a:gd name="connsiteX101" fmla="*/ 6112 w 10000"/>
                <a:gd name="connsiteY101" fmla="*/ 9305 h 10000"/>
                <a:gd name="connsiteX102" fmla="*/ 5425 w 10000"/>
                <a:gd name="connsiteY102" fmla="*/ 9258 h 10000"/>
                <a:gd name="connsiteX103" fmla="*/ 4919 w 10000"/>
                <a:gd name="connsiteY103" fmla="*/ 9469 h 10000"/>
                <a:gd name="connsiteX104" fmla="*/ 4322 w 10000"/>
                <a:gd name="connsiteY104" fmla="*/ 9633 h 10000"/>
                <a:gd name="connsiteX105" fmla="*/ 3725 w 10000"/>
                <a:gd name="connsiteY105" fmla="*/ 9711 h 10000"/>
                <a:gd name="connsiteX106" fmla="*/ 3291 w 10000"/>
                <a:gd name="connsiteY106" fmla="*/ 9883 h 10000"/>
                <a:gd name="connsiteX107" fmla="*/ 2803 w 10000"/>
                <a:gd name="connsiteY107"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Lst>
              <a:rect l="l" t="t" r="r" b="b"/>
              <a:pathLst>
                <a:path w="10000" h="10000">
                  <a:moveTo>
                    <a:pt x="2803" y="10000"/>
                  </a:moveTo>
                  <a:cubicBezTo>
                    <a:pt x="2779" y="9891"/>
                    <a:pt x="2755" y="9781"/>
                    <a:pt x="2731" y="9672"/>
                  </a:cubicBezTo>
                  <a:lnTo>
                    <a:pt x="2387" y="9500"/>
                  </a:lnTo>
                  <a:lnTo>
                    <a:pt x="2134" y="9422"/>
                  </a:lnTo>
                  <a:lnTo>
                    <a:pt x="1700" y="9344"/>
                  </a:lnTo>
                  <a:lnTo>
                    <a:pt x="1356" y="9344"/>
                  </a:lnTo>
                  <a:cubicBezTo>
                    <a:pt x="1302" y="9289"/>
                    <a:pt x="1247" y="9235"/>
                    <a:pt x="1193" y="9180"/>
                  </a:cubicBezTo>
                  <a:cubicBezTo>
                    <a:pt x="1247" y="8972"/>
                    <a:pt x="1302" y="8764"/>
                    <a:pt x="1356" y="8556"/>
                  </a:cubicBezTo>
                  <a:cubicBezTo>
                    <a:pt x="1332" y="8434"/>
                    <a:pt x="1308" y="8311"/>
                    <a:pt x="1284" y="8189"/>
                  </a:cubicBezTo>
                  <a:lnTo>
                    <a:pt x="1013" y="8025"/>
                  </a:lnTo>
                  <a:lnTo>
                    <a:pt x="850" y="7947"/>
                  </a:lnTo>
                  <a:lnTo>
                    <a:pt x="940" y="7611"/>
                  </a:lnTo>
                  <a:lnTo>
                    <a:pt x="850" y="7416"/>
                  </a:lnTo>
                  <a:lnTo>
                    <a:pt x="687" y="7260"/>
                  </a:lnTo>
                  <a:lnTo>
                    <a:pt x="940" y="6893"/>
                  </a:lnTo>
                  <a:lnTo>
                    <a:pt x="1193" y="6893"/>
                  </a:lnTo>
                  <a:lnTo>
                    <a:pt x="1356" y="6815"/>
                  </a:lnTo>
                  <a:cubicBezTo>
                    <a:pt x="1386" y="6729"/>
                    <a:pt x="1417" y="6643"/>
                    <a:pt x="1447" y="6557"/>
                  </a:cubicBezTo>
                  <a:lnTo>
                    <a:pt x="1953" y="6362"/>
                  </a:lnTo>
                  <a:lnTo>
                    <a:pt x="2459" y="6151"/>
                  </a:lnTo>
                  <a:cubicBezTo>
                    <a:pt x="2489" y="6068"/>
                    <a:pt x="2520" y="5985"/>
                    <a:pt x="2550" y="5902"/>
                  </a:cubicBezTo>
                  <a:lnTo>
                    <a:pt x="3146" y="5660"/>
                  </a:lnTo>
                  <a:lnTo>
                    <a:pt x="3725" y="5371"/>
                  </a:lnTo>
                  <a:cubicBezTo>
                    <a:pt x="3695" y="5329"/>
                    <a:pt x="3665" y="5288"/>
                    <a:pt x="3635" y="5246"/>
                  </a:cubicBezTo>
                  <a:lnTo>
                    <a:pt x="3635" y="5082"/>
                  </a:lnTo>
                  <a:lnTo>
                    <a:pt x="4069" y="4965"/>
                  </a:lnTo>
                  <a:lnTo>
                    <a:pt x="4231" y="4918"/>
                  </a:lnTo>
                  <a:cubicBezTo>
                    <a:pt x="4201" y="4837"/>
                    <a:pt x="4171" y="4757"/>
                    <a:pt x="4141" y="4676"/>
                  </a:cubicBezTo>
                  <a:lnTo>
                    <a:pt x="4141" y="4426"/>
                  </a:lnTo>
                  <a:lnTo>
                    <a:pt x="3978" y="4387"/>
                  </a:lnTo>
                  <a:lnTo>
                    <a:pt x="3725" y="4426"/>
                  </a:lnTo>
                  <a:lnTo>
                    <a:pt x="3490" y="4262"/>
                  </a:lnTo>
                  <a:cubicBezTo>
                    <a:pt x="3406" y="4111"/>
                    <a:pt x="3321" y="3961"/>
                    <a:pt x="3237" y="3810"/>
                  </a:cubicBezTo>
                  <a:lnTo>
                    <a:pt x="2731" y="3474"/>
                  </a:lnTo>
                  <a:lnTo>
                    <a:pt x="2893" y="3021"/>
                  </a:lnTo>
                  <a:cubicBezTo>
                    <a:pt x="2863" y="2953"/>
                    <a:pt x="2833" y="2886"/>
                    <a:pt x="2803" y="2818"/>
                  </a:cubicBezTo>
                  <a:lnTo>
                    <a:pt x="2206" y="2529"/>
                  </a:lnTo>
                  <a:lnTo>
                    <a:pt x="2459" y="2162"/>
                  </a:lnTo>
                  <a:lnTo>
                    <a:pt x="2297" y="1952"/>
                  </a:lnTo>
                  <a:lnTo>
                    <a:pt x="1863" y="1741"/>
                  </a:lnTo>
                  <a:lnTo>
                    <a:pt x="1609" y="1874"/>
                  </a:lnTo>
                  <a:lnTo>
                    <a:pt x="687" y="1421"/>
                  </a:lnTo>
                  <a:lnTo>
                    <a:pt x="434" y="1249"/>
                  </a:lnTo>
                  <a:cubicBezTo>
                    <a:pt x="374" y="1194"/>
                    <a:pt x="313" y="1140"/>
                    <a:pt x="253" y="1085"/>
                  </a:cubicBezTo>
                  <a:lnTo>
                    <a:pt x="0" y="1023"/>
                  </a:lnTo>
                  <a:lnTo>
                    <a:pt x="344" y="867"/>
                  </a:lnTo>
                  <a:lnTo>
                    <a:pt x="850" y="867"/>
                  </a:lnTo>
                  <a:lnTo>
                    <a:pt x="1103" y="1054"/>
                  </a:lnTo>
                  <a:lnTo>
                    <a:pt x="1790" y="1421"/>
                  </a:lnTo>
                  <a:lnTo>
                    <a:pt x="2459" y="1210"/>
                  </a:lnTo>
                  <a:lnTo>
                    <a:pt x="2893" y="1249"/>
                  </a:lnTo>
                  <a:cubicBezTo>
                    <a:pt x="2923" y="1291"/>
                    <a:pt x="2954" y="1332"/>
                    <a:pt x="2984" y="1374"/>
                  </a:cubicBezTo>
                  <a:lnTo>
                    <a:pt x="3490" y="1421"/>
                  </a:lnTo>
                  <a:cubicBezTo>
                    <a:pt x="3538" y="1309"/>
                    <a:pt x="3587" y="1197"/>
                    <a:pt x="3635" y="1085"/>
                  </a:cubicBezTo>
                  <a:lnTo>
                    <a:pt x="3888" y="984"/>
                  </a:lnTo>
                  <a:lnTo>
                    <a:pt x="4069" y="867"/>
                  </a:lnTo>
                  <a:lnTo>
                    <a:pt x="4069" y="742"/>
                  </a:lnTo>
                  <a:cubicBezTo>
                    <a:pt x="4039" y="630"/>
                    <a:pt x="4008" y="518"/>
                    <a:pt x="3978" y="406"/>
                  </a:cubicBezTo>
                  <a:lnTo>
                    <a:pt x="4412" y="211"/>
                  </a:lnTo>
                  <a:lnTo>
                    <a:pt x="4665" y="211"/>
                  </a:lnTo>
                  <a:lnTo>
                    <a:pt x="5081" y="0"/>
                  </a:lnTo>
                  <a:lnTo>
                    <a:pt x="5588" y="289"/>
                  </a:lnTo>
                  <a:lnTo>
                    <a:pt x="5769" y="406"/>
                  </a:lnTo>
                  <a:lnTo>
                    <a:pt x="5588" y="656"/>
                  </a:lnTo>
                  <a:cubicBezTo>
                    <a:pt x="5583" y="630"/>
                    <a:pt x="5577" y="603"/>
                    <a:pt x="5572" y="577"/>
                  </a:cubicBezTo>
                  <a:lnTo>
                    <a:pt x="5741" y="659"/>
                  </a:lnTo>
                  <a:lnTo>
                    <a:pt x="5604" y="755"/>
                  </a:lnTo>
                  <a:cubicBezTo>
                    <a:pt x="5629" y="818"/>
                    <a:pt x="5653" y="882"/>
                    <a:pt x="5678" y="945"/>
                  </a:cubicBezTo>
                  <a:lnTo>
                    <a:pt x="5792" y="574"/>
                  </a:lnTo>
                  <a:cubicBezTo>
                    <a:pt x="5822" y="452"/>
                    <a:pt x="5739" y="450"/>
                    <a:pt x="5769" y="328"/>
                  </a:cubicBezTo>
                  <a:lnTo>
                    <a:pt x="6022" y="242"/>
                  </a:lnTo>
                  <a:lnTo>
                    <a:pt x="6275" y="695"/>
                  </a:lnTo>
                  <a:lnTo>
                    <a:pt x="6275" y="1085"/>
                  </a:lnTo>
                  <a:cubicBezTo>
                    <a:pt x="6221" y="1140"/>
                    <a:pt x="6166" y="1194"/>
                    <a:pt x="6112" y="1249"/>
                  </a:cubicBezTo>
                  <a:lnTo>
                    <a:pt x="6112" y="1499"/>
                  </a:lnTo>
                  <a:lnTo>
                    <a:pt x="6781" y="1741"/>
                  </a:lnTo>
                  <a:lnTo>
                    <a:pt x="6781" y="1905"/>
                  </a:lnTo>
                  <a:lnTo>
                    <a:pt x="7215" y="2194"/>
                  </a:lnTo>
                  <a:lnTo>
                    <a:pt x="7378" y="2404"/>
                  </a:lnTo>
                  <a:lnTo>
                    <a:pt x="7288" y="2896"/>
                  </a:lnTo>
                  <a:lnTo>
                    <a:pt x="7559" y="3443"/>
                  </a:lnTo>
                  <a:lnTo>
                    <a:pt x="7975" y="3888"/>
                  </a:lnTo>
                  <a:cubicBezTo>
                    <a:pt x="7945" y="4109"/>
                    <a:pt x="7914" y="4330"/>
                    <a:pt x="7884" y="4551"/>
                  </a:cubicBezTo>
                  <a:lnTo>
                    <a:pt x="8228" y="4965"/>
                  </a:lnTo>
                  <a:cubicBezTo>
                    <a:pt x="8288" y="5020"/>
                    <a:pt x="8349" y="5074"/>
                    <a:pt x="8409" y="5129"/>
                  </a:cubicBezTo>
                  <a:lnTo>
                    <a:pt x="8571" y="5738"/>
                  </a:lnTo>
                  <a:cubicBezTo>
                    <a:pt x="8625" y="5824"/>
                    <a:pt x="8680" y="5909"/>
                    <a:pt x="8734" y="5995"/>
                  </a:cubicBezTo>
                  <a:lnTo>
                    <a:pt x="9566" y="6269"/>
                  </a:lnTo>
                  <a:lnTo>
                    <a:pt x="10000" y="6526"/>
                  </a:lnTo>
                  <a:lnTo>
                    <a:pt x="10000" y="6690"/>
                  </a:lnTo>
                  <a:lnTo>
                    <a:pt x="9656" y="7447"/>
                  </a:lnTo>
                  <a:lnTo>
                    <a:pt x="9512" y="7525"/>
                  </a:lnTo>
                  <a:lnTo>
                    <a:pt x="9656" y="7689"/>
                  </a:lnTo>
                  <a:lnTo>
                    <a:pt x="9259" y="7978"/>
                  </a:lnTo>
                  <a:lnTo>
                    <a:pt x="8734" y="8103"/>
                  </a:lnTo>
                  <a:lnTo>
                    <a:pt x="8734" y="8236"/>
                  </a:lnTo>
                  <a:lnTo>
                    <a:pt x="7975" y="8728"/>
                  </a:lnTo>
                  <a:lnTo>
                    <a:pt x="7468" y="8845"/>
                  </a:lnTo>
                  <a:lnTo>
                    <a:pt x="7378" y="9133"/>
                  </a:lnTo>
                  <a:lnTo>
                    <a:pt x="6872" y="9133"/>
                  </a:lnTo>
                  <a:lnTo>
                    <a:pt x="6618" y="9227"/>
                  </a:lnTo>
                  <a:lnTo>
                    <a:pt x="6112" y="9305"/>
                  </a:lnTo>
                  <a:lnTo>
                    <a:pt x="5425" y="9258"/>
                  </a:lnTo>
                  <a:lnTo>
                    <a:pt x="4919" y="9469"/>
                  </a:lnTo>
                  <a:lnTo>
                    <a:pt x="4322" y="9633"/>
                  </a:lnTo>
                  <a:lnTo>
                    <a:pt x="3725" y="9711"/>
                  </a:lnTo>
                  <a:lnTo>
                    <a:pt x="3291" y="9883"/>
                  </a:lnTo>
                  <a:lnTo>
                    <a:pt x="2803" y="1000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grpSp>
        <p:nvGrpSpPr>
          <p:cNvPr id="28" name="SE"/>
          <p:cNvGrpSpPr>
            <a:grpSpLocks/>
          </p:cNvGrpSpPr>
          <p:nvPr/>
        </p:nvGrpSpPr>
        <p:grpSpPr bwMode="auto">
          <a:xfrm>
            <a:off x="6097588" y="1157287"/>
            <a:ext cx="1035054" cy="2009769"/>
            <a:chOff x="3043262" y="1475462"/>
            <a:chExt cx="475" cy="1041"/>
          </a:xfrm>
          <a:solidFill>
            <a:srgbClr val="FAFAFA"/>
          </a:solidFill>
          <a:effectLst/>
        </p:grpSpPr>
        <p:sp>
          <p:nvSpPr>
            <p:cNvPr id="92" name="Freeform 563"/>
            <p:cNvSpPr>
              <a:spLocks noChangeAspect="1"/>
            </p:cNvSpPr>
            <p:nvPr/>
          </p:nvSpPr>
          <p:spPr bwMode="auto">
            <a:xfrm>
              <a:off x="3043451" y="1476363"/>
              <a:ext cx="32" cy="81"/>
            </a:xfrm>
            <a:custGeom>
              <a:avLst/>
              <a:gdLst>
                <a:gd name="T0" fmla="*/ 46 w 46"/>
                <a:gd name="T1" fmla="*/ 0 h 131"/>
                <a:gd name="T2" fmla="*/ 44 w 46"/>
                <a:gd name="T3" fmla="*/ 44 h 131"/>
                <a:gd name="T4" fmla="*/ 30 w 46"/>
                <a:gd name="T5" fmla="*/ 78 h 131"/>
                <a:gd name="T6" fmla="*/ 9 w 46"/>
                <a:gd name="T7" fmla="*/ 99 h 131"/>
                <a:gd name="T8" fmla="*/ 14 w 46"/>
                <a:gd name="T9" fmla="*/ 122 h 131"/>
                <a:gd name="T10" fmla="*/ 5 w 46"/>
                <a:gd name="T11" fmla="*/ 131 h 131"/>
                <a:gd name="T12" fmla="*/ 0 w 46"/>
                <a:gd name="T13" fmla="*/ 102 h 131"/>
                <a:gd name="T14" fmla="*/ 7 w 46"/>
                <a:gd name="T15" fmla="*/ 81 h 131"/>
                <a:gd name="T16" fmla="*/ 14 w 46"/>
                <a:gd name="T17" fmla="*/ 57 h 131"/>
                <a:gd name="T18" fmla="*/ 46 w 46"/>
                <a:gd name="T19" fmla="*/ 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131">
                  <a:moveTo>
                    <a:pt x="46" y="0"/>
                  </a:moveTo>
                  <a:lnTo>
                    <a:pt x="44" y="44"/>
                  </a:lnTo>
                  <a:lnTo>
                    <a:pt x="30" y="78"/>
                  </a:lnTo>
                  <a:lnTo>
                    <a:pt x="9" y="99"/>
                  </a:lnTo>
                  <a:lnTo>
                    <a:pt x="14" y="122"/>
                  </a:lnTo>
                  <a:lnTo>
                    <a:pt x="5" y="131"/>
                  </a:lnTo>
                  <a:lnTo>
                    <a:pt x="0" y="102"/>
                  </a:lnTo>
                  <a:lnTo>
                    <a:pt x="7" y="81"/>
                  </a:lnTo>
                  <a:lnTo>
                    <a:pt x="14" y="57"/>
                  </a:lnTo>
                  <a:lnTo>
                    <a:pt x="46"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93" name="Freeform 564"/>
            <p:cNvSpPr>
              <a:spLocks noChangeAspect="1"/>
            </p:cNvSpPr>
            <p:nvPr/>
          </p:nvSpPr>
          <p:spPr bwMode="auto">
            <a:xfrm>
              <a:off x="3043522" y="1476325"/>
              <a:ext cx="42" cy="64"/>
            </a:xfrm>
            <a:custGeom>
              <a:avLst/>
              <a:gdLst>
                <a:gd name="T0" fmla="*/ 50 w 64"/>
                <a:gd name="T1" fmla="*/ 0 h 104"/>
                <a:gd name="T2" fmla="*/ 64 w 64"/>
                <a:gd name="T3" fmla="*/ 0 h 104"/>
                <a:gd name="T4" fmla="*/ 47 w 64"/>
                <a:gd name="T5" fmla="*/ 22 h 104"/>
                <a:gd name="T6" fmla="*/ 45 w 64"/>
                <a:gd name="T7" fmla="*/ 37 h 104"/>
                <a:gd name="T8" fmla="*/ 50 w 64"/>
                <a:gd name="T9" fmla="*/ 59 h 104"/>
                <a:gd name="T10" fmla="*/ 33 w 64"/>
                <a:gd name="T11" fmla="*/ 80 h 104"/>
                <a:gd name="T12" fmla="*/ 12 w 64"/>
                <a:gd name="T13" fmla="*/ 104 h 104"/>
                <a:gd name="T14" fmla="*/ 8 w 64"/>
                <a:gd name="T15" fmla="*/ 80 h 104"/>
                <a:gd name="T16" fmla="*/ 0 w 64"/>
                <a:gd name="T17" fmla="*/ 70 h 104"/>
                <a:gd name="T18" fmla="*/ 0 w 64"/>
                <a:gd name="T19" fmla="*/ 52 h 104"/>
                <a:gd name="T20" fmla="*/ 19 w 64"/>
                <a:gd name="T21" fmla="*/ 32 h 104"/>
                <a:gd name="T22" fmla="*/ 50 w 64"/>
                <a:gd name="T23"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104">
                  <a:moveTo>
                    <a:pt x="50" y="0"/>
                  </a:moveTo>
                  <a:lnTo>
                    <a:pt x="64" y="0"/>
                  </a:lnTo>
                  <a:lnTo>
                    <a:pt x="47" y="22"/>
                  </a:lnTo>
                  <a:lnTo>
                    <a:pt x="45" y="37"/>
                  </a:lnTo>
                  <a:lnTo>
                    <a:pt x="50" y="59"/>
                  </a:lnTo>
                  <a:lnTo>
                    <a:pt x="33" y="80"/>
                  </a:lnTo>
                  <a:lnTo>
                    <a:pt x="12" y="104"/>
                  </a:lnTo>
                  <a:lnTo>
                    <a:pt x="8" y="80"/>
                  </a:lnTo>
                  <a:lnTo>
                    <a:pt x="0" y="70"/>
                  </a:lnTo>
                  <a:lnTo>
                    <a:pt x="0" y="52"/>
                  </a:lnTo>
                  <a:lnTo>
                    <a:pt x="19" y="32"/>
                  </a:lnTo>
                  <a:lnTo>
                    <a:pt x="50"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94" name="Freeform 565"/>
            <p:cNvSpPr>
              <a:spLocks noChangeAspect="1"/>
            </p:cNvSpPr>
            <p:nvPr/>
          </p:nvSpPr>
          <p:spPr bwMode="auto">
            <a:xfrm>
              <a:off x="3043262" y="1475462"/>
              <a:ext cx="475" cy="1041"/>
            </a:xfrm>
            <a:custGeom>
              <a:avLst/>
              <a:gdLst>
                <a:gd name="T0" fmla="*/ 551 w 701"/>
                <a:gd name="T1" fmla="*/ 30 h 1686"/>
                <a:gd name="T2" fmla="*/ 646 w 701"/>
                <a:gd name="T3" fmla="*/ 104 h 1686"/>
                <a:gd name="T4" fmla="*/ 655 w 701"/>
                <a:gd name="T5" fmla="*/ 168 h 1686"/>
                <a:gd name="T6" fmla="*/ 677 w 701"/>
                <a:gd name="T7" fmla="*/ 225 h 1686"/>
                <a:gd name="T8" fmla="*/ 674 w 701"/>
                <a:gd name="T9" fmla="*/ 299 h 1686"/>
                <a:gd name="T10" fmla="*/ 692 w 701"/>
                <a:gd name="T11" fmla="*/ 352 h 1686"/>
                <a:gd name="T12" fmla="*/ 687 w 701"/>
                <a:gd name="T13" fmla="*/ 394 h 1686"/>
                <a:gd name="T14" fmla="*/ 603 w 701"/>
                <a:gd name="T15" fmla="*/ 404 h 1686"/>
                <a:gd name="T16" fmla="*/ 566 w 701"/>
                <a:gd name="T17" fmla="*/ 468 h 1686"/>
                <a:gd name="T18" fmla="*/ 556 w 701"/>
                <a:gd name="T19" fmla="*/ 515 h 1686"/>
                <a:gd name="T20" fmla="*/ 561 w 701"/>
                <a:gd name="T21" fmla="*/ 583 h 1686"/>
                <a:gd name="T22" fmla="*/ 533 w 701"/>
                <a:gd name="T23" fmla="*/ 647 h 1686"/>
                <a:gd name="T24" fmla="*/ 453 w 701"/>
                <a:gd name="T25" fmla="*/ 700 h 1686"/>
                <a:gd name="T26" fmla="*/ 424 w 701"/>
                <a:gd name="T27" fmla="*/ 731 h 1686"/>
                <a:gd name="T28" fmla="*/ 387 w 701"/>
                <a:gd name="T29" fmla="*/ 811 h 1686"/>
                <a:gd name="T30" fmla="*/ 376 w 701"/>
                <a:gd name="T31" fmla="*/ 871 h 1686"/>
                <a:gd name="T32" fmla="*/ 343 w 701"/>
                <a:gd name="T33" fmla="*/ 956 h 1686"/>
                <a:gd name="T34" fmla="*/ 391 w 701"/>
                <a:gd name="T35" fmla="*/ 1067 h 1686"/>
                <a:gd name="T36" fmla="*/ 429 w 701"/>
                <a:gd name="T37" fmla="*/ 1151 h 1686"/>
                <a:gd name="T38" fmla="*/ 387 w 701"/>
                <a:gd name="T39" fmla="*/ 1182 h 1686"/>
                <a:gd name="T40" fmla="*/ 352 w 701"/>
                <a:gd name="T41" fmla="*/ 1188 h 1686"/>
                <a:gd name="T42" fmla="*/ 272 w 701"/>
                <a:gd name="T43" fmla="*/ 1194 h 1686"/>
                <a:gd name="T44" fmla="*/ 347 w 701"/>
                <a:gd name="T45" fmla="*/ 1214 h 1686"/>
                <a:gd name="T46" fmla="*/ 387 w 701"/>
                <a:gd name="T47" fmla="*/ 1241 h 1686"/>
                <a:gd name="T48" fmla="*/ 361 w 701"/>
                <a:gd name="T49" fmla="*/ 1262 h 1686"/>
                <a:gd name="T50" fmla="*/ 314 w 701"/>
                <a:gd name="T51" fmla="*/ 1309 h 1686"/>
                <a:gd name="T52" fmla="*/ 300 w 701"/>
                <a:gd name="T53" fmla="*/ 1356 h 1686"/>
                <a:gd name="T54" fmla="*/ 281 w 701"/>
                <a:gd name="T55" fmla="*/ 1467 h 1686"/>
                <a:gd name="T56" fmla="*/ 258 w 701"/>
                <a:gd name="T57" fmla="*/ 1541 h 1686"/>
                <a:gd name="T58" fmla="*/ 201 w 701"/>
                <a:gd name="T59" fmla="*/ 1599 h 1686"/>
                <a:gd name="T60" fmla="*/ 145 w 701"/>
                <a:gd name="T61" fmla="*/ 1620 h 1686"/>
                <a:gd name="T62" fmla="*/ 135 w 701"/>
                <a:gd name="T63" fmla="*/ 1670 h 1686"/>
                <a:gd name="T64" fmla="*/ 80 w 701"/>
                <a:gd name="T65" fmla="*/ 1686 h 1686"/>
                <a:gd name="T66" fmla="*/ 55 w 701"/>
                <a:gd name="T67" fmla="*/ 1659 h 1686"/>
                <a:gd name="T68" fmla="*/ 33 w 701"/>
                <a:gd name="T69" fmla="*/ 1568 h 1686"/>
                <a:gd name="T70" fmla="*/ 52 w 701"/>
                <a:gd name="T71" fmla="*/ 1546 h 1686"/>
                <a:gd name="T72" fmla="*/ 55 w 701"/>
                <a:gd name="T73" fmla="*/ 1515 h 1686"/>
                <a:gd name="T74" fmla="*/ 33 w 701"/>
                <a:gd name="T75" fmla="*/ 1430 h 1686"/>
                <a:gd name="T76" fmla="*/ 14 w 701"/>
                <a:gd name="T77" fmla="*/ 1362 h 1686"/>
                <a:gd name="T78" fmla="*/ 0 w 701"/>
                <a:gd name="T79" fmla="*/ 1256 h 1686"/>
                <a:gd name="T80" fmla="*/ 24 w 701"/>
                <a:gd name="T81" fmla="*/ 1214 h 1686"/>
                <a:gd name="T82" fmla="*/ 42 w 701"/>
                <a:gd name="T83" fmla="*/ 1108 h 1686"/>
                <a:gd name="T84" fmla="*/ 88 w 701"/>
                <a:gd name="T85" fmla="*/ 1046 h 1686"/>
                <a:gd name="T86" fmla="*/ 74 w 701"/>
                <a:gd name="T87" fmla="*/ 935 h 1686"/>
                <a:gd name="T88" fmla="*/ 93 w 701"/>
                <a:gd name="T89" fmla="*/ 882 h 1686"/>
                <a:gd name="T90" fmla="*/ 85 w 701"/>
                <a:gd name="T91" fmla="*/ 790 h 1686"/>
                <a:gd name="T92" fmla="*/ 104 w 701"/>
                <a:gd name="T93" fmla="*/ 679 h 1686"/>
                <a:gd name="T94" fmla="*/ 164 w 701"/>
                <a:gd name="T95" fmla="*/ 605 h 1686"/>
                <a:gd name="T96" fmla="*/ 220 w 701"/>
                <a:gd name="T97" fmla="*/ 583 h 1686"/>
                <a:gd name="T98" fmla="*/ 197 w 701"/>
                <a:gd name="T99" fmla="*/ 515 h 1686"/>
                <a:gd name="T100" fmla="*/ 220 w 701"/>
                <a:gd name="T101" fmla="*/ 458 h 1686"/>
                <a:gd name="T102" fmla="*/ 234 w 701"/>
                <a:gd name="T103" fmla="*/ 373 h 1686"/>
                <a:gd name="T104" fmla="*/ 296 w 701"/>
                <a:gd name="T105" fmla="*/ 320 h 1686"/>
                <a:gd name="T106" fmla="*/ 324 w 701"/>
                <a:gd name="T107" fmla="*/ 252 h 1686"/>
                <a:gd name="T108" fmla="*/ 368 w 701"/>
                <a:gd name="T109" fmla="*/ 147 h 1686"/>
                <a:gd name="T110" fmla="*/ 418 w 701"/>
                <a:gd name="T111" fmla="*/ 98 h 1686"/>
                <a:gd name="T112" fmla="*/ 465 w 701"/>
                <a:gd name="T113" fmla="*/ 60 h 1686"/>
                <a:gd name="T114" fmla="*/ 523 w 701"/>
                <a:gd name="T115" fmla="*/ 0 h 1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01" h="1686">
                  <a:moveTo>
                    <a:pt x="528" y="0"/>
                  </a:moveTo>
                  <a:lnTo>
                    <a:pt x="537" y="5"/>
                  </a:lnTo>
                  <a:lnTo>
                    <a:pt x="551" y="30"/>
                  </a:lnTo>
                  <a:lnTo>
                    <a:pt x="613" y="98"/>
                  </a:lnTo>
                  <a:lnTo>
                    <a:pt x="622" y="83"/>
                  </a:lnTo>
                  <a:lnTo>
                    <a:pt x="646" y="104"/>
                  </a:lnTo>
                  <a:lnTo>
                    <a:pt x="655" y="125"/>
                  </a:lnTo>
                  <a:lnTo>
                    <a:pt x="655" y="141"/>
                  </a:lnTo>
                  <a:lnTo>
                    <a:pt x="655" y="168"/>
                  </a:lnTo>
                  <a:lnTo>
                    <a:pt x="646" y="184"/>
                  </a:lnTo>
                  <a:lnTo>
                    <a:pt x="663" y="205"/>
                  </a:lnTo>
                  <a:lnTo>
                    <a:pt x="677" y="225"/>
                  </a:lnTo>
                  <a:lnTo>
                    <a:pt x="677" y="242"/>
                  </a:lnTo>
                  <a:lnTo>
                    <a:pt x="677" y="268"/>
                  </a:lnTo>
                  <a:lnTo>
                    <a:pt x="674" y="299"/>
                  </a:lnTo>
                  <a:lnTo>
                    <a:pt x="663" y="310"/>
                  </a:lnTo>
                  <a:lnTo>
                    <a:pt x="677" y="326"/>
                  </a:lnTo>
                  <a:lnTo>
                    <a:pt x="692" y="352"/>
                  </a:lnTo>
                  <a:lnTo>
                    <a:pt x="701" y="379"/>
                  </a:lnTo>
                  <a:lnTo>
                    <a:pt x="701" y="389"/>
                  </a:lnTo>
                  <a:lnTo>
                    <a:pt x="687" y="394"/>
                  </a:lnTo>
                  <a:lnTo>
                    <a:pt x="627" y="394"/>
                  </a:lnTo>
                  <a:lnTo>
                    <a:pt x="613" y="394"/>
                  </a:lnTo>
                  <a:lnTo>
                    <a:pt x="603" y="404"/>
                  </a:lnTo>
                  <a:lnTo>
                    <a:pt x="603" y="426"/>
                  </a:lnTo>
                  <a:lnTo>
                    <a:pt x="594" y="441"/>
                  </a:lnTo>
                  <a:lnTo>
                    <a:pt x="566" y="468"/>
                  </a:lnTo>
                  <a:lnTo>
                    <a:pt x="570" y="490"/>
                  </a:lnTo>
                  <a:lnTo>
                    <a:pt x="566" y="505"/>
                  </a:lnTo>
                  <a:lnTo>
                    <a:pt x="556" y="515"/>
                  </a:lnTo>
                  <a:lnTo>
                    <a:pt x="566" y="548"/>
                  </a:lnTo>
                  <a:lnTo>
                    <a:pt x="570" y="568"/>
                  </a:lnTo>
                  <a:lnTo>
                    <a:pt x="561" y="583"/>
                  </a:lnTo>
                  <a:lnTo>
                    <a:pt x="542" y="601"/>
                  </a:lnTo>
                  <a:lnTo>
                    <a:pt x="537" y="620"/>
                  </a:lnTo>
                  <a:lnTo>
                    <a:pt x="533" y="647"/>
                  </a:lnTo>
                  <a:lnTo>
                    <a:pt x="500" y="663"/>
                  </a:lnTo>
                  <a:lnTo>
                    <a:pt x="481" y="679"/>
                  </a:lnTo>
                  <a:lnTo>
                    <a:pt x="453" y="700"/>
                  </a:lnTo>
                  <a:lnTo>
                    <a:pt x="457" y="716"/>
                  </a:lnTo>
                  <a:lnTo>
                    <a:pt x="434" y="721"/>
                  </a:lnTo>
                  <a:lnTo>
                    <a:pt x="424" y="731"/>
                  </a:lnTo>
                  <a:lnTo>
                    <a:pt x="401" y="768"/>
                  </a:lnTo>
                  <a:lnTo>
                    <a:pt x="382" y="784"/>
                  </a:lnTo>
                  <a:lnTo>
                    <a:pt x="387" y="811"/>
                  </a:lnTo>
                  <a:lnTo>
                    <a:pt x="376" y="818"/>
                  </a:lnTo>
                  <a:lnTo>
                    <a:pt x="366" y="830"/>
                  </a:lnTo>
                  <a:lnTo>
                    <a:pt x="376" y="871"/>
                  </a:lnTo>
                  <a:lnTo>
                    <a:pt x="371" y="898"/>
                  </a:lnTo>
                  <a:lnTo>
                    <a:pt x="347" y="913"/>
                  </a:lnTo>
                  <a:lnTo>
                    <a:pt x="343" y="956"/>
                  </a:lnTo>
                  <a:lnTo>
                    <a:pt x="347" y="1009"/>
                  </a:lnTo>
                  <a:lnTo>
                    <a:pt x="357" y="1034"/>
                  </a:lnTo>
                  <a:lnTo>
                    <a:pt x="391" y="1067"/>
                  </a:lnTo>
                  <a:lnTo>
                    <a:pt x="405" y="1098"/>
                  </a:lnTo>
                  <a:lnTo>
                    <a:pt x="420" y="1130"/>
                  </a:lnTo>
                  <a:lnTo>
                    <a:pt x="429" y="1151"/>
                  </a:lnTo>
                  <a:lnTo>
                    <a:pt x="420" y="1172"/>
                  </a:lnTo>
                  <a:lnTo>
                    <a:pt x="401" y="1188"/>
                  </a:lnTo>
                  <a:lnTo>
                    <a:pt x="387" y="1182"/>
                  </a:lnTo>
                  <a:lnTo>
                    <a:pt x="376" y="1167"/>
                  </a:lnTo>
                  <a:lnTo>
                    <a:pt x="357" y="1172"/>
                  </a:lnTo>
                  <a:lnTo>
                    <a:pt x="352" y="1188"/>
                  </a:lnTo>
                  <a:lnTo>
                    <a:pt x="324" y="1188"/>
                  </a:lnTo>
                  <a:lnTo>
                    <a:pt x="281" y="1182"/>
                  </a:lnTo>
                  <a:lnTo>
                    <a:pt x="272" y="1194"/>
                  </a:lnTo>
                  <a:lnTo>
                    <a:pt x="300" y="1209"/>
                  </a:lnTo>
                  <a:lnTo>
                    <a:pt x="338" y="1194"/>
                  </a:lnTo>
                  <a:lnTo>
                    <a:pt x="347" y="1214"/>
                  </a:lnTo>
                  <a:lnTo>
                    <a:pt x="376" y="1219"/>
                  </a:lnTo>
                  <a:lnTo>
                    <a:pt x="396" y="1229"/>
                  </a:lnTo>
                  <a:lnTo>
                    <a:pt x="387" y="1241"/>
                  </a:lnTo>
                  <a:lnTo>
                    <a:pt x="361" y="1235"/>
                  </a:lnTo>
                  <a:lnTo>
                    <a:pt x="357" y="1246"/>
                  </a:lnTo>
                  <a:lnTo>
                    <a:pt x="361" y="1262"/>
                  </a:lnTo>
                  <a:lnTo>
                    <a:pt x="347" y="1283"/>
                  </a:lnTo>
                  <a:lnTo>
                    <a:pt x="324" y="1303"/>
                  </a:lnTo>
                  <a:lnTo>
                    <a:pt x="314" y="1309"/>
                  </a:lnTo>
                  <a:lnTo>
                    <a:pt x="305" y="1315"/>
                  </a:lnTo>
                  <a:lnTo>
                    <a:pt x="310" y="1340"/>
                  </a:lnTo>
                  <a:lnTo>
                    <a:pt x="300" y="1356"/>
                  </a:lnTo>
                  <a:lnTo>
                    <a:pt x="286" y="1389"/>
                  </a:lnTo>
                  <a:lnTo>
                    <a:pt x="291" y="1420"/>
                  </a:lnTo>
                  <a:lnTo>
                    <a:pt x="281" y="1467"/>
                  </a:lnTo>
                  <a:lnTo>
                    <a:pt x="272" y="1488"/>
                  </a:lnTo>
                  <a:lnTo>
                    <a:pt x="272" y="1519"/>
                  </a:lnTo>
                  <a:lnTo>
                    <a:pt x="258" y="1541"/>
                  </a:lnTo>
                  <a:lnTo>
                    <a:pt x="239" y="1578"/>
                  </a:lnTo>
                  <a:lnTo>
                    <a:pt x="234" y="1605"/>
                  </a:lnTo>
                  <a:lnTo>
                    <a:pt x="201" y="1599"/>
                  </a:lnTo>
                  <a:lnTo>
                    <a:pt x="168" y="1599"/>
                  </a:lnTo>
                  <a:lnTo>
                    <a:pt x="164" y="1615"/>
                  </a:lnTo>
                  <a:lnTo>
                    <a:pt x="145" y="1620"/>
                  </a:lnTo>
                  <a:lnTo>
                    <a:pt x="135" y="1626"/>
                  </a:lnTo>
                  <a:lnTo>
                    <a:pt x="140" y="1643"/>
                  </a:lnTo>
                  <a:lnTo>
                    <a:pt x="135" y="1670"/>
                  </a:lnTo>
                  <a:lnTo>
                    <a:pt x="112" y="1686"/>
                  </a:lnTo>
                  <a:lnTo>
                    <a:pt x="99" y="1670"/>
                  </a:lnTo>
                  <a:lnTo>
                    <a:pt x="80" y="1686"/>
                  </a:lnTo>
                  <a:lnTo>
                    <a:pt x="55" y="1686"/>
                  </a:lnTo>
                  <a:lnTo>
                    <a:pt x="47" y="1670"/>
                  </a:lnTo>
                  <a:lnTo>
                    <a:pt x="55" y="1659"/>
                  </a:lnTo>
                  <a:lnTo>
                    <a:pt x="61" y="1630"/>
                  </a:lnTo>
                  <a:lnTo>
                    <a:pt x="42" y="1589"/>
                  </a:lnTo>
                  <a:lnTo>
                    <a:pt x="33" y="1568"/>
                  </a:lnTo>
                  <a:lnTo>
                    <a:pt x="38" y="1556"/>
                  </a:lnTo>
                  <a:lnTo>
                    <a:pt x="47" y="1556"/>
                  </a:lnTo>
                  <a:lnTo>
                    <a:pt x="52" y="1546"/>
                  </a:lnTo>
                  <a:lnTo>
                    <a:pt x="55" y="1535"/>
                  </a:lnTo>
                  <a:lnTo>
                    <a:pt x="61" y="1525"/>
                  </a:lnTo>
                  <a:lnTo>
                    <a:pt x="55" y="1515"/>
                  </a:lnTo>
                  <a:lnTo>
                    <a:pt x="47" y="1494"/>
                  </a:lnTo>
                  <a:lnTo>
                    <a:pt x="28" y="1462"/>
                  </a:lnTo>
                  <a:lnTo>
                    <a:pt x="33" y="1430"/>
                  </a:lnTo>
                  <a:lnTo>
                    <a:pt x="19" y="1404"/>
                  </a:lnTo>
                  <a:lnTo>
                    <a:pt x="5" y="1389"/>
                  </a:lnTo>
                  <a:lnTo>
                    <a:pt x="14" y="1362"/>
                  </a:lnTo>
                  <a:lnTo>
                    <a:pt x="24" y="1309"/>
                  </a:lnTo>
                  <a:lnTo>
                    <a:pt x="5" y="1283"/>
                  </a:lnTo>
                  <a:lnTo>
                    <a:pt x="0" y="1256"/>
                  </a:lnTo>
                  <a:lnTo>
                    <a:pt x="0" y="1241"/>
                  </a:lnTo>
                  <a:lnTo>
                    <a:pt x="9" y="1209"/>
                  </a:lnTo>
                  <a:lnTo>
                    <a:pt x="24" y="1214"/>
                  </a:lnTo>
                  <a:lnTo>
                    <a:pt x="38" y="1172"/>
                  </a:lnTo>
                  <a:lnTo>
                    <a:pt x="38" y="1124"/>
                  </a:lnTo>
                  <a:lnTo>
                    <a:pt x="42" y="1108"/>
                  </a:lnTo>
                  <a:lnTo>
                    <a:pt x="61" y="1093"/>
                  </a:lnTo>
                  <a:lnTo>
                    <a:pt x="88" y="1071"/>
                  </a:lnTo>
                  <a:lnTo>
                    <a:pt x="88" y="1046"/>
                  </a:lnTo>
                  <a:lnTo>
                    <a:pt x="85" y="966"/>
                  </a:lnTo>
                  <a:lnTo>
                    <a:pt x="74" y="956"/>
                  </a:lnTo>
                  <a:lnTo>
                    <a:pt x="74" y="935"/>
                  </a:lnTo>
                  <a:lnTo>
                    <a:pt x="99" y="923"/>
                  </a:lnTo>
                  <a:lnTo>
                    <a:pt x="107" y="913"/>
                  </a:lnTo>
                  <a:lnTo>
                    <a:pt x="93" y="882"/>
                  </a:lnTo>
                  <a:lnTo>
                    <a:pt x="74" y="851"/>
                  </a:lnTo>
                  <a:lnTo>
                    <a:pt x="80" y="815"/>
                  </a:lnTo>
                  <a:lnTo>
                    <a:pt x="85" y="790"/>
                  </a:lnTo>
                  <a:lnTo>
                    <a:pt x="104" y="743"/>
                  </a:lnTo>
                  <a:lnTo>
                    <a:pt x="104" y="721"/>
                  </a:lnTo>
                  <a:lnTo>
                    <a:pt x="104" y="679"/>
                  </a:lnTo>
                  <a:lnTo>
                    <a:pt x="118" y="642"/>
                  </a:lnTo>
                  <a:lnTo>
                    <a:pt x="140" y="620"/>
                  </a:lnTo>
                  <a:lnTo>
                    <a:pt x="164" y="605"/>
                  </a:lnTo>
                  <a:lnTo>
                    <a:pt x="187" y="610"/>
                  </a:lnTo>
                  <a:lnTo>
                    <a:pt x="211" y="620"/>
                  </a:lnTo>
                  <a:lnTo>
                    <a:pt x="220" y="583"/>
                  </a:lnTo>
                  <a:lnTo>
                    <a:pt x="211" y="552"/>
                  </a:lnTo>
                  <a:lnTo>
                    <a:pt x="201" y="531"/>
                  </a:lnTo>
                  <a:lnTo>
                    <a:pt x="197" y="515"/>
                  </a:lnTo>
                  <a:lnTo>
                    <a:pt x="201" y="500"/>
                  </a:lnTo>
                  <a:lnTo>
                    <a:pt x="216" y="494"/>
                  </a:lnTo>
                  <a:lnTo>
                    <a:pt x="220" y="458"/>
                  </a:lnTo>
                  <a:lnTo>
                    <a:pt x="230" y="426"/>
                  </a:lnTo>
                  <a:lnTo>
                    <a:pt x="234" y="400"/>
                  </a:lnTo>
                  <a:lnTo>
                    <a:pt x="234" y="373"/>
                  </a:lnTo>
                  <a:lnTo>
                    <a:pt x="248" y="347"/>
                  </a:lnTo>
                  <a:lnTo>
                    <a:pt x="277" y="326"/>
                  </a:lnTo>
                  <a:lnTo>
                    <a:pt x="296" y="320"/>
                  </a:lnTo>
                  <a:lnTo>
                    <a:pt x="296" y="295"/>
                  </a:lnTo>
                  <a:lnTo>
                    <a:pt x="305" y="278"/>
                  </a:lnTo>
                  <a:lnTo>
                    <a:pt x="324" y="252"/>
                  </a:lnTo>
                  <a:lnTo>
                    <a:pt x="343" y="236"/>
                  </a:lnTo>
                  <a:lnTo>
                    <a:pt x="333" y="191"/>
                  </a:lnTo>
                  <a:lnTo>
                    <a:pt x="368" y="147"/>
                  </a:lnTo>
                  <a:lnTo>
                    <a:pt x="376" y="128"/>
                  </a:lnTo>
                  <a:lnTo>
                    <a:pt x="401" y="123"/>
                  </a:lnTo>
                  <a:lnTo>
                    <a:pt x="418" y="98"/>
                  </a:lnTo>
                  <a:lnTo>
                    <a:pt x="418" y="83"/>
                  </a:lnTo>
                  <a:lnTo>
                    <a:pt x="434" y="64"/>
                  </a:lnTo>
                  <a:lnTo>
                    <a:pt x="465" y="60"/>
                  </a:lnTo>
                  <a:lnTo>
                    <a:pt x="500" y="60"/>
                  </a:lnTo>
                  <a:lnTo>
                    <a:pt x="528" y="30"/>
                  </a:lnTo>
                  <a:lnTo>
                    <a:pt x="523" y="0"/>
                  </a:lnTo>
                  <a:lnTo>
                    <a:pt x="528"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grpSp>
        <p:nvGrpSpPr>
          <p:cNvPr id="29" name="NO"/>
          <p:cNvGrpSpPr>
            <a:grpSpLocks/>
          </p:cNvGrpSpPr>
          <p:nvPr/>
        </p:nvGrpSpPr>
        <p:grpSpPr bwMode="auto">
          <a:xfrm>
            <a:off x="5584744" y="990600"/>
            <a:ext cx="1892300" cy="1884365"/>
            <a:chOff x="2536825" y="1148442"/>
            <a:chExt cx="1192" cy="1187"/>
          </a:xfrm>
          <a:solidFill>
            <a:srgbClr val="FAFAFA"/>
          </a:solidFill>
          <a:effectLst/>
        </p:grpSpPr>
        <p:sp>
          <p:nvSpPr>
            <p:cNvPr id="81" name="Freeform 552"/>
            <p:cNvSpPr>
              <a:spLocks noChangeAspect="1"/>
            </p:cNvSpPr>
            <p:nvPr/>
          </p:nvSpPr>
          <p:spPr bwMode="auto">
            <a:xfrm>
              <a:off x="2536825" y="1148442"/>
              <a:ext cx="1192" cy="1187"/>
            </a:xfrm>
            <a:custGeom>
              <a:avLst/>
              <a:gdLst>
                <a:gd name="T0" fmla="*/ 376 w 1279"/>
                <a:gd name="T1" fmla="*/ 1439 h 1576"/>
                <a:gd name="T2" fmla="*/ 427 w 1279"/>
                <a:gd name="T3" fmla="*/ 1349 h 1576"/>
                <a:gd name="T4" fmla="*/ 413 w 1279"/>
                <a:gd name="T5" fmla="*/ 1227 h 1576"/>
                <a:gd name="T6" fmla="*/ 423 w 1279"/>
                <a:gd name="T7" fmla="*/ 1122 h 1576"/>
                <a:gd name="T8" fmla="*/ 446 w 1279"/>
                <a:gd name="T9" fmla="*/ 977 h 1576"/>
                <a:gd name="T10" fmla="*/ 511 w 1279"/>
                <a:gd name="T11" fmla="*/ 877 h 1576"/>
                <a:gd name="T12" fmla="*/ 544 w 1279"/>
                <a:gd name="T13" fmla="*/ 798 h 1576"/>
                <a:gd name="T14" fmla="*/ 568 w 1279"/>
                <a:gd name="T15" fmla="*/ 719 h 1576"/>
                <a:gd name="T16" fmla="*/ 638 w 1279"/>
                <a:gd name="T17" fmla="*/ 587 h 1576"/>
                <a:gd name="T18" fmla="*/ 676 w 1279"/>
                <a:gd name="T19" fmla="*/ 482 h 1576"/>
                <a:gd name="T20" fmla="*/ 762 w 1279"/>
                <a:gd name="T21" fmla="*/ 376 h 1576"/>
                <a:gd name="T22" fmla="*/ 833 w 1279"/>
                <a:gd name="T23" fmla="*/ 340 h 1576"/>
                <a:gd name="T24" fmla="*/ 880 w 1279"/>
                <a:gd name="T25" fmla="*/ 247 h 1576"/>
                <a:gd name="T26" fmla="*/ 993 w 1279"/>
                <a:gd name="T27" fmla="*/ 297 h 1576"/>
                <a:gd name="T28" fmla="*/ 1053 w 1279"/>
                <a:gd name="T29" fmla="*/ 312 h 1576"/>
                <a:gd name="T30" fmla="*/ 1086 w 1279"/>
                <a:gd name="T31" fmla="*/ 189 h 1576"/>
                <a:gd name="T32" fmla="*/ 1180 w 1279"/>
                <a:gd name="T33" fmla="*/ 179 h 1576"/>
                <a:gd name="T34" fmla="*/ 1213 w 1279"/>
                <a:gd name="T35" fmla="*/ 226 h 1576"/>
                <a:gd name="T36" fmla="*/ 1241 w 1279"/>
                <a:gd name="T37" fmla="*/ 163 h 1576"/>
                <a:gd name="T38" fmla="*/ 1274 w 1279"/>
                <a:gd name="T39" fmla="*/ 89 h 1576"/>
                <a:gd name="T40" fmla="*/ 1213 w 1279"/>
                <a:gd name="T41" fmla="*/ 27 h 1576"/>
                <a:gd name="T42" fmla="*/ 1157 w 1279"/>
                <a:gd name="T43" fmla="*/ 31 h 1576"/>
                <a:gd name="T44" fmla="*/ 1124 w 1279"/>
                <a:gd name="T45" fmla="*/ 27 h 1576"/>
                <a:gd name="T46" fmla="*/ 1078 w 1279"/>
                <a:gd name="T47" fmla="*/ 62 h 1576"/>
                <a:gd name="T48" fmla="*/ 1059 w 1279"/>
                <a:gd name="T49" fmla="*/ 42 h 1576"/>
                <a:gd name="T50" fmla="*/ 988 w 1279"/>
                <a:gd name="T51" fmla="*/ 136 h 1576"/>
                <a:gd name="T52" fmla="*/ 918 w 1279"/>
                <a:gd name="T53" fmla="*/ 163 h 1576"/>
                <a:gd name="T54" fmla="*/ 842 w 1279"/>
                <a:gd name="T55" fmla="*/ 189 h 1576"/>
                <a:gd name="T56" fmla="*/ 753 w 1279"/>
                <a:gd name="T57" fmla="*/ 210 h 1576"/>
                <a:gd name="T58" fmla="*/ 743 w 1279"/>
                <a:gd name="T59" fmla="*/ 287 h 1576"/>
                <a:gd name="T60" fmla="*/ 734 w 1279"/>
                <a:gd name="T61" fmla="*/ 355 h 1576"/>
                <a:gd name="T62" fmla="*/ 662 w 1279"/>
                <a:gd name="T63" fmla="*/ 371 h 1576"/>
                <a:gd name="T64" fmla="*/ 638 w 1279"/>
                <a:gd name="T65" fmla="*/ 429 h 1576"/>
                <a:gd name="T66" fmla="*/ 582 w 1279"/>
                <a:gd name="T67" fmla="*/ 513 h 1576"/>
                <a:gd name="T68" fmla="*/ 525 w 1279"/>
                <a:gd name="T69" fmla="*/ 618 h 1576"/>
                <a:gd name="T70" fmla="*/ 479 w 1279"/>
                <a:gd name="T71" fmla="*/ 725 h 1576"/>
                <a:gd name="T72" fmla="*/ 451 w 1279"/>
                <a:gd name="T73" fmla="*/ 788 h 1576"/>
                <a:gd name="T74" fmla="*/ 361 w 1279"/>
                <a:gd name="T75" fmla="*/ 877 h 1576"/>
                <a:gd name="T76" fmla="*/ 413 w 1279"/>
                <a:gd name="T77" fmla="*/ 887 h 1576"/>
                <a:gd name="T78" fmla="*/ 333 w 1279"/>
                <a:gd name="T79" fmla="*/ 904 h 1576"/>
                <a:gd name="T80" fmla="*/ 258 w 1279"/>
                <a:gd name="T81" fmla="*/ 957 h 1576"/>
                <a:gd name="T82" fmla="*/ 195 w 1279"/>
                <a:gd name="T83" fmla="*/ 961 h 1576"/>
                <a:gd name="T84" fmla="*/ 143 w 1279"/>
                <a:gd name="T85" fmla="*/ 1001 h 1576"/>
                <a:gd name="T86" fmla="*/ 110 w 1279"/>
                <a:gd name="T87" fmla="*/ 1041 h 1576"/>
                <a:gd name="T88" fmla="*/ 44 w 1279"/>
                <a:gd name="T89" fmla="*/ 1088 h 1576"/>
                <a:gd name="T90" fmla="*/ 25 w 1279"/>
                <a:gd name="T91" fmla="*/ 1261 h 1576"/>
                <a:gd name="T92" fmla="*/ 52 w 1279"/>
                <a:gd name="T93" fmla="*/ 1301 h 1576"/>
                <a:gd name="T94" fmla="*/ 25 w 1279"/>
                <a:gd name="T95" fmla="*/ 1378 h 1576"/>
                <a:gd name="T96" fmla="*/ 42 w 1279"/>
                <a:gd name="T97" fmla="*/ 1423 h 1576"/>
                <a:gd name="T98" fmla="*/ 0 w 1279"/>
                <a:gd name="T99" fmla="*/ 1462 h 1576"/>
                <a:gd name="T100" fmla="*/ 107 w 1279"/>
                <a:gd name="T101" fmla="*/ 1576 h 1576"/>
                <a:gd name="T102" fmla="*/ 265 w 1279"/>
                <a:gd name="T103" fmla="*/ 1446 h 1576"/>
                <a:gd name="T104" fmla="*/ 321 w 1279"/>
                <a:gd name="T105" fmla="*/ 1372 h 1576"/>
                <a:gd name="T106" fmla="*/ 333 w 1279"/>
                <a:gd name="T107" fmla="*/ 1483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9" h="1576">
                  <a:moveTo>
                    <a:pt x="343" y="1483"/>
                  </a:moveTo>
                  <a:lnTo>
                    <a:pt x="347" y="1480"/>
                  </a:lnTo>
                  <a:lnTo>
                    <a:pt x="361" y="1476"/>
                  </a:lnTo>
                  <a:lnTo>
                    <a:pt x="371" y="1459"/>
                  </a:lnTo>
                  <a:lnTo>
                    <a:pt x="376" y="1439"/>
                  </a:lnTo>
                  <a:lnTo>
                    <a:pt x="380" y="1428"/>
                  </a:lnTo>
                  <a:lnTo>
                    <a:pt x="376" y="1396"/>
                  </a:lnTo>
                  <a:lnTo>
                    <a:pt x="380" y="1375"/>
                  </a:lnTo>
                  <a:lnTo>
                    <a:pt x="394" y="1365"/>
                  </a:lnTo>
                  <a:lnTo>
                    <a:pt x="427" y="1349"/>
                  </a:lnTo>
                  <a:lnTo>
                    <a:pt x="432" y="1332"/>
                  </a:lnTo>
                  <a:lnTo>
                    <a:pt x="427" y="1280"/>
                  </a:lnTo>
                  <a:lnTo>
                    <a:pt x="423" y="1270"/>
                  </a:lnTo>
                  <a:lnTo>
                    <a:pt x="423" y="1238"/>
                  </a:lnTo>
                  <a:lnTo>
                    <a:pt x="413" y="1227"/>
                  </a:lnTo>
                  <a:lnTo>
                    <a:pt x="418" y="1202"/>
                  </a:lnTo>
                  <a:lnTo>
                    <a:pt x="427" y="1202"/>
                  </a:lnTo>
                  <a:lnTo>
                    <a:pt x="451" y="1186"/>
                  </a:lnTo>
                  <a:lnTo>
                    <a:pt x="432" y="1137"/>
                  </a:lnTo>
                  <a:lnTo>
                    <a:pt x="423" y="1122"/>
                  </a:lnTo>
                  <a:lnTo>
                    <a:pt x="423" y="1118"/>
                  </a:lnTo>
                  <a:lnTo>
                    <a:pt x="423" y="1078"/>
                  </a:lnTo>
                  <a:lnTo>
                    <a:pt x="437" y="1046"/>
                  </a:lnTo>
                  <a:lnTo>
                    <a:pt x="441" y="1014"/>
                  </a:lnTo>
                  <a:lnTo>
                    <a:pt x="446" y="977"/>
                  </a:lnTo>
                  <a:lnTo>
                    <a:pt x="441" y="945"/>
                  </a:lnTo>
                  <a:lnTo>
                    <a:pt x="451" y="924"/>
                  </a:lnTo>
                  <a:lnTo>
                    <a:pt x="456" y="908"/>
                  </a:lnTo>
                  <a:lnTo>
                    <a:pt x="484" y="887"/>
                  </a:lnTo>
                  <a:lnTo>
                    <a:pt x="511" y="877"/>
                  </a:lnTo>
                  <a:lnTo>
                    <a:pt x="536" y="887"/>
                  </a:lnTo>
                  <a:lnTo>
                    <a:pt x="544" y="893"/>
                  </a:lnTo>
                  <a:lnTo>
                    <a:pt x="558" y="872"/>
                  </a:lnTo>
                  <a:lnTo>
                    <a:pt x="558" y="846"/>
                  </a:lnTo>
                  <a:lnTo>
                    <a:pt x="544" y="798"/>
                  </a:lnTo>
                  <a:lnTo>
                    <a:pt x="539" y="778"/>
                  </a:lnTo>
                  <a:lnTo>
                    <a:pt x="544" y="766"/>
                  </a:lnTo>
                  <a:lnTo>
                    <a:pt x="553" y="766"/>
                  </a:lnTo>
                  <a:lnTo>
                    <a:pt x="563" y="751"/>
                  </a:lnTo>
                  <a:lnTo>
                    <a:pt x="568" y="719"/>
                  </a:lnTo>
                  <a:lnTo>
                    <a:pt x="572" y="677"/>
                  </a:lnTo>
                  <a:lnTo>
                    <a:pt x="577" y="635"/>
                  </a:lnTo>
                  <a:lnTo>
                    <a:pt x="591" y="618"/>
                  </a:lnTo>
                  <a:lnTo>
                    <a:pt x="619" y="598"/>
                  </a:lnTo>
                  <a:lnTo>
                    <a:pt x="638" y="587"/>
                  </a:lnTo>
                  <a:lnTo>
                    <a:pt x="643" y="556"/>
                  </a:lnTo>
                  <a:lnTo>
                    <a:pt x="652" y="534"/>
                  </a:lnTo>
                  <a:lnTo>
                    <a:pt x="676" y="513"/>
                  </a:lnTo>
                  <a:lnTo>
                    <a:pt x="681" y="497"/>
                  </a:lnTo>
                  <a:lnTo>
                    <a:pt x="676" y="482"/>
                  </a:lnTo>
                  <a:lnTo>
                    <a:pt x="676" y="460"/>
                  </a:lnTo>
                  <a:lnTo>
                    <a:pt x="695" y="445"/>
                  </a:lnTo>
                  <a:lnTo>
                    <a:pt x="718" y="398"/>
                  </a:lnTo>
                  <a:lnTo>
                    <a:pt x="734" y="402"/>
                  </a:lnTo>
                  <a:lnTo>
                    <a:pt x="762" y="376"/>
                  </a:lnTo>
                  <a:lnTo>
                    <a:pt x="758" y="355"/>
                  </a:lnTo>
                  <a:lnTo>
                    <a:pt x="776" y="334"/>
                  </a:lnTo>
                  <a:lnTo>
                    <a:pt x="786" y="340"/>
                  </a:lnTo>
                  <a:lnTo>
                    <a:pt x="805" y="334"/>
                  </a:lnTo>
                  <a:lnTo>
                    <a:pt x="833" y="340"/>
                  </a:lnTo>
                  <a:lnTo>
                    <a:pt x="870" y="303"/>
                  </a:lnTo>
                  <a:lnTo>
                    <a:pt x="866" y="281"/>
                  </a:lnTo>
                  <a:lnTo>
                    <a:pt x="870" y="271"/>
                  </a:lnTo>
                  <a:lnTo>
                    <a:pt x="861" y="267"/>
                  </a:lnTo>
                  <a:lnTo>
                    <a:pt x="880" y="247"/>
                  </a:lnTo>
                  <a:lnTo>
                    <a:pt x="908" y="243"/>
                  </a:lnTo>
                  <a:lnTo>
                    <a:pt x="927" y="271"/>
                  </a:lnTo>
                  <a:lnTo>
                    <a:pt x="960" y="312"/>
                  </a:lnTo>
                  <a:lnTo>
                    <a:pt x="974" y="312"/>
                  </a:lnTo>
                  <a:lnTo>
                    <a:pt x="993" y="297"/>
                  </a:lnTo>
                  <a:lnTo>
                    <a:pt x="1007" y="293"/>
                  </a:lnTo>
                  <a:lnTo>
                    <a:pt x="1016" y="297"/>
                  </a:lnTo>
                  <a:lnTo>
                    <a:pt x="1031" y="312"/>
                  </a:lnTo>
                  <a:lnTo>
                    <a:pt x="1048" y="318"/>
                  </a:lnTo>
                  <a:lnTo>
                    <a:pt x="1053" y="312"/>
                  </a:lnTo>
                  <a:lnTo>
                    <a:pt x="1062" y="293"/>
                  </a:lnTo>
                  <a:lnTo>
                    <a:pt x="1067" y="281"/>
                  </a:lnTo>
                  <a:lnTo>
                    <a:pt x="1086" y="247"/>
                  </a:lnTo>
                  <a:lnTo>
                    <a:pt x="1091" y="243"/>
                  </a:lnTo>
                  <a:lnTo>
                    <a:pt x="1086" y="189"/>
                  </a:lnTo>
                  <a:lnTo>
                    <a:pt x="1110" y="163"/>
                  </a:lnTo>
                  <a:lnTo>
                    <a:pt x="1119" y="169"/>
                  </a:lnTo>
                  <a:lnTo>
                    <a:pt x="1147" y="136"/>
                  </a:lnTo>
                  <a:lnTo>
                    <a:pt x="1171" y="169"/>
                  </a:lnTo>
                  <a:lnTo>
                    <a:pt x="1180" y="179"/>
                  </a:lnTo>
                  <a:lnTo>
                    <a:pt x="1194" y="173"/>
                  </a:lnTo>
                  <a:lnTo>
                    <a:pt x="1204" y="189"/>
                  </a:lnTo>
                  <a:lnTo>
                    <a:pt x="1204" y="200"/>
                  </a:lnTo>
                  <a:lnTo>
                    <a:pt x="1213" y="210"/>
                  </a:lnTo>
                  <a:lnTo>
                    <a:pt x="1213" y="226"/>
                  </a:lnTo>
                  <a:lnTo>
                    <a:pt x="1227" y="206"/>
                  </a:lnTo>
                  <a:lnTo>
                    <a:pt x="1251" y="184"/>
                  </a:lnTo>
                  <a:lnTo>
                    <a:pt x="1265" y="152"/>
                  </a:lnTo>
                  <a:lnTo>
                    <a:pt x="1255" y="147"/>
                  </a:lnTo>
                  <a:lnTo>
                    <a:pt x="1241" y="163"/>
                  </a:lnTo>
                  <a:lnTo>
                    <a:pt x="1237" y="136"/>
                  </a:lnTo>
                  <a:lnTo>
                    <a:pt x="1227" y="132"/>
                  </a:lnTo>
                  <a:lnTo>
                    <a:pt x="1223" y="116"/>
                  </a:lnTo>
                  <a:lnTo>
                    <a:pt x="1260" y="83"/>
                  </a:lnTo>
                  <a:lnTo>
                    <a:pt x="1274" y="89"/>
                  </a:lnTo>
                  <a:lnTo>
                    <a:pt x="1279" y="68"/>
                  </a:lnTo>
                  <a:lnTo>
                    <a:pt x="1270" y="62"/>
                  </a:lnTo>
                  <a:lnTo>
                    <a:pt x="1246" y="52"/>
                  </a:lnTo>
                  <a:lnTo>
                    <a:pt x="1232" y="46"/>
                  </a:lnTo>
                  <a:lnTo>
                    <a:pt x="1213" y="27"/>
                  </a:lnTo>
                  <a:lnTo>
                    <a:pt x="1194" y="21"/>
                  </a:lnTo>
                  <a:lnTo>
                    <a:pt x="1175" y="42"/>
                  </a:lnTo>
                  <a:lnTo>
                    <a:pt x="1166" y="58"/>
                  </a:lnTo>
                  <a:lnTo>
                    <a:pt x="1147" y="42"/>
                  </a:lnTo>
                  <a:lnTo>
                    <a:pt x="1157" y="31"/>
                  </a:lnTo>
                  <a:lnTo>
                    <a:pt x="1161" y="5"/>
                  </a:lnTo>
                  <a:lnTo>
                    <a:pt x="1157" y="0"/>
                  </a:lnTo>
                  <a:lnTo>
                    <a:pt x="1133" y="0"/>
                  </a:lnTo>
                  <a:lnTo>
                    <a:pt x="1128" y="10"/>
                  </a:lnTo>
                  <a:lnTo>
                    <a:pt x="1124" y="27"/>
                  </a:lnTo>
                  <a:lnTo>
                    <a:pt x="1128" y="42"/>
                  </a:lnTo>
                  <a:lnTo>
                    <a:pt x="1110" y="62"/>
                  </a:lnTo>
                  <a:lnTo>
                    <a:pt x="1095" y="31"/>
                  </a:lnTo>
                  <a:lnTo>
                    <a:pt x="1081" y="37"/>
                  </a:lnTo>
                  <a:lnTo>
                    <a:pt x="1078" y="62"/>
                  </a:lnTo>
                  <a:lnTo>
                    <a:pt x="1067" y="99"/>
                  </a:lnTo>
                  <a:lnTo>
                    <a:pt x="1045" y="126"/>
                  </a:lnTo>
                  <a:lnTo>
                    <a:pt x="1031" y="95"/>
                  </a:lnTo>
                  <a:lnTo>
                    <a:pt x="1053" y="74"/>
                  </a:lnTo>
                  <a:lnTo>
                    <a:pt x="1059" y="42"/>
                  </a:lnTo>
                  <a:lnTo>
                    <a:pt x="1045" y="42"/>
                  </a:lnTo>
                  <a:lnTo>
                    <a:pt x="1021" y="42"/>
                  </a:lnTo>
                  <a:lnTo>
                    <a:pt x="1002" y="74"/>
                  </a:lnTo>
                  <a:lnTo>
                    <a:pt x="979" y="116"/>
                  </a:lnTo>
                  <a:lnTo>
                    <a:pt x="988" y="136"/>
                  </a:lnTo>
                  <a:lnTo>
                    <a:pt x="974" y="147"/>
                  </a:lnTo>
                  <a:lnTo>
                    <a:pt x="955" y="132"/>
                  </a:lnTo>
                  <a:lnTo>
                    <a:pt x="936" y="142"/>
                  </a:lnTo>
                  <a:lnTo>
                    <a:pt x="941" y="163"/>
                  </a:lnTo>
                  <a:lnTo>
                    <a:pt x="918" y="163"/>
                  </a:lnTo>
                  <a:lnTo>
                    <a:pt x="903" y="169"/>
                  </a:lnTo>
                  <a:lnTo>
                    <a:pt x="885" y="194"/>
                  </a:lnTo>
                  <a:lnTo>
                    <a:pt x="861" y="189"/>
                  </a:lnTo>
                  <a:lnTo>
                    <a:pt x="861" y="206"/>
                  </a:lnTo>
                  <a:lnTo>
                    <a:pt x="842" y="189"/>
                  </a:lnTo>
                  <a:lnTo>
                    <a:pt x="819" y="200"/>
                  </a:lnTo>
                  <a:lnTo>
                    <a:pt x="814" y="221"/>
                  </a:lnTo>
                  <a:lnTo>
                    <a:pt x="795" y="226"/>
                  </a:lnTo>
                  <a:lnTo>
                    <a:pt x="781" y="206"/>
                  </a:lnTo>
                  <a:lnTo>
                    <a:pt x="753" y="210"/>
                  </a:lnTo>
                  <a:lnTo>
                    <a:pt x="725" y="221"/>
                  </a:lnTo>
                  <a:lnTo>
                    <a:pt x="725" y="253"/>
                  </a:lnTo>
                  <a:lnTo>
                    <a:pt x="743" y="258"/>
                  </a:lnTo>
                  <a:lnTo>
                    <a:pt x="743" y="267"/>
                  </a:lnTo>
                  <a:lnTo>
                    <a:pt x="743" y="287"/>
                  </a:lnTo>
                  <a:lnTo>
                    <a:pt x="729" y="281"/>
                  </a:lnTo>
                  <a:lnTo>
                    <a:pt x="713" y="293"/>
                  </a:lnTo>
                  <a:lnTo>
                    <a:pt x="718" y="312"/>
                  </a:lnTo>
                  <a:lnTo>
                    <a:pt x="734" y="330"/>
                  </a:lnTo>
                  <a:lnTo>
                    <a:pt x="734" y="355"/>
                  </a:lnTo>
                  <a:lnTo>
                    <a:pt x="718" y="345"/>
                  </a:lnTo>
                  <a:lnTo>
                    <a:pt x="704" y="349"/>
                  </a:lnTo>
                  <a:lnTo>
                    <a:pt x="704" y="371"/>
                  </a:lnTo>
                  <a:lnTo>
                    <a:pt x="681" y="371"/>
                  </a:lnTo>
                  <a:lnTo>
                    <a:pt x="662" y="371"/>
                  </a:lnTo>
                  <a:lnTo>
                    <a:pt x="657" y="386"/>
                  </a:lnTo>
                  <a:lnTo>
                    <a:pt x="652" y="398"/>
                  </a:lnTo>
                  <a:lnTo>
                    <a:pt x="638" y="402"/>
                  </a:lnTo>
                  <a:lnTo>
                    <a:pt x="633" y="413"/>
                  </a:lnTo>
                  <a:lnTo>
                    <a:pt x="638" y="429"/>
                  </a:lnTo>
                  <a:lnTo>
                    <a:pt x="610" y="439"/>
                  </a:lnTo>
                  <a:lnTo>
                    <a:pt x="629" y="460"/>
                  </a:lnTo>
                  <a:lnTo>
                    <a:pt x="633" y="472"/>
                  </a:lnTo>
                  <a:lnTo>
                    <a:pt x="615" y="487"/>
                  </a:lnTo>
                  <a:lnTo>
                    <a:pt x="582" y="513"/>
                  </a:lnTo>
                  <a:lnTo>
                    <a:pt x="558" y="534"/>
                  </a:lnTo>
                  <a:lnTo>
                    <a:pt x="544" y="566"/>
                  </a:lnTo>
                  <a:lnTo>
                    <a:pt x="520" y="587"/>
                  </a:lnTo>
                  <a:lnTo>
                    <a:pt x="520" y="603"/>
                  </a:lnTo>
                  <a:lnTo>
                    <a:pt x="525" y="618"/>
                  </a:lnTo>
                  <a:lnTo>
                    <a:pt x="506" y="635"/>
                  </a:lnTo>
                  <a:lnTo>
                    <a:pt x="511" y="655"/>
                  </a:lnTo>
                  <a:lnTo>
                    <a:pt x="492" y="692"/>
                  </a:lnTo>
                  <a:lnTo>
                    <a:pt x="479" y="698"/>
                  </a:lnTo>
                  <a:lnTo>
                    <a:pt x="479" y="725"/>
                  </a:lnTo>
                  <a:lnTo>
                    <a:pt x="489" y="741"/>
                  </a:lnTo>
                  <a:lnTo>
                    <a:pt x="473" y="756"/>
                  </a:lnTo>
                  <a:lnTo>
                    <a:pt x="465" y="745"/>
                  </a:lnTo>
                  <a:lnTo>
                    <a:pt x="446" y="756"/>
                  </a:lnTo>
                  <a:lnTo>
                    <a:pt x="451" y="788"/>
                  </a:lnTo>
                  <a:lnTo>
                    <a:pt x="432" y="798"/>
                  </a:lnTo>
                  <a:lnTo>
                    <a:pt x="404" y="803"/>
                  </a:lnTo>
                  <a:lnTo>
                    <a:pt x="385" y="830"/>
                  </a:lnTo>
                  <a:lnTo>
                    <a:pt x="380" y="856"/>
                  </a:lnTo>
                  <a:lnTo>
                    <a:pt x="361" y="877"/>
                  </a:lnTo>
                  <a:lnTo>
                    <a:pt x="361" y="893"/>
                  </a:lnTo>
                  <a:lnTo>
                    <a:pt x="385" y="872"/>
                  </a:lnTo>
                  <a:lnTo>
                    <a:pt x="413" y="850"/>
                  </a:lnTo>
                  <a:lnTo>
                    <a:pt x="423" y="856"/>
                  </a:lnTo>
                  <a:lnTo>
                    <a:pt x="413" y="887"/>
                  </a:lnTo>
                  <a:lnTo>
                    <a:pt x="390" y="904"/>
                  </a:lnTo>
                  <a:lnTo>
                    <a:pt x="366" y="899"/>
                  </a:lnTo>
                  <a:lnTo>
                    <a:pt x="371" y="920"/>
                  </a:lnTo>
                  <a:lnTo>
                    <a:pt x="338" y="936"/>
                  </a:lnTo>
                  <a:lnTo>
                    <a:pt x="333" y="904"/>
                  </a:lnTo>
                  <a:lnTo>
                    <a:pt x="319" y="893"/>
                  </a:lnTo>
                  <a:lnTo>
                    <a:pt x="300" y="924"/>
                  </a:lnTo>
                  <a:lnTo>
                    <a:pt x="281" y="924"/>
                  </a:lnTo>
                  <a:lnTo>
                    <a:pt x="261" y="930"/>
                  </a:lnTo>
                  <a:lnTo>
                    <a:pt x="258" y="957"/>
                  </a:lnTo>
                  <a:lnTo>
                    <a:pt x="248" y="961"/>
                  </a:lnTo>
                  <a:lnTo>
                    <a:pt x="248" y="975"/>
                  </a:lnTo>
                  <a:lnTo>
                    <a:pt x="237" y="970"/>
                  </a:lnTo>
                  <a:lnTo>
                    <a:pt x="220" y="958"/>
                  </a:lnTo>
                  <a:lnTo>
                    <a:pt x="195" y="961"/>
                  </a:lnTo>
                  <a:lnTo>
                    <a:pt x="195" y="977"/>
                  </a:lnTo>
                  <a:lnTo>
                    <a:pt x="197" y="991"/>
                  </a:lnTo>
                  <a:lnTo>
                    <a:pt x="187" y="995"/>
                  </a:lnTo>
                  <a:lnTo>
                    <a:pt x="164" y="982"/>
                  </a:lnTo>
                  <a:lnTo>
                    <a:pt x="143" y="1001"/>
                  </a:lnTo>
                  <a:lnTo>
                    <a:pt x="148" y="1017"/>
                  </a:lnTo>
                  <a:lnTo>
                    <a:pt x="145" y="1028"/>
                  </a:lnTo>
                  <a:lnTo>
                    <a:pt x="124" y="1017"/>
                  </a:lnTo>
                  <a:lnTo>
                    <a:pt x="118" y="1031"/>
                  </a:lnTo>
                  <a:lnTo>
                    <a:pt x="110" y="1041"/>
                  </a:lnTo>
                  <a:lnTo>
                    <a:pt x="85" y="1035"/>
                  </a:lnTo>
                  <a:lnTo>
                    <a:pt x="71" y="1038"/>
                  </a:lnTo>
                  <a:lnTo>
                    <a:pt x="68" y="1059"/>
                  </a:lnTo>
                  <a:lnTo>
                    <a:pt x="58" y="1065"/>
                  </a:lnTo>
                  <a:lnTo>
                    <a:pt x="44" y="1088"/>
                  </a:lnTo>
                  <a:lnTo>
                    <a:pt x="47" y="1118"/>
                  </a:lnTo>
                  <a:lnTo>
                    <a:pt x="42" y="1159"/>
                  </a:lnTo>
                  <a:lnTo>
                    <a:pt x="35" y="1202"/>
                  </a:lnTo>
                  <a:lnTo>
                    <a:pt x="30" y="1241"/>
                  </a:lnTo>
                  <a:lnTo>
                    <a:pt x="25" y="1261"/>
                  </a:lnTo>
                  <a:lnTo>
                    <a:pt x="38" y="1280"/>
                  </a:lnTo>
                  <a:lnTo>
                    <a:pt x="58" y="1264"/>
                  </a:lnTo>
                  <a:lnTo>
                    <a:pt x="72" y="1273"/>
                  </a:lnTo>
                  <a:lnTo>
                    <a:pt x="72" y="1288"/>
                  </a:lnTo>
                  <a:lnTo>
                    <a:pt x="52" y="1301"/>
                  </a:lnTo>
                  <a:lnTo>
                    <a:pt x="49" y="1328"/>
                  </a:lnTo>
                  <a:lnTo>
                    <a:pt x="44" y="1341"/>
                  </a:lnTo>
                  <a:lnTo>
                    <a:pt x="24" y="1338"/>
                  </a:lnTo>
                  <a:lnTo>
                    <a:pt x="16" y="1369"/>
                  </a:lnTo>
                  <a:lnTo>
                    <a:pt x="25" y="1378"/>
                  </a:lnTo>
                  <a:lnTo>
                    <a:pt x="44" y="1372"/>
                  </a:lnTo>
                  <a:lnTo>
                    <a:pt x="54" y="1386"/>
                  </a:lnTo>
                  <a:lnTo>
                    <a:pt x="56" y="1394"/>
                  </a:lnTo>
                  <a:lnTo>
                    <a:pt x="40" y="1405"/>
                  </a:lnTo>
                  <a:lnTo>
                    <a:pt x="42" y="1423"/>
                  </a:lnTo>
                  <a:lnTo>
                    <a:pt x="24" y="1428"/>
                  </a:lnTo>
                  <a:lnTo>
                    <a:pt x="11" y="1418"/>
                  </a:lnTo>
                  <a:lnTo>
                    <a:pt x="14" y="1443"/>
                  </a:lnTo>
                  <a:lnTo>
                    <a:pt x="11" y="1462"/>
                  </a:lnTo>
                  <a:lnTo>
                    <a:pt x="0" y="1462"/>
                  </a:lnTo>
                  <a:lnTo>
                    <a:pt x="28" y="1495"/>
                  </a:lnTo>
                  <a:lnTo>
                    <a:pt x="42" y="1513"/>
                  </a:lnTo>
                  <a:lnTo>
                    <a:pt x="49" y="1539"/>
                  </a:lnTo>
                  <a:lnTo>
                    <a:pt x="77" y="1557"/>
                  </a:lnTo>
                  <a:lnTo>
                    <a:pt x="107" y="1576"/>
                  </a:lnTo>
                  <a:lnTo>
                    <a:pt x="137" y="1576"/>
                  </a:lnTo>
                  <a:lnTo>
                    <a:pt x="178" y="1544"/>
                  </a:lnTo>
                  <a:lnTo>
                    <a:pt x="220" y="1510"/>
                  </a:lnTo>
                  <a:lnTo>
                    <a:pt x="258" y="1452"/>
                  </a:lnTo>
                  <a:lnTo>
                    <a:pt x="265" y="1446"/>
                  </a:lnTo>
                  <a:lnTo>
                    <a:pt x="275" y="1465"/>
                  </a:lnTo>
                  <a:lnTo>
                    <a:pt x="294" y="1452"/>
                  </a:lnTo>
                  <a:lnTo>
                    <a:pt x="300" y="1431"/>
                  </a:lnTo>
                  <a:lnTo>
                    <a:pt x="302" y="1405"/>
                  </a:lnTo>
                  <a:lnTo>
                    <a:pt x="321" y="1372"/>
                  </a:lnTo>
                  <a:lnTo>
                    <a:pt x="314" y="1409"/>
                  </a:lnTo>
                  <a:lnTo>
                    <a:pt x="324" y="1415"/>
                  </a:lnTo>
                  <a:lnTo>
                    <a:pt x="319" y="1431"/>
                  </a:lnTo>
                  <a:lnTo>
                    <a:pt x="324" y="1459"/>
                  </a:lnTo>
                  <a:lnTo>
                    <a:pt x="333" y="1483"/>
                  </a:lnTo>
                  <a:lnTo>
                    <a:pt x="344" y="1476"/>
                  </a:lnTo>
                  <a:lnTo>
                    <a:pt x="343" y="1483"/>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2" name="Freeform 553"/>
            <p:cNvSpPr>
              <a:spLocks noChangeAspect="1"/>
            </p:cNvSpPr>
            <p:nvPr/>
          </p:nvSpPr>
          <p:spPr bwMode="auto">
            <a:xfrm>
              <a:off x="2537422" y="1148650"/>
              <a:ext cx="36" cy="42"/>
            </a:xfrm>
            <a:custGeom>
              <a:avLst/>
              <a:gdLst>
                <a:gd name="T0" fmla="*/ 38 w 38"/>
                <a:gd name="T1" fmla="*/ 9 h 56"/>
                <a:gd name="T2" fmla="*/ 34 w 38"/>
                <a:gd name="T3" fmla="*/ 21 h 56"/>
                <a:gd name="T4" fmla="*/ 38 w 38"/>
                <a:gd name="T5" fmla="*/ 47 h 56"/>
                <a:gd name="T6" fmla="*/ 11 w 38"/>
                <a:gd name="T7" fmla="*/ 56 h 56"/>
                <a:gd name="T8" fmla="*/ 0 w 38"/>
                <a:gd name="T9" fmla="*/ 43 h 56"/>
                <a:gd name="T10" fmla="*/ 0 w 38"/>
                <a:gd name="T11" fmla="*/ 21 h 56"/>
                <a:gd name="T12" fmla="*/ 8 w 38"/>
                <a:gd name="T13" fmla="*/ 0 h 56"/>
                <a:gd name="T14" fmla="*/ 38 w 38"/>
                <a:gd name="T15" fmla="*/ 9 h 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56">
                  <a:moveTo>
                    <a:pt x="38" y="9"/>
                  </a:moveTo>
                  <a:lnTo>
                    <a:pt x="34" y="21"/>
                  </a:lnTo>
                  <a:lnTo>
                    <a:pt x="38" y="47"/>
                  </a:lnTo>
                  <a:lnTo>
                    <a:pt x="11" y="56"/>
                  </a:lnTo>
                  <a:lnTo>
                    <a:pt x="0" y="43"/>
                  </a:lnTo>
                  <a:lnTo>
                    <a:pt x="0" y="21"/>
                  </a:lnTo>
                  <a:lnTo>
                    <a:pt x="8" y="0"/>
                  </a:lnTo>
                  <a:lnTo>
                    <a:pt x="38" y="9"/>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3" name="Freeform 554"/>
            <p:cNvSpPr>
              <a:spLocks noChangeAspect="1"/>
            </p:cNvSpPr>
            <p:nvPr/>
          </p:nvSpPr>
          <p:spPr bwMode="auto">
            <a:xfrm>
              <a:off x="2537367" y="1148679"/>
              <a:ext cx="32" cy="22"/>
            </a:xfrm>
            <a:custGeom>
              <a:avLst/>
              <a:gdLst>
                <a:gd name="T0" fmla="*/ 31 w 34"/>
                <a:gd name="T1" fmla="*/ 0 h 30"/>
                <a:gd name="T2" fmla="*/ 34 w 34"/>
                <a:gd name="T3" fmla="*/ 22 h 30"/>
                <a:gd name="T4" fmla="*/ 8 w 34"/>
                <a:gd name="T5" fmla="*/ 30 h 30"/>
                <a:gd name="T6" fmla="*/ 0 w 34"/>
                <a:gd name="T7" fmla="*/ 9 h 30"/>
                <a:gd name="T8" fmla="*/ 31 w 34"/>
                <a:gd name="T9" fmla="*/ 0 h 30"/>
              </a:gdLst>
              <a:ahLst/>
              <a:cxnLst>
                <a:cxn ang="0">
                  <a:pos x="T0" y="T1"/>
                </a:cxn>
                <a:cxn ang="0">
                  <a:pos x="T2" y="T3"/>
                </a:cxn>
                <a:cxn ang="0">
                  <a:pos x="T4" y="T5"/>
                </a:cxn>
                <a:cxn ang="0">
                  <a:pos x="T6" y="T7"/>
                </a:cxn>
                <a:cxn ang="0">
                  <a:pos x="T8" y="T9"/>
                </a:cxn>
              </a:cxnLst>
              <a:rect l="0" t="0" r="r" b="b"/>
              <a:pathLst>
                <a:path w="34" h="30">
                  <a:moveTo>
                    <a:pt x="31" y="0"/>
                  </a:moveTo>
                  <a:lnTo>
                    <a:pt x="34" y="22"/>
                  </a:lnTo>
                  <a:lnTo>
                    <a:pt x="8" y="30"/>
                  </a:lnTo>
                  <a:lnTo>
                    <a:pt x="0" y="9"/>
                  </a:lnTo>
                  <a:lnTo>
                    <a:pt x="31"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4" name="Freeform 555"/>
            <p:cNvSpPr>
              <a:spLocks noChangeAspect="1"/>
            </p:cNvSpPr>
            <p:nvPr/>
          </p:nvSpPr>
          <p:spPr bwMode="auto">
            <a:xfrm>
              <a:off x="2537376" y="1148632"/>
              <a:ext cx="40" cy="27"/>
            </a:xfrm>
            <a:custGeom>
              <a:avLst/>
              <a:gdLst>
                <a:gd name="T0" fmla="*/ 0 w 41"/>
                <a:gd name="T1" fmla="*/ 23 h 36"/>
                <a:gd name="T2" fmla="*/ 30 w 41"/>
                <a:gd name="T3" fmla="*/ 36 h 36"/>
                <a:gd name="T4" fmla="*/ 41 w 41"/>
                <a:gd name="T5" fmla="*/ 9 h 36"/>
                <a:gd name="T6" fmla="*/ 22 w 41"/>
                <a:gd name="T7" fmla="*/ 0 h 36"/>
                <a:gd name="T8" fmla="*/ 11 w 41"/>
                <a:gd name="T9" fmla="*/ 9 h 36"/>
                <a:gd name="T10" fmla="*/ 0 w 41"/>
                <a:gd name="T11" fmla="*/ 16 h 36"/>
                <a:gd name="T12" fmla="*/ 0 w 41"/>
                <a:gd name="T13" fmla="*/ 23 h 36"/>
              </a:gdLst>
              <a:ahLst/>
              <a:cxnLst>
                <a:cxn ang="0">
                  <a:pos x="T0" y="T1"/>
                </a:cxn>
                <a:cxn ang="0">
                  <a:pos x="T2" y="T3"/>
                </a:cxn>
                <a:cxn ang="0">
                  <a:pos x="T4" y="T5"/>
                </a:cxn>
                <a:cxn ang="0">
                  <a:pos x="T6" y="T7"/>
                </a:cxn>
                <a:cxn ang="0">
                  <a:pos x="T8" y="T9"/>
                </a:cxn>
                <a:cxn ang="0">
                  <a:pos x="T10" y="T11"/>
                </a:cxn>
                <a:cxn ang="0">
                  <a:pos x="T12" y="T13"/>
                </a:cxn>
              </a:cxnLst>
              <a:rect l="0" t="0" r="r" b="b"/>
              <a:pathLst>
                <a:path w="41" h="36">
                  <a:moveTo>
                    <a:pt x="0" y="23"/>
                  </a:moveTo>
                  <a:lnTo>
                    <a:pt x="30" y="36"/>
                  </a:lnTo>
                  <a:lnTo>
                    <a:pt x="41" y="9"/>
                  </a:lnTo>
                  <a:lnTo>
                    <a:pt x="22" y="0"/>
                  </a:lnTo>
                  <a:lnTo>
                    <a:pt x="11" y="9"/>
                  </a:lnTo>
                  <a:lnTo>
                    <a:pt x="0" y="16"/>
                  </a:lnTo>
                  <a:lnTo>
                    <a:pt x="0" y="23"/>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5" name="Freeform 556"/>
            <p:cNvSpPr>
              <a:spLocks noChangeAspect="1"/>
            </p:cNvSpPr>
            <p:nvPr/>
          </p:nvSpPr>
          <p:spPr bwMode="auto">
            <a:xfrm>
              <a:off x="2537422" y="1148608"/>
              <a:ext cx="29" cy="17"/>
            </a:xfrm>
            <a:custGeom>
              <a:avLst/>
              <a:gdLst>
                <a:gd name="T0" fmla="*/ 0 w 30"/>
                <a:gd name="T1" fmla="*/ 22 h 22"/>
                <a:gd name="T2" fmla="*/ 23 w 30"/>
                <a:gd name="T3" fmla="*/ 0 h 22"/>
                <a:gd name="T4" fmla="*/ 30 w 30"/>
                <a:gd name="T5" fmla="*/ 8 h 22"/>
                <a:gd name="T6" fmla="*/ 0 w 30"/>
                <a:gd name="T7" fmla="*/ 22 h 22"/>
              </a:gdLst>
              <a:ahLst/>
              <a:cxnLst>
                <a:cxn ang="0">
                  <a:pos x="T0" y="T1"/>
                </a:cxn>
                <a:cxn ang="0">
                  <a:pos x="T2" y="T3"/>
                </a:cxn>
                <a:cxn ang="0">
                  <a:pos x="T4" y="T5"/>
                </a:cxn>
                <a:cxn ang="0">
                  <a:pos x="T6" y="T7"/>
                </a:cxn>
              </a:cxnLst>
              <a:rect l="0" t="0" r="r" b="b"/>
              <a:pathLst>
                <a:path w="30" h="22">
                  <a:moveTo>
                    <a:pt x="0" y="22"/>
                  </a:moveTo>
                  <a:lnTo>
                    <a:pt x="23" y="0"/>
                  </a:lnTo>
                  <a:lnTo>
                    <a:pt x="30" y="8"/>
                  </a:lnTo>
                  <a:lnTo>
                    <a:pt x="0" y="22"/>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6" name="Freeform 557"/>
            <p:cNvSpPr>
              <a:spLocks noChangeAspect="1"/>
            </p:cNvSpPr>
            <p:nvPr/>
          </p:nvSpPr>
          <p:spPr bwMode="auto">
            <a:xfrm>
              <a:off x="2537321" y="1148688"/>
              <a:ext cx="20" cy="19"/>
            </a:xfrm>
            <a:custGeom>
              <a:avLst/>
              <a:gdLst>
                <a:gd name="T0" fmla="*/ 19 w 23"/>
                <a:gd name="T1" fmla="*/ 0 h 26"/>
                <a:gd name="T2" fmla="*/ 23 w 23"/>
                <a:gd name="T3" fmla="*/ 22 h 26"/>
                <a:gd name="T4" fmla="*/ 0 w 23"/>
                <a:gd name="T5" fmla="*/ 26 h 26"/>
                <a:gd name="T6" fmla="*/ 19 w 23"/>
                <a:gd name="T7" fmla="*/ 0 h 26"/>
              </a:gdLst>
              <a:ahLst/>
              <a:cxnLst>
                <a:cxn ang="0">
                  <a:pos x="T0" y="T1"/>
                </a:cxn>
                <a:cxn ang="0">
                  <a:pos x="T2" y="T3"/>
                </a:cxn>
                <a:cxn ang="0">
                  <a:pos x="T4" y="T5"/>
                </a:cxn>
                <a:cxn ang="0">
                  <a:pos x="T6" y="T7"/>
                </a:cxn>
              </a:cxnLst>
              <a:rect l="0" t="0" r="r" b="b"/>
              <a:pathLst>
                <a:path w="23" h="26">
                  <a:moveTo>
                    <a:pt x="19" y="0"/>
                  </a:moveTo>
                  <a:lnTo>
                    <a:pt x="23" y="22"/>
                  </a:lnTo>
                  <a:lnTo>
                    <a:pt x="0" y="26"/>
                  </a:lnTo>
                  <a:lnTo>
                    <a:pt x="19"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7" name="Freeform 558"/>
            <p:cNvSpPr>
              <a:spLocks noChangeAspect="1"/>
            </p:cNvSpPr>
            <p:nvPr/>
          </p:nvSpPr>
          <p:spPr bwMode="auto">
            <a:xfrm>
              <a:off x="2537543" y="1148555"/>
              <a:ext cx="40" cy="29"/>
            </a:xfrm>
            <a:custGeom>
              <a:avLst/>
              <a:gdLst>
                <a:gd name="T0" fmla="*/ 19 w 42"/>
                <a:gd name="T1" fmla="*/ 0 h 38"/>
                <a:gd name="T2" fmla="*/ 0 w 42"/>
                <a:gd name="T3" fmla="*/ 17 h 38"/>
                <a:gd name="T4" fmla="*/ 27 w 42"/>
                <a:gd name="T5" fmla="*/ 38 h 38"/>
                <a:gd name="T6" fmla="*/ 42 w 42"/>
                <a:gd name="T7" fmla="*/ 17 h 38"/>
                <a:gd name="T8" fmla="*/ 19 w 42"/>
                <a:gd name="T9" fmla="*/ 0 h 38"/>
              </a:gdLst>
              <a:ahLst/>
              <a:cxnLst>
                <a:cxn ang="0">
                  <a:pos x="T0" y="T1"/>
                </a:cxn>
                <a:cxn ang="0">
                  <a:pos x="T2" y="T3"/>
                </a:cxn>
                <a:cxn ang="0">
                  <a:pos x="T4" y="T5"/>
                </a:cxn>
                <a:cxn ang="0">
                  <a:pos x="T6" y="T7"/>
                </a:cxn>
                <a:cxn ang="0">
                  <a:pos x="T8" y="T9"/>
                </a:cxn>
              </a:cxnLst>
              <a:rect l="0" t="0" r="r" b="b"/>
              <a:pathLst>
                <a:path w="42" h="38">
                  <a:moveTo>
                    <a:pt x="19" y="0"/>
                  </a:moveTo>
                  <a:lnTo>
                    <a:pt x="0" y="17"/>
                  </a:lnTo>
                  <a:lnTo>
                    <a:pt x="27" y="38"/>
                  </a:lnTo>
                  <a:lnTo>
                    <a:pt x="42" y="17"/>
                  </a:lnTo>
                  <a:lnTo>
                    <a:pt x="19"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8" name="Freeform 559"/>
            <p:cNvSpPr>
              <a:spLocks noChangeAspect="1"/>
            </p:cNvSpPr>
            <p:nvPr/>
          </p:nvSpPr>
          <p:spPr bwMode="auto">
            <a:xfrm>
              <a:off x="2537579" y="1148530"/>
              <a:ext cx="40" cy="28"/>
            </a:xfrm>
            <a:custGeom>
              <a:avLst/>
              <a:gdLst>
                <a:gd name="T0" fmla="*/ 0 w 42"/>
                <a:gd name="T1" fmla="*/ 13 h 38"/>
                <a:gd name="T2" fmla="*/ 19 w 42"/>
                <a:gd name="T3" fmla="*/ 38 h 38"/>
                <a:gd name="T4" fmla="*/ 42 w 42"/>
                <a:gd name="T5" fmla="*/ 21 h 38"/>
                <a:gd name="T6" fmla="*/ 23 w 42"/>
                <a:gd name="T7" fmla="*/ 0 h 38"/>
                <a:gd name="T8" fmla="*/ 0 w 42"/>
                <a:gd name="T9" fmla="*/ 13 h 38"/>
              </a:gdLst>
              <a:ahLst/>
              <a:cxnLst>
                <a:cxn ang="0">
                  <a:pos x="T0" y="T1"/>
                </a:cxn>
                <a:cxn ang="0">
                  <a:pos x="T2" y="T3"/>
                </a:cxn>
                <a:cxn ang="0">
                  <a:pos x="T4" y="T5"/>
                </a:cxn>
                <a:cxn ang="0">
                  <a:pos x="T6" y="T7"/>
                </a:cxn>
                <a:cxn ang="0">
                  <a:pos x="T8" y="T9"/>
                </a:cxn>
              </a:cxnLst>
              <a:rect l="0" t="0" r="r" b="b"/>
              <a:pathLst>
                <a:path w="42" h="38">
                  <a:moveTo>
                    <a:pt x="0" y="13"/>
                  </a:moveTo>
                  <a:lnTo>
                    <a:pt x="19" y="38"/>
                  </a:lnTo>
                  <a:lnTo>
                    <a:pt x="42" y="21"/>
                  </a:lnTo>
                  <a:lnTo>
                    <a:pt x="23" y="0"/>
                  </a:lnTo>
                  <a:lnTo>
                    <a:pt x="0" y="13"/>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9" name="Freeform 560"/>
            <p:cNvSpPr>
              <a:spLocks noChangeAspect="1"/>
            </p:cNvSpPr>
            <p:nvPr/>
          </p:nvSpPr>
          <p:spPr bwMode="auto">
            <a:xfrm>
              <a:off x="2537682" y="1148475"/>
              <a:ext cx="58" cy="35"/>
            </a:xfrm>
            <a:custGeom>
              <a:avLst/>
              <a:gdLst>
                <a:gd name="T0" fmla="*/ 26 w 60"/>
                <a:gd name="T1" fmla="*/ 13 h 47"/>
                <a:gd name="T2" fmla="*/ 38 w 60"/>
                <a:gd name="T3" fmla="*/ 22 h 47"/>
                <a:gd name="T4" fmla="*/ 60 w 60"/>
                <a:gd name="T5" fmla="*/ 0 h 47"/>
                <a:gd name="T6" fmla="*/ 49 w 60"/>
                <a:gd name="T7" fmla="*/ 43 h 47"/>
                <a:gd name="T8" fmla="*/ 26 w 60"/>
                <a:gd name="T9" fmla="*/ 47 h 47"/>
                <a:gd name="T10" fmla="*/ 0 w 60"/>
                <a:gd name="T11" fmla="*/ 17 h 47"/>
                <a:gd name="T12" fmla="*/ 26 w 60"/>
                <a:gd name="T13" fmla="*/ 13 h 47"/>
              </a:gdLst>
              <a:ahLst/>
              <a:cxnLst>
                <a:cxn ang="0">
                  <a:pos x="T0" y="T1"/>
                </a:cxn>
                <a:cxn ang="0">
                  <a:pos x="T2" y="T3"/>
                </a:cxn>
                <a:cxn ang="0">
                  <a:pos x="T4" y="T5"/>
                </a:cxn>
                <a:cxn ang="0">
                  <a:pos x="T6" y="T7"/>
                </a:cxn>
                <a:cxn ang="0">
                  <a:pos x="T8" y="T9"/>
                </a:cxn>
                <a:cxn ang="0">
                  <a:pos x="T10" y="T11"/>
                </a:cxn>
                <a:cxn ang="0">
                  <a:pos x="T12" y="T13"/>
                </a:cxn>
              </a:cxnLst>
              <a:rect l="0" t="0" r="r" b="b"/>
              <a:pathLst>
                <a:path w="60" h="47">
                  <a:moveTo>
                    <a:pt x="26" y="13"/>
                  </a:moveTo>
                  <a:lnTo>
                    <a:pt x="38" y="22"/>
                  </a:lnTo>
                  <a:lnTo>
                    <a:pt x="60" y="0"/>
                  </a:lnTo>
                  <a:lnTo>
                    <a:pt x="49" y="43"/>
                  </a:lnTo>
                  <a:lnTo>
                    <a:pt x="26" y="47"/>
                  </a:lnTo>
                  <a:lnTo>
                    <a:pt x="0" y="17"/>
                  </a:lnTo>
                  <a:lnTo>
                    <a:pt x="26" y="13"/>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90" name="Freeform 561"/>
            <p:cNvSpPr>
              <a:spLocks noChangeAspect="1"/>
            </p:cNvSpPr>
            <p:nvPr/>
          </p:nvSpPr>
          <p:spPr bwMode="auto">
            <a:xfrm>
              <a:off x="2537792" y="1148442"/>
              <a:ext cx="27" cy="19"/>
            </a:xfrm>
            <a:custGeom>
              <a:avLst/>
              <a:gdLst>
                <a:gd name="T0" fmla="*/ 15 w 31"/>
                <a:gd name="T1" fmla="*/ 0 h 25"/>
                <a:gd name="T2" fmla="*/ 27 w 31"/>
                <a:gd name="T3" fmla="*/ 8 h 25"/>
                <a:gd name="T4" fmla="*/ 31 w 31"/>
                <a:gd name="T5" fmla="*/ 25 h 25"/>
                <a:gd name="T6" fmla="*/ 0 w 31"/>
                <a:gd name="T7" fmla="*/ 25 h 25"/>
                <a:gd name="T8" fmla="*/ 15 w 31"/>
                <a:gd name="T9" fmla="*/ 0 h 25"/>
              </a:gdLst>
              <a:ahLst/>
              <a:cxnLst>
                <a:cxn ang="0">
                  <a:pos x="T0" y="T1"/>
                </a:cxn>
                <a:cxn ang="0">
                  <a:pos x="T2" y="T3"/>
                </a:cxn>
                <a:cxn ang="0">
                  <a:pos x="T4" y="T5"/>
                </a:cxn>
                <a:cxn ang="0">
                  <a:pos x="T6" y="T7"/>
                </a:cxn>
                <a:cxn ang="0">
                  <a:pos x="T8" y="T9"/>
                </a:cxn>
              </a:cxnLst>
              <a:rect l="0" t="0" r="r" b="b"/>
              <a:pathLst>
                <a:path w="31" h="25">
                  <a:moveTo>
                    <a:pt x="15" y="0"/>
                  </a:moveTo>
                  <a:lnTo>
                    <a:pt x="27" y="8"/>
                  </a:lnTo>
                  <a:lnTo>
                    <a:pt x="31" y="25"/>
                  </a:lnTo>
                  <a:lnTo>
                    <a:pt x="0" y="25"/>
                  </a:lnTo>
                  <a:lnTo>
                    <a:pt x="15"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91" name="Freeform 562"/>
            <p:cNvSpPr>
              <a:spLocks noChangeAspect="1"/>
            </p:cNvSpPr>
            <p:nvPr/>
          </p:nvSpPr>
          <p:spPr bwMode="auto">
            <a:xfrm>
              <a:off x="2537065" y="1149099"/>
              <a:ext cx="43" cy="24"/>
            </a:xfrm>
            <a:custGeom>
              <a:avLst/>
              <a:gdLst>
                <a:gd name="T0" fmla="*/ 46 w 46"/>
                <a:gd name="T1" fmla="*/ 17 h 29"/>
                <a:gd name="T2" fmla="*/ 12 w 46"/>
                <a:gd name="T3" fmla="*/ 0 h 29"/>
                <a:gd name="T4" fmla="*/ 0 w 46"/>
                <a:gd name="T5" fmla="*/ 12 h 29"/>
                <a:gd name="T6" fmla="*/ 4 w 46"/>
                <a:gd name="T7" fmla="*/ 29 h 29"/>
                <a:gd name="T8" fmla="*/ 46 w 46"/>
                <a:gd name="T9" fmla="*/ 17 h 29"/>
              </a:gdLst>
              <a:ahLst/>
              <a:cxnLst>
                <a:cxn ang="0">
                  <a:pos x="T0" y="T1"/>
                </a:cxn>
                <a:cxn ang="0">
                  <a:pos x="T2" y="T3"/>
                </a:cxn>
                <a:cxn ang="0">
                  <a:pos x="T4" y="T5"/>
                </a:cxn>
                <a:cxn ang="0">
                  <a:pos x="T6" y="T7"/>
                </a:cxn>
                <a:cxn ang="0">
                  <a:pos x="T8" y="T9"/>
                </a:cxn>
              </a:cxnLst>
              <a:rect l="0" t="0" r="r" b="b"/>
              <a:pathLst>
                <a:path w="46" h="29">
                  <a:moveTo>
                    <a:pt x="46" y="17"/>
                  </a:moveTo>
                  <a:lnTo>
                    <a:pt x="12" y="0"/>
                  </a:lnTo>
                  <a:lnTo>
                    <a:pt x="0" y="12"/>
                  </a:lnTo>
                  <a:lnTo>
                    <a:pt x="4" y="29"/>
                  </a:lnTo>
                  <a:lnTo>
                    <a:pt x="46" y="17"/>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sp>
        <p:nvSpPr>
          <p:cNvPr id="30" name="MK"/>
          <p:cNvSpPr>
            <a:spLocks noChangeAspect="1"/>
          </p:cNvSpPr>
          <p:nvPr/>
        </p:nvSpPr>
        <p:spPr bwMode="auto">
          <a:xfrm>
            <a:off x="6932613" y="5165725"/>
            <a:ext cx="306387" cy="203200"/>
          </a:xfrm>
          <a:custGeom>
            <a:avLst/>
            <a:gdLst>
              <a:gd name="T0" fmla="*/ 8 w 205"/>
              <a:gd name="T1" fmla="*/ 47 h 156"/>
              <a:gd name="T2" fmla="*/ 43 w 205"/>
              <a:gd name="T3" fmla="*/ 20 h 156"/>
              <a:gd name="T4" fmla="*/ 66 w 205"/>
              <a:gd name="T5" fmla="*/ 15 h 156"/>
              <a:gd name="T6" fmla="*/ 89 w 205"/>
              <a:gd name="T7" fmla="*/ 8 h 156"/>
              <a:gd name="T8" fmla="*/ 108 w 205"/>
              <a:gd name="T9" fmla="*/ 8 h 156"/>
              <a:gd name="T10" fmla="*/ 127 w 205"/>
              <a:gd name="T11" fmla="*/ 0 h 156"/>
              <a:gd name="T12" fmla="*/ 159 w 205"/>
              <a:gd name="T13" fmla="*/ 8 h 156"/>
              <a:gd name="T14" fmla="*/ 178 w 205"/>
              <a:gd name="T15" fmla="*/ 7 h 156"/>
              <a:gd name="T16" fmla="*/ 197 w 205"/>
              <a:gd name="T17" fmla="*/ 28 h 156"/>
              <a:gd name="T18" fmla="*/ 195 w 205"/>
              <a:gd name="T19" fmla="*/ 89 h 156"/>
              <a:gd name="T20" fmla="*/ 205 w 205"/>
              <a:gd name="T21" fmla="*/ 97 h 156"/>
              <a:gd name="T22" fmla="*/ 191 w 205"/>
              <a:gd name="T23" fmla="*/ 122 h 156"/>
              <a:gd name="T24" fmla="*/ 146 w 205"/>
              <a:gd name="T25" fmla="*/ 132 h 156"/>
              <a:gd name="T26" fmla="*/ 127 w 205"/>
              <a:gd name="T27" fmla="*/ 126 h 156"/>
              <a:gd name="T28" fmla="*/ 114 w 205"/>
              <a:gd name="T29" fmla="*/ 156 h 156"/>
              <a:gd name="T30" fmla="*/ 80 w 205"/>
              <a:gd name="T31" fmla="*/ 153 h 156"/>
              <a:gd name="T32" fmla="*/ 66 w 205"/>
              <a:gd name="T33" fmla="*/ 149 h 156"/>
              <a:gd name="T34" fmla="*/ 46 w 205"/>
              <a:gd name="T35" fmla="*/ 148 h 156"/>
              <a:gd name="T36" fmla="*/ 34 w 205"/>
              <a:gd name="T37" fmla="*/ 135 h 156"/>
              <a:gd name="T38" fmla="*/ 27 w 205"/>
              <a:gd name="T39" fmla="*/ 139 h 156"/>
              <a:gd name="T40" fmla="*/ 11 w 205"/>
              <a:gd name="T41" fmla="*/ 126 h 156"/>
              <a:gd name="T42" fmla="*/ 0 w 205"/>
              <a:gd name="T43" fmla="*/ 89 h 156"/>
              <a:gd name="T44" fmla="*/ 9 w 205"/>
              <a:gd name="T45" fmla="*/ 71 h 156"/>
              <a:gd name="T46" fmla="*/ 8 w 205"/>
              <a:gd name="T47" fmla="*/ 47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5" h="156">
                <a:moveTo>
                  <a:pt x="8" y="47"/>
                </a:moveTo>
                <a:lnTo>
                  <a:pt x="43" y="20"/>
                </a:lnTo>
                <a:lnTo>
                  <a:pt x="66" y="15"/>
                </a:lnTo>
                <a:lnTo>
                  <a:pt x="89" y="8"/>
                </a:lnTo>
                <a:lnTo>
                  <a:pt x="108" y="8"/>
                </a:lnTo>
                <a:lnTo>
                  <a:pt x="127" y="0"/>
                </a:lnTo>
                <a:lnTo>
                  <a:pt x="159" y="8"/>
                </a:lnTo>
                <a:lnTo>
                  <a:pt x="178" y="7"/>
                </a:lnTo>
                <a:lnTo>
                  <a:pt x="197" y="28"/>
                </a:lnTo>
                <a:lnTo>
                  <a:pt x="195" y="89"/>
                </a:lnTo>
                <a:lnTo>
                  <a:pt x="205" y="97"/>
                </a:lnTo>
                <a:lnTo>
                  <a:pt x="191" y="122"/>
                </a:lnTo>
                <a:lnTo>
                  <a:pt x="146" y="132"/>
                </a:lnTo>
                <a:lnTo>
                  <a:pt x="127" y="126"/>
                </a:lnTo>
                <a:lnTo>
                  <a:pt x="114" y="156"/>
                </a:lnTo>
                <a:lnTo>
                  <a:pt x="80" y="153"/>
                </a:lnTo>
                <a:lnTo>
                  <a:pt x="66" y="149"/>
                </a:lnTo>
                <a:lnTo>
                  <a:pt x="46" y="148"/>
                </a:lnTo>
                <a:lnTo>
                  <a:pt x="34" y="135"/>
                </a:lnTo>
                <a:lnTo>
                  <a:pt x="27" y="139"/>
                </a:lnTo>
                <a:lnTo>
                  <a:pt x="11" y="126"/>
                </a:lnTo>
                <a:lnTo>
                  <a:pt x="0" y="89"/>
                </a:lnTo>
                <a:lnTo>
                  <a:pt x="9" y="71"/>
                </a:lnTo>
                <a:lnTo>
                  <a:pt x="8" y="47"/>
                </a:lnTo>
                <a:close/>
              </a:path>
            </a:pathLst>
          </a:custGeom>
          <a:solidFill>
            <a:srgbClr val="FAFAFA"/>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31" name="PT"/>
          <p:cNvSpPr>
            <a:spLocks noChangeAspect="1"/>
          </p:cNvSpPr>
          <p:nvPr/>
        </p:nvSpPr>
        <p:spPr bwMode="auto">
          <a:xfrm>
            <a:off x="3048000" y="4589463"/>
            <a:ext cx="574675" cy="735012"/>
          </a:xfrm>
          <a:custGeom>
            <a:avLst/>
            <a:gdLst>
              <a:gd name="T0" fmla="*/ 224 w 388"/>
              <a:gd name="T1" fmla="*/ 0 h 619"/>
              <a:gd name="T2" fmla="*/ 246 w 388"/>
              <a:gd name="T3" fmla="*/ 53 h 619"/>
              <a:gd name="T4" fmla="*/ 267 w 388"/>
              <a:gd name="T5" fmla="*/ 54 h 619"/>
              <a:gd name="T6" fmla="*/ 324 w 388"/>
              <a:gd name="T7" fmla="*/ 64 h 619"/>
              <a:gd name="T8" fmla="*/ 353 w 388"/>
              <a:gd name="T9" fmla="*/ 80 h 619"/>
              <a:gd name="T10" fmla="*/ 377 w 388"/>
              <a:gd name="T11" fmla="*/ 127 h 619"/>
              <a:gd name="T12" fmla="*/ 384 w 388"/>
              <a:gd name="T13" fmla="*/ 147 h 619"/>
              <a:gd name="T14" fmla="*/ 314 w 388"/>
              <a:gd name="T15" fmla="*/ 179 h 619"/>
              <a:gd name="T16" fmla="*/ 294 w 388"/>
              <a:gd name="T17" fmla="*/ 238 h 619"/>
              <a:gd name="T18" fmla="*/ 274 w 388"/>
              <a:gd name="T19" fmla="*/ 292 h 619"/>
              <a:gd name="T20" fmla="*/ 260 w 388"/>
              <a:gd name="T21" fmla="*/ 333 h 619"/>
              <a:gd name="T22" fmla="*/ 228 w 388"/>
              <a:gd name="T23" fmla="*/ 323 h 619"/>
              <a:gd name="T24" fmla="*/ 222 w 388"/>
              <a:gd name="T25" fmla="*/ 366 h 619"/>
              <a:gd name="T26" fmla="*/ 225 w 388"/>
              <a:gd name="T27" fmla="*/ 407 h 619"/>
              <a:gd name="T28" fmla="*/ 196 w 388"/>
              <a:gd name="T29" fmla="*/ 445 h 619"/>
              <a:gd name="T30" fmla="*/ 192 w 388"/>
              <a:gd name="T31" fmla="*/ 502 h 619"/>
              <a:gd name="T32" fmla="*/ 198 w 388"/>
              <a:gd name="T33" fmla="*/ 536 h 619"/>
              <a:gd name="T34" fmla="*/ 147 w 388"/>
              <a:gd name="T35" fmla="*/ 565 h 619"/>
              <a:gd name="T36" fmla="*/ 146 w 388"/>
              <a:gd name="T37" fmla="*/ 613 h 619"/>
              <a:gd name="T38" fmla="*/ 75 w 388"/>
              <a:gd name="T39" fmla="*/ 619 h 619"/>
              <a:gd name="T40" fmla="*/ 24 w 388"/>
              <a:gd name="T41" fmla="*/ 576 h 619"/>
              <a:gd name="T42" fmla="*/ 0 w 388"/>
              <a:gd name="T43" fmla="*/ 561 h 619"/>
              <a:gd name="T44" fmla="*/ 28 w 388"/>
              <a:gd name="T45" fmla="*/ 514 h 619"/>
              <a:gd name="T46" fmla="*/ 61 w 388"/>
              <a:gd name="T47" fmla="*/ 445 h 619"/>
              <a:gd name="T48" fmla="*/ 56 w 388"/>
              <a:gd name="T49" fmla="*/ 408 h 619"/>
              <a:gd name="T50" fmla="*/ 38 w 388"/>
              <a:gd name="T51" fmla="*/ 386 h 619"/>
              <a:gd name="T52" fmla="*/ 66 w 388"/>
              <a:gd name="T53" fmla="*/ 359 h 619"/>
              <a:gd name="T54" fmla="*/ 28 w 388"/>
              <a:gd name="T55" fmla="*/ 364 h 619"/>
              <a:gd name="T56" fmla="*/ 38 w 388"/>
              <a:gd name="T57" fmla="*/ 322 h 619"/>
              <a:gd name="T58" fmla="*/ 52 w 388"/>
              <a:gd name="T59" fmla="*/ 285 h 619"/>
              <a:gd name="T60" fmla="*/ 66 w 388"/>
              <a:gd name="T61" fmla="*/ 265 h 619"/>
              <a:gd name="T62" fmla="*/ 104 w 388"/>
              <a:gd name="T63" fmla="*/ 238 h 619"/>
              <a:gd name="T64" fmla="*/ 155 w 388"/>
              <a:gd name="T65" fmla="*/ 164 h 619"/>
              <a:gd name="T66" fmla="*/ 174 w 388"/>
              <a:gd name="T67" fmla="*/ 111 h 619"/>
              <a:gd name="T68" fmla="*/ 187 w 388"/>
              <a:gd name="T69" fmla="*/ 54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88" h="619">
                <a:moveTo>
                  <a:pt x="196" y="6"/>
                </a:moveTo>
                <a:lnTo>
                  <a:pt x="224" y="0"/>
                </a:lnTo>
                <a:lnTo>
                  <a:pt x="243" y="24"/>
                </a:lnTo>
                <a:lnTo>
                  <a:pt x="246" y="53"/>
                </a:lnTo>
                <a:lnTo>
                  <a:pt x="253" y="59"/>
                </a:lnTo>
                <a:lnTo>
                  <a:pt x="267" y="54"/>
                </a:lnTo>
                <a:lnTo>
                  <a:pt x="312" y="74"/>
                </a:lnTo>
                <a:lnTo>
                  <a:pt x="324" y="64"/>
                </a:lnTo>
                <a:lnTo>
                  <a:pt x="342" y="63"/>
                </a:lnTo>
                <a:lnTo>
                  <a:pt x="353" y="80"/>
                </a:lnTo>
                <a:lnTo>
                  <a:pt x="363" y="108"/>
                </a:lnTo>
                <a:lnTo>
                  <a:pt x="377" y="127"/>
                </a:lnTo>
                <a:lnTo>
                  <a:pt x="388" y="137"/>
                </a:lnTo>
                <a:lnTo>
                  <a:pt x="384" y="147"/>
                </a:lnTo>
                <a:lnTo>
                  <a:pt x="351" y="157"/>
                </a:lnTo>
                <a:lnTo>
                  <a:pt x="314" y="179"/>
                </a:lnTo>
                <a:lnTo>
                  <a:pt x="315" y="218"/>
                </a:lnTo>
                <a:lnTo>
                  <a:pt x="294" y="238"/>
                </a:lnTo>
                <a:lnTo>
                  <a:pt x="276" y="255"/>
                </a:lnTo>
                <a:lnTo>
                  <a:pt x="274" y="292"/>
                </a:lnTo>
                <a:lnTo>
                  <a:pt x="274" y="316"/>
                </a:lnTo>
                <a:lnTo>
                  <a:pt x="260" y="333"/>
                </a:lnTo>
                <a:lnTo>
                  <a:pt x="248" y="316"/>
                </a:lnTo>
                <a:lnTo>
                  <a:pt x="228" y="323"/>
                </a:lnTo>
                <a:lnTo>
                  <a:pt x="225" y="335"/>
                </a:lnTo>
                <a:lnTo>
                  <a:pt x="222" y="366"/>
                </a:lnTo>
                <a:lnTo>
                  <a:pt x="229" y="377"/>
                </a:lnTo>
                <a:lnTo>
                  <a:pt x="225" y="407"/>
                </a:lnTo>
                <a:lnTo>
                  <a:pt x="213" y="421"/>
                </a:lnTo>
                <a:lnTo>
                  <a:pt x="196" y="445"/>
                </a:lnTo>
                <a:lnTo>
                  <a:pt x="189" y="465"/>
                </a:lnTo>
                <a:lnTo>
                  <a:pt x="192" y="502"/>
                </a:lnTo>
                <a:lnTo>
                  <a:pt x="206" y="524"/>
                </a:lnTo>
                <a:lnTo>
                  <a:pt x="198" y="536"/>
                </a:lnTo>
                <a:lnTo>
                  <a:pt x="161" y="549"/>
                </a:lnTo>
                <a:lnTo>
                  <a:pt x="147" y="565"/>
                </a:lnTo>
                <a:lnTo>
                  <a:pt x="146" y="582"/>
                </a:lnTo>
                <a:lnTo>
                  <a:pt x="146" y="613"/>
                </a:lnTo>
                <a:lnTo>
                  <a:pt x="104" y="613"/>
                </a:lnTo>
                <a:lnTo>
                  <a:pt x="75" y="619"/>
                </a:lnTo>
                <a:lnTo>
                  <a:pt x="42" y="576"/>
                </a:lnTo>
                <a:lnTo>
                  <a:pt x="24" y="576"/>
                </a:lnTo>
                <a:lnTo>
                  <a:pt x="9" y="576"/>
                </a:lnTo>
                <a:lnTo>
                  <a:pt x="0" y="561"/>
                </a:lnTo>
                <a:lnTo>
                  <a:pt x="9" y="545"/>
                </a:lnTo>
                <a:lnTo>
                  <a:pt x="28" y="514"/>
                </a:lnTo>
                <a:lnTo>
                  <a:pt x="38" y="482"/>
                </a:lnTo>
                <a:lnTo>
                  <a:pt x="61" y="445"/>
                </a:lnTo>
                <a:lnTo>
                  <a:pt x="66" y="424"/>
                </a:lnTo>
                <a:lnTo>
                  <a:pt x="56" y="408"/>
                </a:lnTo>
                <a:lnTo>
                  <a:pt x="42" y="394"/>
                </a:lnTo>
                <a:lnTo>
                  <a:pt x="38" y="386"/>
                </a:lnTo>
                <a:lnTo>
                  <a:pt x="56" y="380"/>
                </a:lnTo>
                <a:lnTo>
                  <a:pt x="66" y="359"/>
                </a:lnTo>
                <a:lnTo>
                  <a:pt x="47" y="353"/>
                </a:lnTo>
                <a:lnTo>
                  <a:pt x="28" y="364"/>
                </a:lnTo>
                <a:lnTo>
                  <a:pt x="28" y="337"/>
                </a:lnTo>
                <a:lnTo>
                  <a:pt x="38" y="322"/>
                </a:lnTo>
                <a:lnTo>
                  <a:pt x="47" y="306"/>
                </a:lnTo>
                <a:lnTo>
                  <a:pt x="52" y="285"/>
                </a:lnTo>
                <a:lnTo>
                  <a:pt x="56" y="269"/>
                </a:lnTo>
                <a:lnTo>
                  <a:pt x="66" y="265"/>
                </a:lnTo>
                <a:lnTo>
                  <a:pt x="80" y="275"/>
                </a:lnTo>
                <a:lnTo>
                  <a:pt x="104" y="238"/>
                </a:lnTo>
                <a:lnTo>
                  <a:pt x="118" y="212"/>
                </a:lnTo>
                <a:lnTo>
                  <a:pt x="155" y="164"/>
                </a:lnTo>
                <a:lnTo>
                  <a:pt x="155" y="144"/>
                </a:lnTo>
                <a:lnTo>
                  <a:pt x="174" y="111"/>
                </a:lnTo>
                <a:lnTo>
                  <a:pt x="179" y="74"/>
                </a:lnTo>
                <a:lnTo>
                  <a:pt x="187" y="54"/>
                </a:lnTo>
                <a:lnTo>
                  <a:pt x="196" y="6"/>
                </a:lnTo>
                <a:close/>
              </a:path>
            </a:pathLst>
          </a:custGeom>
          <a:solidFill>
            <a:srgbClr val="FAFAFA"/>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nvGrpSpPr>
          <p:cNvPr id="32" name="ES"/>
          <p:cNvGrpSpPr>
            <a:grpSpLocks/>
          </p:cNvGrpSpPr>
          <p:nvPr/>
        </p:nvGrpSpPr>
        <p:grpSpPr bwMode="auto">
          <a:xfrm>
            <a:off x="3260628" y="4351278"/>
            <a:ext cx="1579555" cy="1219185"/>
            <a:chOff x="212709" y="4669452"/>
            <a:chExt cx="724" cy="631"/>
          </a:xfrm>
          <a:solidFill>
            <a:srgbClr val="FAFAFA"/>
          </a:solidFill>
          <a:effectLst/>
        </p:grpSpPr>
        <p:sp>
          <p:nvSpPr>
            <p:cNvPr id="77" name="Freeform 548"/>
            <p:cNvSpPr>
              <a:spLocks noChangeAspect="1"/>
            </p:cNvSpPr>
            <p:nvPr/>
          </p:nvSpPr>
          <p:spPr bwMode="auto">
            <a:xfrm>
              <a:off x="213239" y="4669976"/>
              <a:ext cx="27" cy="20"/>
            </a:xfrm>
            <a:custGeom>
              <a:avLst/>
              <a:gdLst>
                <a:gd name="T0" fmla="*/ 39 w 39"/>
                <a:gd name="T1" fmla="*/ 0 h 31"/>
                <a:gd name="T2" fmla="*/ 20 w 39"/>
                <a:gd name="T3" fmla="*/ 0 h 31"/>
                <a:gd name="T4" fmla="*/ 0 w 39"/>
                <a:gd name="T5" fmla="*/ 21 h 31"/>
                <a:gd name="T6" fmla="*/ 10 w 39"/>
                <a:gd name="T7" fmla="*/ 31 h 31"/>
                <a:gd name="T8" fmla="*/ 29 w 39"/>
                <a:gd name="T9" fmla="*/ 31 h 31"/>
                <a:gd name="T10" fmla="*/ 39 w 39"/>
                <a:gd name="T11" fmla="*/ 0 h 31"/>
              </a:gdLst>
              <a:ahLst/>
              <a:cxnLst>
                <a:cxn ang="0">
                  <a:pos x="T0" y="T1"/>
                </a:cxn>
                <a:cxn ang="0">
                  <a:pos x="T2" y="T3"/>
                </a:cxn>
                <a:cxn ang="0">
                  <a:pos x="T4" y="T5"/>
                </a:cxn>
                <a:cxn ang="0">
                  <a:pos x="T6" y="T7"/>
                </a:cxn>
                <a:cxn ang="0">
                  <a:pos x="T8" y="T9"/>
                </a:cxn>
                <a:cxn ang="0">
                  <a:pos x="T10" y="T11"/>
                </a:cxn>
              </a:cxnLst>
              <a:rect l="0" t="0" r="r" b="b"/>
              <a:pathLst>
                <a:path w="39" h="31">
                  <a:moveTo>
                    <a:pt x="39" y="0"/>
                  </a:moveTo>
                  <a:lnTo>
                    <a:pt x="20" y="0"/>
                  </a:lnTo>
                  <a:lnTo>
                    <a:pt x="0" y="21"/>
                  </a:lnTo>
                  <a:lnTo>
                    <a:pt x="10" y="31"/>
                  </a:lnTo>
                  <a:lnTo>
                    <a:pt x="29" y="31"/>
                  </a:lnTo>
                  <a:lnTo>
                    <a:pt x="39"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78" name="Freeform 549"/>
            <p:cNvSpPr>
              <a:spLocks noChangeAspect="1"/>
            </p:cNvSpPr>
            <p:nvPr/>
          </p:nvSpPr>
          <p:spPr bwMode="auto">
            <a:xfrm>
              <a:off x="213316" y="4669928"/>
              <a:ext cx="62" cy="48"/>
            </a:xfrm>
            <a:custGeom>
              <a:avLst/>
              <a:gdLst>
                <a:gd name="T0" fmla="*/ 66 w 90"/>
                <a:gd name="T1" fmla="*/ 0 h 80"/>
                <a:gd name="T2" fmla="*/ 57 w 90"/>
                <a:gd name="T3" fmla="*/ 10 h 80"/>
                <a:gd name="T4" fmla="*/ 19 w 90"/>
                <a:gd name="T5" fmla="*/ 16 h 80"/>
                <a:gd name="T6" fmla="*/ 0 w 90"/>
                <a:gd name="T7" fmla="*/ 43 h 80"/>
                <a:gd name="T8" fmla="*/ 28 w 90"/>
                <a:gd name="T9" fmla="*/ 64 h 80"/>
                <a:gd name="T10" fmla="*/ 43 w 90"/>
                <a:gd name="T11" fmla="*/ 80 h 80"/>
                <a:gd name="T12" fmla="*/ 71 w 90"/>
                <a:gd name="T13" fmla="*/ 74 h 80"/>
                <a:gd name="T14" fmla="*/ 90 w 90"/>
                <a:gd name="T15" fmla="*/ 64 h 80"/>
                <a:gd name="T16" fmla="*/ 85 w 90"/>
                <a:gd name="T17" fmla="*/ 43 h 80"/>
                <a:gd name="T18" fmla="*/ 71 w 90"/>
                <a:gd name="T19" fmla="*/ 27 h 80"/>
                <a:gd name="T20" fmla="*/ 66 w 90"/>
                <a:gd name="T21"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0" h="80">
                  <a:moveTo>
                    <a:pt x="66" y="0"/>
                  </a:moveTo>
                  <a:lnTo>
                    <a:pt x="57" y="10"/>
                  </a:lnTo>
                  <a:lnTo>
                    <a:pt x="19" y="16"/>
                  </a:lnTo>
                  <a:lnTo>
                    <a:pt x="0" y="43"/>
                  </a:lnTo>
                  <a:lnTo>
                    <a:pt x="28" y="64"/>
                  </a:lnTo>
                  <a:lnTo>
                    <a:pt x="43" y="80"/>
                  </a:lnTo>
                  <a:lnTo>
                    <a:pt x="71" y="74"/>
                  </a:lnTo>
                  <a:lnTo>
                    <a:pt x="90" y="64"/>
                  </a:lnTo>
                  <a:lnTo>
                    <a:pt x="85" y="43"/>
                  </a:lnTo>
                  <a:lnTo>
                    <a:pt x="71" y="27"/>
                  </a:lnTo>
                  <a:lnTo>
                    <a:pt x="66"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79" name="Freeform 550"/>
            <p:cNvSpPr>
              <a:spLocks noChangeAspect="1"/>
            </p:cNvSpPr>
            <p:nvPr/>
          </p:nvSpPr>
          <p:spPr bwMode="auto">
            <a:xfrm>
              <a:off x="213412" y="4669930"/>
              <a:ext cx="21" cy="26"/>
            </a:xfrm>
            <a:custGeom>
              <a:avLst/>
              <a:gdLst>
                <a:gd name="T0" fmla="*/ 19 w 29"/>
                <a:gd name="T1" fmla="*/ 0 h 41"/>
                <a:gd name="T2" fmla="*/ 0 w 29"/>
                <a:gd name="T3" fmla="*/ 10 h 41"/>
                <a:gd name="T4" fmla="*/ 16 w 29"/>
                <a:gd name="T5" fmla="*/ 25 h 41"/>
                <a:gd name="T6" fmla="*/ 29 w 29"/>
                <a:gd name="T7" fmla="*/ 41 h 41"/>
                <a:gd name="T8" fmla="*/ 19 w 29"/>
                <a:gd name="T9" fmla="*/ 0 h 41"/>
              </a:gdLst>
              <a:ahLst/>
              <a:cxnLst>
                <a:cxn ang="0">
                  <a:pos x="T0" y="T1"/>
                </a:cxn>
                <a:cxn ang="0">
                  <a:pos x="T2" y="T3"/>
                </a:cxn>
                <a:cxn ang="0">
                  <a:pos x="T4" y="T5"/>
                </a:cxn>
                <a:cxn ang="0">
                  <a:pos x="T6" y="T7"/>
                </a:cxn>
                <a:cxn ang="0">
                  <a:pos x="T8" y="T9"/>
                </a:cxn>
              </a:cxnLst>
              <a:rect l="0" t="0" r="r" b="b"/>
              <a:pathLst>
                <a:path w="29" h="41">
                  <a:moveTo>
                    <a:pt x="19" y="0"/>
                  </a:moveTo>
                  <a:lnTo>
                    <a:pt x="0" y="10"/>
                  </a:lnTo>
                  <a:lnTo>
                    <a:pt x="16" y="25"/>
                  </a:lnTo>
                  <a:lnTo>
                    <a:pt x="29" y="41"/>
                  </a:lnTo>
                  <a:lnTo>
                    <a:pt x="19"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0" name="Freeform 551"/>
            <p:cNvSpPr>
              <a:spLocks noChangeAspect="1"/>
            </p:cNvSpPr>
            <p:nvPr/>
          </p:nvSpPr>
          <p:spPr bwMode="auto">
            <a:xfrm>
              <a:off x="212709" y="4669452"/>
              <a:ext cx="696" cy="631"/>
            </a:xfrm>
            <a:custGeom>
              <a:avLst/>
              <a:gdLst>
                <a:gd name="T0" fmla="*/ 46 w 1024"/>
                <a:gd name="T1" fmla="*/ 185 h 1020"/>
                <a:gd name="T2" fmla="*/ 79 w 1024"/>
                <a:gd name="T3" fmla="*/ 111 h 1020"/>
                <a:gd name="T4" fmla="*/ 71 w 1024"/>
                <a:gd name="T5" fmla="*/ 84 h 1020"/>
                <a:gd name="T6" fmla="*/ 55 w 1024"/>
                <a:gd name="T7" fmla="*/ 59 h 1020"/>
                <a:gd name="T8" fmla="*/ 112 w 1024"/>
                <a:gd name="T9" fmla="*/ 27 h 1020"/>
                <a:gd name="T10" fmla="*/ 154 w 1024"/>
                <a:gd name="T11" fmla="*/ 16 h 1020"/>
                <a:gd name="T12" fmla="*/ 197 w 1024"/>
                <a:gd name="T13" fmla="*/ 6 h 1020"/>
                <a:gd name="T14" fmla="*/ 281 w 1024"/>
                <a:gd name="T15" fmla="*/ 80 h 1020"/>
                <a:gd name="T16" fmla="*/ 340 w 1024"/>
                <a:gd name="T17" fmla="*/ 84 h 1020"/>
                <a:gd name="T18" fmla="*/ 504 w 1024"/>
                <a:gd name="T19" fmla="*/ 170 h 1020"/>
                <a:gd name="T20" fmla="*/ 573 w 1024"/>
                <a:gd name="T21" fmla="*/ 190 h 1020"/>
                <a:gd name="T22" fmla="*/ 621 w 1024"/>
                <a:gd name="T23" fmla="*/ 232 h 1020"/>
                <a:gd name="T24" fmla="*/ 668 w 1024"/>
                <a:gd name="T25" fmla="*/ 238 h 1020"/>
                <a:gd name="T26" fmla="*/ 668 w 1024"/>
                <a:gd name="T27" fmla="*/ 264 h 1020"/>
                <a:gd name="T28" fmla="*/ 743 w 1024"/>
                <a:gd name="T29" fmla="*/ 343 h 1020"/>
                <a:gd name="T30" fmla="*/ 804 w 1024"/>
                <a:gd name="T31" fmla="*/ 374 h 1020"/>
                <a:gd name="T32" fmla="*/ 898 w 1024"/>
                <a:gd name="T33" fmla="*/ 406 h 1020"/>
                <a:gd name="T34" fmla="*/ 917 w 1024"/>
                <a:gd name="T35" fmla="*/ 443 h 1020"/>
                <a:gd name="T36" fmla="*/ 953 w 1024"/>
                <a:gd name="T37" fmla="*/ 458 h 1020"/>
                <a:gd name="T38" fmla="*/ 991 w 1024"/>
                <a:gd name="T39" fmla="*/ 458 h 1020"/>
                <a:gd name="T40" fmla="*/ 1015 w 1024"/>
                <a:gd name="T41" fmla="*/ 458 h 1020"/>
                <a:gd name="T42" fmla="*/ 1024 w 1024"/>
                <a:gd name="T43" fmla="*/ 507 h 1020"/>
                <a:gd name="T44" fmla="*/ 936 w 1024"/>
                <a:gd name="T45" fmla="*/ 584 h 1020"/>
                <a:gd name="T46" fmla="*/ 809 w 1024"/>
                <a:gd name="T47" fmla="*/ 609 h 1020"/>
                <a:gd name="T48" fmla="*/ 776 w 1024"/>
                <a:gd name="T49" fmla="*/ 646 h 1020"/>
                <a:gd name="T50" fmla="*/ 738 w 1024"/>
                <a:gd name="T51" fmla="*/ 662 h 1020"/>
                <a:gd name="T52" fmla="*/ 700 w 1024"/>
                <a:gd name="T53" fmla="*/ 709 h 1020"/>
                <a:gd name="T54" fmla="*/ 658 w 1024"/>
                <a:gd name="T55" fmla="*/ 741 h 1020"/>
                <a:gd name="T56" fmla="*/ 672 w 1024"/>
                <a:gd name="T57" fmla="*/ 798 h 1020"/>
                <a:gd name="T58" fmla="*/ 677 w 1024"/>
                <a:gd name="T59" fmla="*/ 841 h 1020"/>
                <a:gd name="T60" fmla="*/ 653 w 1024"/>
                <a:gd name="T61" fmla="*/ 857 h 1020"/>
                <a:gd name="T62" fmla="*/ 589 w 1024"/>
                <a:gd name="T63" fmla="*/ 921 h 1020"/>
                <a:gd name="T64" fmla="*/ 564 w 1024"/>
                <a:gd name="T65" fmla="*/ 946 h 1020"/>
                <a:gd name="T66" fmla="*/ 523 w 1024"/>
                <a:gd name="T67" fmla="*/ 962 h 1020"/>
                <a:gd name="T68" fmla="*/ 480 w 1024"/>
                <a:gd name="T69" fmla="*/ 973 h 1020"/>
                <a:gd name="T70" fmla="*/ 457 w 1024"/>
                <a:gd name="T71" fmla="*/ 1005 h 1020"/>
                <a:gd name="T72" fmla="*/ 419 w 1024"/>
                <a:gd name="T73" fmla="*/ 1015 h 1020"/>
                <a:gd name="T74" fmla="*/ 344 w 1024"/>
                <a:gd name="T75" fmla="*/ 1005 h 1020"/>
                <a:gd name="T76" fmla="*/ 229 w 1024"/>
                <a:gd name="T77" fmla="*/ 962 h 1020"/>
                <a:gd name="T78" fmla="*/ 173 w 1024"/>
                <a:gd name="T79" fmla="*/ 989 h 1020"/>
                <a:gd name="T80" fmla="*/ 121 w 1024"/>
                <a:gd name="T81" fmla="*/ 1010 h 1020"/>
                <a:gd name="T82" fmla="*/ 55 w 1024"/>
                <a:gd name="T83" fmla="*/ 958 h 1020"/>
                <a:gd name="T84" fmla="*/ 33 w 1024"/>
                <a:gd name="T85" fmla="*/ 835 h 1020"/>
                <a:gd name="T86" fmla="*/ 0 w 1024"/>
                <a:gd name="T87" fmla="*/ 794 h 1020"/>
                <a:gd name="T88" fmla="*/ 14 w 1024"/>
                <a:gd name="T89" fmla="*/ 746 h 1020"/>
                <a:gd name="T90" fmla="*/ 60 w 1024"/>
                <a:gd name="T91" fmla="*/ 720 h 1020"/>
                <a:gd name="T92" fmla="*/ 41 w 1024"/>
                <a:gd name="T93" fmla="*/ 662 h 1020"/>
                <a:gd name="T94" fmla="*/ 84 w 1024"/>
                <a:gd name="T95" fmla="*/ 599 h 1020"/>
                <a:gd name="T96" fmla="*/ 74 w 1024"/>
                <a:gd name="T97" fmla="*/ 554 h 1020"/>
                <a:gd name="T98" fmla="*/ 88 w 1024"/>
                <a:gd name="T99" fmla="*/ 512 h 1020"/>
                <a:gd name="T100" fmla="*/ 112 w 1024"/>
                <a:gd name="T101" fmla="*/ 528 h 1020"/>
                <a:gd name="T102" fmla="*/ 131 w 1024"/>
                <a:gd name="T103" fmla="*/ 448 h 1020"/>
                <a:gd name="T104" fmla="*/ 168 w 1024"/>
                <a:gd name="T105" fmla="*/ 390 h 1020"/>
                <a:gd name="T106" fmla="*/ 206 w 1024"/>
                <a:gd name="T107" fmla="*/ 349 h 1020"/>
                <a:gd name="T108" fmla="*/ 244 w 1024"/>
                <a:gd name="T109" fmla="*/ 332 h 1020"/>
                <a:gd name="T110" fmla="*/ 201 w 1024"/>
                <a:gd name="T111" fmla="*/ 264 h 1020"/>
                <a:gd name="T112" fmla="*/ 164 w 1024"/>
                <a:gd name="T113" fmla="*/ 269 h 1020"/>
                <a:gd name="T114" fmla="*/ 117 w 1024"/>
                <a:gd name="T115" fmla="*/ 248 h 1020"/>
                <a:gd name="T116" fmla="*/ 98 w 1024"/>
                <a:gd name="T117" fmla="*/ 242 h 1020"/>
                <a:gd name="T118" fmla="*/ 84 w 1024"/>
                <a:gd name="T119" fmla="*/ 201 h 1020"/>
                <a:gd name="T120" fmla="*/ 52 w 1024"/>
                <a:gd name="T121" fmla="*/ 201 h 10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24" h="1020">
                  <a:moveTo>
                    <a:pt x="52" y="201"/>
                  </a:moveTo>
                  <a:lnTo>
                    <a:pt x="46" y="185"/>
                  </a:lnTo>
                  <a:lnTo>
                    <a:pt x="52" y="164"/>
                  </a:lnTo>
                  <a:lnTo>
                    <a:pt x="79" y="111"/>
                  </a:lnTo>
                  <a:lnTo>
                    <a:pt x="65" y="100"/>
                  </a:lnTo>
                  <a:lnTo>
                    <a:pt x="71" y="84"/>
                  </a:lnTo>
                  <a:lnTo>
                    <a:pt x="55" y="80"/>
                  </a:lnTo>
                  <a:lnTo>
                    <a:pt x="55" y="59"/>
                  </a:lnTo>
                  <a:lnTo>
                    <a:pt x="65" y="43"/>
                  </a:lnTo>
                  <a:lnTo>
                    <a:pt x="112" y="27"/>
                  </a:lnTo>
                  <a:lnTo>
                    <a:pt x="150" y="32"/>
                  </a:lnTo>
                  <a:lnTo>
                    <a:pt x="154" y="16"/>
                  </a:lnTo>
                  <a:lnTo>
                    <a:pt x="182" y="0"/>
                  </a:lnTo>
                  <a:lnTo>
                    <a:pt x="197" y="6"/>
                  </a:lnTo>
                  <a:lnTo>
                    <a:pt x="229" y="53"/>
                  </a:lnTo>
                  <a:lnTo>
                    <a:pt x="281" y="80"/>
                  </a:lnTo>
                  <a:lnTo>
                    <a:pt x="328" y="80"/>
                  </a:lnTo>
                  <a:lnTo>
                    <a:pt x="340" y="84"/>
                  </a:lnTo>
                  <a:lnTo>
                    <a:pt x="466" y="164"/>
                  </a:lnTo>
                  <a:lnTo>
                    <a:pt x="504" y="170"/>
                  </a:lnTo>
                  <a:lnTo>
                    <a:pt x="532" y="201"/>
                  </a:lnTo>
                  <a:lnTo>
                    <a:pt x="573" y="190"/>
                  </a:lnTo>
                  <a:lnTo>
                    <a:pt x="597" y="207"/>
                  </a:lnTo>
                  <a:lnTo>
                    <a:pt x="621" y="232"/>
                  </a:lnTo>
                  <a:lnTo>
                    <a:pt x="649" y="232"/>
                  </a:lnTo>
                  <a:lnTo>
                    <a:pt x="668" y="238"/>
                  </a:lnTo>
                  <a:lnTo>
                    <a:pt x="677" y="248"/>
                  </a:lnTo>
                  <a:lnTo>
                    <a:pt x="668" y="264"/>
                  </a:lnTo>
                  <a:lnTo>
                    <a:pt x="668" y="285"/>
                  </a:lnTo>
                  <a:lnTo>
                    <a:pt x="743" y="343"/>
                  </a:lnTo>
                  <a:lnTo>
                    <a:pt x="785" y="380"/>
                  </a:lnTo>
                  <a:lnTo>
                    <a:pt x="804" y="374"/>
                  </a:lnTo>
                  <a:lnTo>
                    <a:pt x="827" y="369"/>
                  </a:lnTo>
                  <a:lnTo>
                    <a:pt x="898" y="406"/>
                  </a:lnTo>
                  <a:lnTo>
                    <a:pt x="906" y="433"/>
                  </a:lnTo>
                  <a:lnTo>
                    <a:pt x="917" y="443"/>
                  </a:lnTo>
                  <a:lnTo>
                    <a:pt x="939" y="448"/>
                  </a:lnTo>
                  <a:lnTo>
                    <a:pt x="953" y="458"/>
                  </a:lnTo>
                  <a:lnTo>
                    <a:pt x="972" y="458"/>
                  </a:lnTo>
                  <a:lnTo>
                    <a:pt x="991" y="458"/>
                  </a:lnTo>
                  <a:lnTo>
                    <a:pt x="1010" y="464"/>
                  </a:lnTo>
                  <a:lnTo>
                    <a:pt x="1015" y="458"/>
                  </a:lnTo>
                  <a:lnTo>
                    <a:pt x="1024" y="480"/>
                  </a:lnTo>
                  <a:lnTo>
                    <a:pt x="1024" y="507"/>
                  </a:lnTo>
                  <a:lnTo>
                    <a:pt x="1010" y="522"/>
                  </a:lnTo>
                  <a:lnTo>
                    <a:pt x="936" y="584"/>
                  </a:lnTo>
                  <a:lnTo>
                    <a:pt x="903" y="584"/>
                  </a:lnTo>
                  <a:lnTo>
                    <a:pt x="809" y="609"/>
                  </a:lnTo>
                  <a:lnTo>
                    <a:pt x="776" y="615"/>
                  </a:lnTo>
                  <a:lnTo>
                    <a:pt x="776" y="646"/>
                  </a:lnTo>
                  <a:lnTo>
                    <a:pt x="757" y="646"/>
                  </a:lnTo>
                  <a:lnTo>
                    <a:pt x="738" y="662"/>
                  </a:lnTo>
                  <a:lnTo>
                    <a:pt x="719" y="689"/>
                  </a:lnTo>
                  <a:lnTo>
                    <a:pt x="700" y="709"/>
                  </a:lnTo>
                  <a:lnTo>
                    <a:pt x="677" y="714"/>
                  </a:lnTo>
                  <a:lnTo>
                    <a:pt x="658" y="741"/>
                  </a:lnTo>
                  <a:lnTo>
                    <a:pt x="658" y="778"/>
                  </a:lnTo>
                  <a:lnTo>
                    <a:pt x="672" y="798"/>
                  </a:lnTo>
                  <a:lnTo>
                    <a:pt x="677" y="814"/>
                  </a:lnTo>
                  <a:lnTo>
                    <a:pt x="677" y="841"/>
                  </a:lnTo>
                  <a:lnTo>
                    <a:pt x="672" y="851"/>
                  </a:lnTo>
                  <a:lnTo>
                    <a:pt x="653" y="857"/>
                  </a:lnTo>
                  <a:lnTo>
                    <a:pt x="625" y="884"/>
                  </a:lnTo>
                  <a:lnTo>
                    <a:pt x="589" y="921"/>
                  </a:lnTo>
                  <a:lnTo>
                    <a:pt x="573" y="936"/>
                  </a:lnTo>
                  <a:lnTo>
                    <a:pt x="564" y="946"/>
                  </a:lnTo>
                  <a:lnTo>
                    <a:pt x="564" y="962"/>
                  </a:lnTo>
                  <a:lnTo>
                    <a:pt x="523" y="962"/>
                  </a:lnTo>
                  <a:lnTo>
                    <a:pt x="499" y="968"/>
                  </a:lnTo>
                  <a:lnTo>
                    <a:pt x="480" y="973"/>
                  </a:lnTo>
                  <a:lnTo>
                    <a:pt x="471" y="983"/>
                  </a:lnTo>
                  <a:lnTo>
                    <a:pt x="457" y="1005"/>
                  </a:lnTo>
                  <a:lnTo>
                    <a:pt x="433" y="1015"/>
                  </a:lnTo>
                  <a:lnTo>
                    <a:pt x="419" y="1015"/>
                  </a:lnTo>
                  <a:lnTo>
                    <a:pt x="391" y="1010"/>
                  </a:lnTo>
                  <a:lnTo>
                    <a:pt x="344" y="1005"/>
                  </a:lnTo>
                  <a:lnTo>
                    <a:pt x="262" y="968"/>
                  </a:lnTo>
                  <a:lnTo>
                    <a:pt x="229" y="962"/>
                  </a:lnTo>
                  <a:lnTo>
                    <a:pt x="197" y="973"/>
                  </a:lnTo>
                  <a:lnTo>
                    <a:pt x="173" y="989"/>
                  </a:lnTo>
                  <a:lnTo>
                    <a:pt x="145" y="993"/>
                  </a:lnTo>
                  <a:lnTo>
                    <a:pt x="121" y="1010"/>
                  </a:lnTo>
                  <a:lnTo>
                    <a:pt x="107" y="1020"/>
                  </a:lnTo>
                  <a:lnTo>
                    <a:pt x="55" y="958"/>
                  </a:lnTo>
                  <a:lnTo>
                    <a:pt x="55" y="868"/>
                  </a:lnTo>
                  <a:lnTo>
                    <a:pt x="33" y="835"/>
                  </a:lnTo>
                  <a:lnTo>
                    <a:pt x="5" y="810"/>
                  </a:lnTo>
                  <a:lnTo>
                    <a:pt x="0" y="794"/>
                  </a:lnTo>
                  <a:lnTo>
                    <a:pt x="0" y="761"/>
                  </a:lnTo>
                  <a:lnTo>
                    <a:pt x="14" y="746"/>
                  </a:lnTo>
                  <a:lnTo>
                    <a:pt x="52" y="730"/>
                  </a:lnTo>
                  <a:lnTo>
                    <a:pt x="60" y="720"/>
                  </a:lnTo>
                  <a:lnTo>
                    <a:pt x="46" y="699"/>
                  </a:lnTo>
                  <a:lnTo>
                    <a:pt x="41" y="662"/>
                  </a:lnTo>
                  <a:lnTo>
                    <a:pt x="55" y="630"/>
                  </a:lnTo>
                  <a:lnTo>
                    <a:pt x="84" y="599"/>
                  </a:lnTo>
                  <a:lnTo>
                    <a:pt x="84" y="575"/>
                  </a:lnTo>
                  <a:lnTo>
                    <a:pt x="74" y="554"/>
                  </a:lnTo>
                  <a:lnTo>
                    <a:pt x="84" y="517"/>
                  </a:lnTo>
                  <a:lnTo>
                    <a:pt x="88" y="512"/>
                  </a:lnTo>
                  <a:lnTo>
                    <a:pt x="102" y="512"/>
                  </a:lnTo>
                  <a:lnTo>
                    <a:pt x="112" y="528"/>
                  </a:lnTo>
                  <a:lnTo>
                    <a:pt x="126" y="507"/>
                  </a:lnTo>
                  <a:lnTo>
                    <a:pt x="131" y="448"/>
                  </a:lnTo>
                  <a:lnTo>
                    <a:pt x="168" y="411"/>
                  </a:lnTo>
                  <a:lnTo>
                    <a:pt x="168" y="390"/>
                  </a:lnTo>
                  <a:lnTo>
                    <a:pt x="168" y="374"/>
                  </a:lnTo>
                  <a:lnTo>
                    <a:pt x="206" y="349"/>
                  </a:lnTo>
                  <a:lnTo>
                    <a:pt x="234" y="343"/>
                  </a:lnTo>
                  <a:lnTo>
                    <a:pt x="244" y="332"/>
                  </a:lnTo>
                  <a:lnTo>
                    <a:pt x="220" y="306"/>
                  </a:lnTo>
                  <a:lnTo>
                    <a:pt x="201" y="264"/>
                  </a:lnTo>
                  <a:lnTo>
                    <a:pt x="192" y="254"/>
                  </a:lnTo>
                  <a:lnTo>
                    <a:pt x="164" y="269"/>
                  </a:lnTo>
                  <a:lnTo>
                    <a:pt x="145" y="259"/>
                  </a:lnTo>
                  <a:lnTo>
                    <a:pt x="117" y="248"/>
                  </a:lnTo>
                  <a:lnTo>
                    <a:pt x="107" y="254"/>
                  </a:lnTo>
                  <a:lnTo>
                    <a:pt x="98" y="242"/>
                  </a:lnTo>
                  <a:lnTo>
                    <a:pt x="98" y="222"/>
                  </a:lnTo>
                  <a:lnTo>
                    <a:pt x="84" y="201"/>
                  </a:lnTo>
                  <a:lnTo>
                    <a:pt x="74" y="195"/>
                  </a:lnTo>
                  <a:lnTo>
                    <a:pt x="52" y="201"/>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grpSp>
        <p:nvGrpSpPr>
          <p:cNvPr id="33" name="IT"/>
          <p:cNvGrpSpPr>
            <a:grpSpLocks/>
          </p:cNvGrpSpPr>
          <p:nvPr/>
        </p:nvGrpSpPr>
        <p:grpSpPr bwMode="auto">
          <a:xfrm>
            <a:off x="5286549" y="4381647"/>
            <a:ext cx="1374773" cy="1579562"/>
            <a:chOff x="2243131" y="4710790"/>
            <a:chExt cx="631" cy="817"/>
          </a:xfrm>
          <a:solidFill>
            <a:srgbClr val="FAFAFA"/>
          </a:solidFill>
          <a:effectLst/>
        </p:grpSpPr>
        <p:sp>
          <p:nvSpPr>
            <p:cNvPr id="74" name="Freeform 545"/>
            <p:cNvSpPr>
              <a:spLocks noChangeAspect="1"/>
            </p:cNvSpPr>
            <p:nvPr/>
          </p:nvSpPr>
          <p:spPr bwMode="auto">
            <a:xfrm>
              <a:off x="2243153" y="4711222"/>
              <a:ext cx="100" cy="168"/>
            </a:xfrm>
            <a:custGeom>
              <a:avLst/>
              <a:gdLst>
                <a:gd name="T0" fmla="*/ 89 w 150"/>
                <a:gd name="T1" fmla="*/ 0 h 275"/>
                <a:gd name="T2" fmla="*/ 66 w 150"/>
                <a:gd name="T3" fmla="*/ 16 h 275"/>
                <a:gd name="T4" fmla="*/ 47 w 150"/>
                <a:gd name="T5" fmla="*/ 31 h 275"/>
                <a:gd name="T6" fmla="*/ 28 w 150"/>
                <a:gd name="T7" fmla="*/ 37 h 275"/>
                <a:gd name="T8" fmla="*/ 0 w 150"/>
                <a:gd name="T9" fmla="*/ 31 h 275"/>
                <a:gd name="T10" fmla="*/ 5 w 150"/>
                <a:gd name="T11" fmla="*/ 64 h 275"/>
                <a:gd name="T12" fmla="*/ 19 w 150"/>
                <a:gd name="T13" fmla="*/ 84 h 275"/>
                <a:gd name="T14" fmla="*/ 14 w 150"/>
                <a:gd name="T15" fmla="*/ 138 h 275"/>
                <a:gd name="T16" fmla="*/ 14 w 150"/>
                <a:gd name="T17" fmla="*/ 164 h 275"/>
                <a:gd name="T18" fmla="*/ 19 w 150"/>
                <a:gd name="T19" fmla="*/ 185 h 275"/>
                <a:gd name="T20" fmla="*/ 5 w 150"/>
                <a:gd name="T21" fmla="*/ 228 h 275"/>
                <a:gd name="T22" fmla="*/ 9 w 150"/>
                <a:gd name="T23" fmla="*/ 259 h 275"/>
                <a:gd name="T24" fmla="*/ 28 w 150"/>
                <a:gd name="T25" fmla="*/ 275 h 275"/>
                <a:gd name="T26" fmla="*/ 56 w 150"/>
                <a:gd name="T27" fmla="*/ 253 h 275"/>
                <a:gd name="T28" fmla="*/ 66 w 150"/>
                <a:gd name="T29" fmla="*/ 248 h 275"/>
                <a:gd name="T30" fmla="*/ 94 w 150"/>
                <a:gd name="T31" fmla="*/ 253 h 275"/>
                <a:gd name="T32" fmla="*/ 113 w 150"/>
                <a:gd name="T33" fmla="*/ 232 h 275"/>
                <a:gd name="T34" fmla="*/ 113 w 150"/>
                <a:gd name="T35" fmla="*/ 211 h 275"/>
                <a:gd name="T36" fmla="*/ 136 w 150"/>
                <a:gd name="T37" fmla="*/ 169 h 275"/>
                <a:gd name="T38" fmla="*/ 145 w 150"/>
                <a:gd name="T39" fmla="*/ 142 h 275"/>
                <a:gd name="T40" fmla="*/ 136 w 150"/>
                <a:gd name="T41" fmla="*/ 117 h 275"/>
                <a:gd name="T42" fmla="*/ 150 w 150"/>
                <a:gd name="T43" fmla="*/ 84 h 275"/>
                <a:gd name="T44" fmla="*/ 141 w 150"/>
                <a:gd name="T45" fmla="*/ 37 h 275"/>
                <a:gd name="T46" fmla="*/ 136 w 150"/>
                <a:gd name="T47" fmla="*/ 10 h 275"/>
                <a:gd name="T48" fmla="*/ 89 w 150"/>
                <a:gd name="T49" fmla="*/ 0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0" h="275">
                  <a:moveTo>
                    <a:pt x="89" y="0"/>
                  </a:moveTo>
                  <a:lnTo>
                    <a:pt x="66" y="16"/>
                  </a:lnTo>
                  <a:lnTo>
                    <a:pt x="47" y="31"/>
                  </a:lnTo>
                  <a:lnTo>
                    <a:pt x="28" y="37"/>
                  </a:lnTo>
                  <a:lnTo>
                    <a:pt x="0" y="31"/>
                  </a:lnTo>
                  <a:lnTo>
                    <a:pt x="5" y="64"/>
                  </a:lnTo>
                  <a:lnTo>
                    <a:pt x="19" y="84"/>
                  </a:lnTo>
                  <a:lnTo>
                    <a:pt x="14" y="138"/>
                  </a:lnTo>
                  <a:lnTo>
                    <a:pt x="14" y="164"/>
                  </a:lnTo>
                  <a:lnTo>
                    <a:pt x="19" y="185"/>
                  </a:lnTo>
                  <a:lnTo>
                    <a:pt x="5" y="228"/>
                  </a:lnTo>
                  <a:lnTo>
                    <a:pt x="9" y="259"/>
                  </a:lnTo>
                  <a:lnTo>
                    <a:pt x="28" y="275"/>
                  </a:lnTo>
                  <a:lnTo>
                    <a:pt x="56" y="253"/>
                  </a:lnTo>
                  <a:lnTo>
                    <a:pt x="66" y="248"/>
                  </a:lnTo>
                  <a:lnTo>
                    <a:pt x="94" y="253"/>
                  </a:lnTo>
                  <a:lnTo>
                    <a:pt x="113" y="232"/>
                  </a:lnTo>
                  <a:lnTo>
                    <a:pt x="113" y="211"/>
                  </a:lnTo>
                  <a:lnTo>
                    <a:pt x="136" y="169"/>
                  </a:lnTo>
                  <a:lnTo>
                    <a:pt x="145" y="142"/>
                  </a:lnTo>
                  <a:lnTo>
                    <a:pt x="136" y="117"/>
                  </a:lnTo>
                  <a:lnTo>
                    <a:pt x="150" y="84"/>
                  </a:lnTo>
                  <a:lnTo>
                    <a:pt x="141" y="37"/>
                  </a:lnTo>
                  <a:lnTo>
                    <a:pt x="136" y="10"/>
                  </a:lnTo>
                  <a:lnTo>
                    <a:pt x="89"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75" name="Freeform 546"/>
            <p:cNvSpPr>
              <a:spLocks noChangeAspect="1"/>
            </p:cNvSpPr>
            <p:nvPr/>
          </p:nvSpPr>
          <p:spPr bwMode="auto">
            <a:xfrm>
              <a:off x="2243388" y="4711487"/>
              <a:ext cx="184" cy="120"/>
            </a:xfrm>
            <a:custGeom>
              <a:avLst/>
              <a:gdLst>
                <a:gd name="T0" fmla="*/ 260 w 274"/>
                <a:gd name="T1" fmla="*/ 0 h 194"/>
                <a:gd name="T2" fmla="*/ 274 w 274"/>
                <a:gd name="T3" fmla="*/ 16 h 194"/>
                <a:gd name="T4" fmla="*/ 265 w 274"/>
                <a:gd name="T5" fmla="*/ 32 h 194"/>
                <a:gd name="T6" fmla="*/ 255 w 274"/>
                <a:gd name="T7" fmla="*/ 57 h 194"/>
                <a:gd name="T8" fmla="*/ 241 w 274"/>
                <a:gd name="T9" fmla="*/ 73 h 194"/>
                <a:gd name="T10" fmla="*/ 246 w 274"/>
                <a:gd name="T11" fmla="*/ 121 h 194"/>
                <a:gd name="T12" fmla="*/ 255 w 274"/>
                <a:gd name="T13" fmla="*/ 157 h 194"/>
                <a:gd name="T14" fmla="*/ 231 w 274"/>
                <a:gd name="T15" fmla="*/ 172 h 194"/>
                <a:gd name="T16" fmla="*/ 227 w 274"/>
                <a:gd name="T17" fmla="*/ 188 h 194"/>
                <a:gd name="T18" fmla="*/ 208 w 274"/>
                <a:gd name="T19" fmla="*/ 194 h 194"/>
                <a:gd name="T20" fmla="*/ 180 w 274"/>
                <a:gd name="T21" fmla="*/ 162 h 194"/>
                <a:gd name="T22" fmla="*/ 161 w 274"/>
                <a:gd name="T23" fmla="*/ 162 h 194"/>
                <a:gd name="T24" fmla="*/ 146 w 274"/>
                <a:gd name="T25" fmla="*/ 137 h 194"/>
                <a:gd name="T26" fmla="*/ 118 w 274"/>
                <a:gd name="T27" fmla="*/ 121 h 194"/>
                <a:gd name="T28" fmla="*/ 99 w 274"/>
                <a:gd name="T29" fmla="*/ 115 h 194"/>
                <a:gd name="T30" fmla="*/ 80 w 274"/>
                <a:gd name="T31" fmla="*/ 105 h 194"/>
                <a:gd name="T32" fmla="*/ 61 w 274"/>
                <a:gd name="T33" fmla="*/ 88 h 194"/>
                <a:gd name="T34" fmla="*/ 28 w 274"/>
                <a:gd name="T35" fmla="*/ 63 h 194"/>
                <a:gd name="T36" fmla="*/ 14 w 274"/>
                <a:gd name="T37" fmla="*/ 57 h 194"/>
                <a:gd name="T38" fmla="*/ 0 w 274"/>
                <a:gd name="T39" fmla="*/ 41 h 194"/>
                <a:gd name="T40" fmla="*/ 0 w 274"/>
                <a:gd name="T41" fmla="*/ 22 h 194"/>
                <a:gd name="T42" fmla="*/ 5 w 274"/>
                <a:gd name="T43" fmla="*/ 6 h 194"/>
                <a:gd name="T44" fmla="*/ 33 w 274"/>
                <a:gd name="T45" fmla="*/ 10 h 194"/>
                <a:gd name="T46" fmla="*/ 76 w 274"/>
                <a:gd name="T47" fmla="*/ 10 h 194"/>
                <a:gd name="T48" fmla="*/ 85 w 274"/>
                <a:gd name="T49" fmla="*/ 26 h 194"/>
                <a:gd name="T50" fmla="*/ 132 w 274"/>
                <a:gd name="T51" fmla="*/ 26 h 194"/>
                <a:gd name="T52" fmla="*/ 165 w 274"/>
                <a:gd name="T53" fmla="*/ 26 h 194"/>
                <a:gd name="T54" fmla="*/ 208 w 274"/>
                <a:gd name="T55" fmla="*/ 16 h 194"/>
                <a:gd name="T56" fmla="*/ 260 w 274"/>
                <a:gd name="T57" fmla="*/ 0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4" h="194">
                  <a:moveTo>
                    <a:pt x="260" y="0"/>
                  </a:moveTo>
                  <a:lnTo>
                    <a:pt x="274" y="16"/>
                  </a:lnTo>
                  <a:lnTo>
                    <a:pt x="265" y="32"/>
                  </a:lnTo>
                  <a:lnTo>
                    <a:pt x="255" y="57"/>
                  </a:lnTo>
                  <a:lnTo>
                    <a:pt x="241" y="73"/>
                  </a:lnTo>
                  <a:lnTo>
                    <a:pt x="246" y="121"/>
                  </a:lnTo>
                  <a:lnTo>
                    <a:pt x="255" y="157"/>
                  </a:lnTo>
                  <a:lnTo>
                    <a:pt x="231" y="172"/>
                  </a:lnTo>
                  <a:lnTo>
                    <a:pt x="227" y="188"/>
                  </a:lnTo>
                  <a:lnTo>
                    <a:pt x="208" y="194"/>
                  </a:lnTo>
                  <a:lnTo>
                    <a:pt x="180" y="162"/>
                  </a:lnTo>
                  <a:lnTo>
                    <a:pt x="161" y="162"/>
                  </a:lnTo>
                  <a:lnTo>
                    <a:pt x="146" y="137"/>
                  </a:lnTo>
                  <a:lnTo>
                    <a:pt x="118" y="121"/>
                  </a:lnTo>
                  <a:lnTo>
                    <a:pt x="99" y="115"/>
                  </a:lnTo>
                  <a:lnTo>
                    <a:pt x="80" y="105"/>
                  </a:lnTo>
                  <a:lnTo>
                    <a:pt x="61" y="88"/>
                  </a:lnTo>
                  <a:lnTo>
                    <a:pt x="28" y="63"/>
                  </a:lnTo>
                  <a:lnTo>
                    <a:pt x="14" y="57"/>
                  </a:lnTo>
                  <a:lnTo>
                    <a:pt x="0" y="41"/>
                  </a:lnTo>
                  <a:lnTo>
                    <a:pt x="0" y="22"/>
                  </a:lnTo>
                  <a:lnTo>
                    <a:pt x="5" y="6"/>
                  </a:lnTo>
                  <a:lnTo>
                    <a:pt x="33" y="10"/>
                  </a:lnTo>
                  <a:lnTo>
                    <a:pt x="76" y="10"/>
                  </a:lnTo>
                  <a:lnTo>
                    <a:pt x="85" y="26"/>
                  </a:lnTo>
                  <a:lnTo>
                    <a:pt x="132" y="26"/>
                  </a:lnTo>
                  <a:lnTo>
                    <a:pt x="165" y="26"/>
                  </a:lnTo>
                  <a:lnTo>
                    <a:pt x="208" y="16"/>
                  </a:lnTo>
                  <a:lnTo>
                    <a:pt x="260"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76" name="Freeform 547"/>
            <p:cNvSpPr>
              <a:spLocks noChangeAspect="1"/>
            </p:cNvSpPr>
            <p:nvPr/>
          </p:nvSpPr>
          <p:spPr bwMode="auto">
            <a:xfrm>
              <a:off x="2243131" y="4710790"/>
              <a:ext cx="631" cy="730"/>
            </a:xfrm>
            <a:custGeom>
              <a:avLst/>
              <a:gdLst>
                <a:gd name="T0" fmla="*/ 713 w 931"/>
                <a:gd name="T1" fmla="*/ 1163 h 1179"/>
                <a:gd name="T2" fmla="*/ 769 w 931"/>
                <a:gd name="T3" fmla="*/ 1052 h 1179"/>
                <a:gd name="T4" fmla="*/ 793 w 931"/>
                <a:gd name="T5" fmla="*/ 1015 h 1179"/>
                <a:gd name="T6" fmla="*/ 774 w 931"/>
                <a:gd name="T7" fmla="*/ 963 h 1179"/>
                <a:gd name="T8" fmla="*/ 751 w 931"/>
                <a:gd name="T9" fmla="*/ 957 h 1179"/>
                <a:gd name="T10" fmla="*/ 769 w 931"/>
                <a:gd name="T11" fmla="*/ 916 h 1179"/>
                <a:gd name="T12" fmla="*/ 798 w 931"/>
                <a:gd name="T13" fmla="*/ 857 h 1179"/>
                <a:gd name="T14" fmla="*/ 887 w 931"/>
                <a:gd name="T15" fmla="*/ 926 h 1179"/>
                <a:gd name="T16" fmla="*/ 924 w 931"/>
                <a:gd name="T17" fmla="*/ 926 h 1179"/>
                <a:gd name="T18" fmla="*/ 896 w 931"/>
                <a:gd name="T19" fmla="*/ 846 h 1179"/>
                <a:gd name="T20" fmla="*/ 868 w 931"/>
                <a:gd name="T21" fmla="*/ 842 h 1179"/>
                <a:gd name="T22" fmla="*/ 769 w 931"/>
                <a:gd name="T23" fmla="*/ 752 h 1179"/>
                <a:gd name="T24" fmla="*/ 708 w 931"/>
                <a:gd name="T25" fmla="*/ 704 h 1179"/>
                <a:gd name="T26" fmla="*/ 713 w 931"/>
                <a:gd name="T27" fmla="*/ 672 h 1179"/>
                <a:gd name="T28" fmla="*/ 620 w 931"/>
                <a:gd name="T29" fmla="*/ 624 h 1179"/>
                <a:gd name="T30" fmla="*/ 578 w 931"/>
                <a:gd name="T31" fmla="*/ 583 h 1179"/>
                <a:gd name="T32" fmla="*/ 479 w 931"/>
                <a:gd name="T33" fmla="*/ 416 h 1179"/>
                <a:gd name="T34" fmla="*/ 460 w 931"/>
                <a:gd name="T35" fmla="*/ 284 h 1179"/>
                <a:gd name="T36" fmla="*/ 432 w 931"/>
                <a:gd name="T37" fmla="*/ 232 h 1179"/>
                <a:gd name="T38" fmla="*/ 512 w 931"/>
                <a:gd name="T39" fmla="*/ 190 h 1179"/>
                <a:gd name="T40" fmla="*/ 549 w 931"/>
                <a:gd name="T41" fmla="*/ 99 h 1179"/>
                <a:gd name="T42" fmla="*/ 465 w 931"/>
                <a:gd name="T43" fmla="*/ 58 h 1179"/>
                <a:gd name="T44" fmla="*/ 451 w 931"/>
                <a:gd name="T45" fmla="*/ 21 h 1179"/>
                <a:gd name="T46" fmla="*/ 334 w 931"/>
                <a:gd name="T47" fmla="*/ 5 h 1179"/>
                <a:gd name="T48" fmla="*/ 278 w 931"/>
                <a:gd name="T49" fmla="*/ 74 h 1179"/>
                <a:gd name="T50" fmla="*/ 230 w 931"/>
                <a:gd name="T51" fmla="*/ 68 h 1179"/>
                <a:gd name="T52" fmla="*/ 169 w 931"/>
                <a:gd name="T53" fmla="*/ 89 h 1179"/>
                <a:gd name="T54" fmla="*/ 146 w 931"/>
                <a:gd name="T55" fmla="*/ 42 h 1179"/>
                <a:gd name="T56" fmla="*/ 113 w 931"/>
                <a:gd name="T57" fmla="*/ 84 h 1179"/>
                <a:gd name="T58" fmla="*/ 28 w 931"/>
                <a:gd name="T59" fmla="*/ 121 h 1179"/>
                <a:gd name="T60" fmla="*/ 9 w 931"/>
                <a:gd name="T61" fmla="*/ 195 h 1179"/>
                <a:gd name="T62" fmla="*/ 0 w 931"/>
                <a:gd name="T63" fmla="*/ 268 h 1179"/>
                <a:gd name="T64" fmla="*/ 38 w 931"/>
                <a:gd name="T65" fmla="*/ 296 h 1179"/>
                <a:gd name="T66" fmla="*/ 66 w 931"/>
                <a:gd name="T67" fmla="*/ 354 h 1179"/>
                <a:gd name="T68" fmla="*/ 155 w 931"/>
                <a:gd name="T69" fmla="*/ 300 h 1179"/>
                <a:gd name="T70" fmla="*/ 240 w 931"/>
                <a:gd name="T71" fmla="*/ 385 h 1179"/>
                <a:gd name="T72" fmla="*/ 278 w 931"/>
                <a:gd name="T73" fmla="*/ 500 h 1179"/>
                <a:gd name="T74" fmla="*/ 342 w 931"/>
                <a:gd name="T75" fmla="*/ 563 h 1179"/>
                <a:gd name="T76" fmla="*/ 427 w 931"/>
                <a:gd name="T77" fmla="*/ 678 h 1179"/>
                <a:gd name="T78" fmla="*/ 559 w 931"/>
                <a:gd name="T79" fmla="*/ 788 h 1179"/>
                <a:gd name="T80" fmla="*/ 601 w 931"/>
                <a:gd name="T81" fmla="*/ 820 h 1179"/>
                <a:gd name="T82" fmla="*/ 634 w 931"/>
                <a:gd name="T83" fmla="*/ 894 h 1179"/>
                <a:gd name="T84" fmla="*/ 686 w 931"/>
                <a:gd name="T85" fmla="*/ 916 h 1179"/>
                <a:gd name="T86" fmla="*/ 705 w 931"/>
                <a:gd name="T87" fmla="*/ 1010 h 1179"/>
                <a:gd name="T88" fmla="*/ 689 w 931"/>
                <a:gd name="T89" fmla="*/ 1079 h 1179"/>
                <a:gd name="T90" fmla="*/ 675 w 931"/>
                <a:gd name="T91" fmla="*/ 1163 h 1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31" h="1179">
                  <a:moveTo>
                    <a:pt x="675" y="1163"/>
                  </a:moveTo>
                  <a:lnTo>
                    <a:pt x="689" y="1179"/>
                  </a:lnTo>
                  <a:lnTo>
                    <a:pt x="713" y="1163"/>
                  </a:lnTo>
                  <a:lnTo>
                    <a:pt x="741" y="1121"/>
                  </a:lnTo>
                  <a:lnTo>
                    <a:pt x="755" y="1058"/>
                  </a:lnTo>
                  <a:lnTo>
                    <a:pt x="769" y="1052"/>
                  </a:lnTo>
                  <a:lnTo>
                    <a:pt x="779" y="1062"/>
                  </a:lnTo>
                  <a:lnTo>
                    <a:pt x="798" y="1042"/>
                  </a:lnTo>
                  <a:lnTo>
                    <a:pt x="793" y="1015"/>
                  </a:lnTo>
                  <a:lnTo>
                    <a:pt x="802" y="994"/>
                  </a:lnTo>
                  <a:lnTo>
                    <a:pt x="798" y="984"/>
                  </a:lnTo>
                  <a:lnTo>
                    <a:pt x="774" y="963"/>
                  </a:lnTo>
                  <a:lnTo>
                    <a:pt x="765" y="963"/>
                  </a:lnTo>
                  <a:lnTo>
                    <a:pt x="769" y="951"/>
                  </a:lnTo>
                  <a:lnTo>
                    <a:pt x="751" y="957"/>
                  </a:lnTo>
                  <a:lnTo>
                    <a:pt x="741" y="947"/>
                  </a:lnTo>
                  <a:lnTo>
                    <a:pt x="741" y="936"/>
                  </a:lnTo>
                  <a:lnTo>
                    <a:pt x="769" y="916"/>
                  </a:lnTo>
                  <a:lnTo>
                    <a:pt x="783" y="894"/>
                  </a:lnTo>
                  <a:lnTo>
                    <a:pt x="783" y="862"/>
                  </a:lnTo>
                  <a:lnTo>
                    <a:pt x="798" y="857"/>
                  </a:lnTo>
                  <a:lnTo>
                    <a:pt x="845" y="883"/>
                  </a:lnTo>
                  <a:lnTo>
                    <a:pt x="863" y="889"/>
                  </a:lnTo>
                  <a:lnTo>
                    <a:pt x="887" y="926"/>
                  </a:lnTo>
                  <a:lnTo>
                    <a:pt x="896" y="947"/>
                  </a:lnTo>
                  <a:lnTo>
                    <a:pt x="910" y="947"/>
                  </a:lnTo>
                  <a:lnTo>
                    <a:pt x="924" y="926"/>
                  </a:lnTo>
                  <a:lnTo>
                    <a:pt x="931" y="904"/>
                  </a:lnTo>
                  <a:lnTo>
                    <a:pt x="915" y="867"/>
                  </a:lnTo>
                  <a:lnTo>
                    <a:pt x="896" y="846"/>
                  </a:lnTo>
                  <a:lnTo>
                    <a:pt x="878" y="846"/>
                  </a:lnTo>
                  <a:lnTo>
                    <a:pt x="878" y="842"/>
                  </a:lnTo>
                  <a:lnTo>
                    <a:pt x="868" y="842"/>
                  </a:lnTo>
                  <a:lnTo>
                    <a:pt x="821" y="788"/>
                  </a:lnTo>
                  <a:lnTo>
                    <a:pt x="798" y="793"/>
                  </a:lnTo>
                  <a:lnTo>
                    <a:pt x="769" y="752"/>
                  </a:lnTo>
                  <a:lnTo>
                    <a:pt x="751" y="746"/>
                  </a:lnTo>
                  <a:lnTo>
                    <a:pt x="722" y="715"/>
                  </a:lnTo>
                  <a:lnTo>
                    <a:pt x="708" y="704"/>
                  </a:lnTo>
                  <a:lnTo>
                    <a:pt x="719" y="694"/>
                  </a:lnTo>
                  <a:lnTo>
                    <a:pt x="732" y="688"/>
                  </a:lnTo>
                  <a:lnTo>
                    <a:pt x="713" y="672"/>
                  </a:lnTo>
                  <a:lnTo>
                    <a:pt x="689" y="682"/>
                  </a:lnTo>
                  <a:lnTo>
                    <a:pt x="672" y="672"/>
                  </a:lnTo>
                  <a:lnTo>
                    <a:pt x="620" y="624"/>
                  </a:lnTo>
                  <a:lnTo>
                    <a:pt x="615" y="604"/>
                  </a:lnTo>
                  <a:lnTo>
                    <a:pt x="596" y="598"/>
                  </a:lnTo>
                  <a:lnTo>
                    <a:pt x="578" y="583"/>
                  </a:lnTo>
                  <a:lnTo>
                    <a:pt x="530" y="469"/>
                  </a:lnTo>
                  <a:lnTo>
                    <a:pt x="516" y="453"/>
                  </a:lnTo>
                  <a:lnTo>
                    <a:pt x="479" y="416"/>
                  </a:lnTo>
                  <a:lnTo>
                    <a:pt x="436" y="342"/>
                  </a:lnTo>
                  <a:lnTo>
                    <a:pt x="436" y="300"/>
                  </a:lnTo>
                  <a:lnTo>
                    <a:pt x="460" y="284"/>
                  </a:lnTo>
                  <a:lnTo>
                    <a:pt x="460" y="263"/>
                  </a:lnTo>
                  <a:lnTo>
                    <a:pt x="441" y="243"/>
                  </a:lnTo>
                  <a:lnTo>
                    <a:pt x="432" y="232"/>
                  </a:lnTo>
                  <a:lnTo>
                    <a:pt x="436" y="216"/>
                  </a:lnTo>
                  <a:lnTo>
                    <a:pt x="455" y="206"/>
                  </a:lnTo>
                  <a:lnTo>
                    <a:pt x="512" y="190"/>
                  </a:lnTo>
                  <a:lnTo>
                    <a:pt x="535" y="173"/>
                  </a:lnTo>
                  <a:lnTo>
                    <a:pt x="554" y="153"/>
                  </a:lnTo>
                  <a:lnTo>
                    <a:pt x="549" y="99"/>
                  </a:lnTo>
                  <a:lnTo>
                    <a:pt x="554" y="79"/>
                  </a:lnTo>
                  <a:lnTo>
                    <a:pt x="526" y="74"/>
                  </a:lnTo>
                  <a:lnTo>
                    <a:pt x="465" y="58"/>
                  </a:lnTo>
                  <a:lnTo>
                    <a:pt x="455" y="42"/>
                  </a:lnTo>
                  <a:lnTo>
                    <a:pt x="451" y="37"/>
                  </a:lnTo>
                  <a:lnTo>
                    <a:pt x="451" y="21"/>
                  </a:lnTo>
                  <a:lnTo>
                    <a:pt x="446" y="5"/>
                  </a:lnTo>
                  <a:lnTo>
                    <a:pt x="413" y="0"/>
                  </a:lnTo>
                  <a:lnTo>
                    <a:pt x="334" y="5"/>
                  </a:lnTo>
                  <a:lnTo>
                    <a:pt x="325" y="27"/>
                  </a:lnTo>
                  <a:lnTo>
                    <a:pt x="296" y="31"/>
                  </a:lnTo>
                  <a:lnTo>
                    <a:pt x="278" y="74"/>
                  </a:lnTo>
                  <a:lnTo>
                    <a:pt x="278" y="89"/>
                  </a:lnTo>
                  <a:lnTo>
                    <a:pt x="259" y="74"/>
                  </a:lnTo>
                  <a:lnTo>
                    <a:pt x="230" y="68"/>
                  </a:lnTo>
                  <a:lnTo>
                    <a:pt x="212" y="79"/>
                  </a:lnTo>
                  <a:lnTo>
                    <a:pt x="198" y="111"/>
                  </a:lnTo>
                  <a:lnTo>
                    <a:pt x="169" y="89"/>
                  </a:lnTo>
                  <a:lnTo>
                    <a:pt x="174" y="58"/>
                  </a:lnTo>
                  <a:lnTo>
                    <a:pt x="165" y="37"/>
                  </a:lnTo>
                  <a:lnTo>
                    <a:pt x="146" y="42"/>
                  </a:lnTo>
                  <a:lnTo>
                    <a:pt x="141" y="68"/>
                  </a:lnTo>
                  <a:lnTo>
                    <a:pt x="127" y="84"/>
                  </a:lnTo>
                  <a:lnTo>
                    <a:pt x="113" y="84"/>
                  </a:lnTo>
                  <a:lnTo>
                    <a:pt x="47" y="74"/>
                  </a:lnTo>
                  <a:lnTo>
                    <a:pt x="25" y="95"/>
                  </a:lnTo>
                  <a:lnTo>
                    <a:pt x="28" y="121"/>
                  </a:lnTo>
                  <a:lnTo>
                    <a:pt x="33" y="142"/>
                  </a:lnTo>
                  <a:lnTo>
                    <a:pt x="0" y="173"/>
                  </a:lnTo>
                  <a:lnTo>
                    <a:pt x="9" y="195"/>
                  </a:lnTo>
                  <a:lnTo>
                    <a:pt x="19" y="206"/>
                  </a:lnTo>
                  <a:lnTo>
                    <a:pt x="0" y="232"/>
                  </a:lnTo>
                  <a:lnTo>
                    <a:pt x="0" y="268"/>
                  </a:lnTo>
                  <a:lnTo>
                    <a:pt x="9" y="284"/>
                  </a:lnTo>
                  <a:lnTo>
                    <a:pt x="28" y="284"/>
                  </a:lnTo>
                  <a:lnTo>
                    <a:pt x="38" y="296"/>
                  </a:lnTo>
                  <a:lnTo>
                    <a:pt x="47" y="321"/>
                  </a:lnTo>
                  <a:lnTo>
                    <a:pt x="47" y="348"/>
                  </a:lnTo>
                  <a:lnTo>
                    <a:pt x="66" y="354"/>
                  </a:lnTo>
                  <a:lnTo>
                    <a:pt x="80" y="348"/>
                  </a:lnTo>
                  <a:lnTo>
                    <a:pt x="132" y="290"/>
                  </a:lnTo>
                  <a:lnTo>
                    <a:pt x="155" y="300"/>
                  </a:lnTo>
                  <a:lnTo>
                    <a:pt x="202" y="327"/>
                  </a:lnTo>
                  <a:lnTo>
                    <a:pt x="235" y="354"/>
                  </a:lnTo>
                  <a:lnTo>
                    <a:pt x="240" y="385"/>
                  </a:lnTo>
                  <a:lnTo>
                    <a:pt x="259" y="406"/>
                  </a:lnTo>
                  <a:lnTo>
                    <a:pt x="268" y="443"/>
                  </a:lnTo>
                  <a:lnTo>
                    <a:pt x="278" y="500"/>
                  </a:lnTo>
                  <a:lnTo>
                    <a:pt x="292" y="527"/>
                  </a:lnTo>
                  <a:lnTo>
                    <a:pt x="309" y="549"/>
                  </a:lnTo>
                  <a:lnTo>
                    <a:pt x="342" y="563"/>
                  </a:lnTo>
                  <a:lnTo>
                    <a:pt x="372" y="614"/>
                  </a:lnTo>
                  <a:lnTo>
                    <a:pt x="399" y="657"/>
                  </a:lnTo>
                  <a:lnTo>
                    <a:pt x="427" y="678"/>
                  </a:lnTo>
                  <a:lnTo>
                    <a:pt x="479" y="746"/>
                  </a:lnTo>
                  <a:lnTo>
                    <a:pt x="516" y="746"/>
                  </a:lnTo>
                  <a:lnTo>
                    <a:pt x="559" y="788"/>
                  </a:lnTo>
                  <a:lnTo>
                    <a:pt x="559" y="830"/>
                  </a:lnTo>
                  <a:lnTo>
                    <a:pt x="573" y="842"/>
                  </a:lnTo>
                  <a:lnTo>
                    <a:pt x="601" y="820"/>
                  </a:lnTo>
                  <a:lnTo>
                    <a:pt x="606" y="842"/>
                  </a:lnTo>
                  <a:lnTo>
                    <a:pt x="606" y="867"/>
                  </a:lnTo>
                  <a:lnTo>
                    <a:pt x="634" y="894"/>
                  </a:lnTo>
                  <a:lnTo>
                    <a:pt x="643" y="910"/>
                  </a:lnTo>
                  <a:lnTo>
                    <a:pt x="681" y="899"/>
                  </a:lnTo>
                  <a:lnTo>
                    <a:pt x="686" y="916"/>
                  </a:lnTo>
                  <a:lnTo>
                    <a:pt x="681" y="951"/>
                  </a:lnTo>
                  <a:lnTo>
                    <a:pt x="700" y="984"/>
                  </a:lnTo>
                  <a:lnTo>
                    <a:pt x="705" y="1010"/>
                  </a:lnTo>
                  <a:lnTo>
                    <a:pt x="713" y="1037"/>
                  </a:lnTo>
                  <a:lnTo>
                    <a:pt x="708" y="1058"/>
                  </a:lnTo>
                  <a:lnTo>
                    <a:pt x="689" y="1079"/>
                  </a:lnTo>
                  <a:lnTo>
                    <a:pt x="686" y="1105"/>
                  </a:lnTo>
                  <a:lnTo>
                    <a:pt x="672" y="1136"/>
                  </a:lnTo>
                  <a:lnTo>
                    <a:pt x="675" y="1163"/>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grpSp>
        <p:nvGrpSpPr>
          <p:cNvPr id="34" name="GR"/>
          <p:cNvGrpSpPr>
            <a:grpSpLocks/>
          </p:cNvGrpSpPr>
          <p:nvPr/>
        </p:nvGrpSpPr>
        <p:grpSpPr bwMode="auto">
          <a:xfrm>
            <a:off x="6856601" y="5199139"/>
            <a:ext cx="1093780" cy="1031887"/>
            <a:chOff x="3816299" y="5517315"/>
            <a:chExt cx="501" cy="535"/>
          </a:xfrm>
          <a:solidFill>
            <a:srgbClr val="FAFAFA"/>
          </a:solidFill>
          <a:effectLst/>
        </p:grpSpPr>
        <p:sp>
          <p:nvSpPr>
            <p:cNvPr id="65" name="Freeform 536"/>
            <p:cNvSpPr>
              <a:spLocks noChangeAspect="1"/>
            </p:cNvSpPr>
            <p:nvPr/>
          </p:nvSpPr>
          <p:spPr bwMode="auto">
            <a:xfrm>
              <a:off x="3816585" y="5517458"/>
              <a:ext cx="26" cy="24"/>
            </a:xfrm>
            <a:custGeom>
              <a:avLst/>
              <a:gdLst>
                <a:gd name="T0" fmla="*/ 38 w 38"/>
                <a:gd name="T1" fmla="*/ 0 h 40"/>
                <a:gd name="T2" fmla="*/ 14 w 38"/>
                <a:gd name="T3" fmla="*/ 0 h 40"/>
                <a:gd name="T4" fmla="*/ 2 w 38"/>
                <a:gd name="T5" fmla="*/ 9 h 40"/>
                <a:gd name="T6" fmla="*/ 0 w 38"/>
                <a:gd name="T7" fmla="*/ 22 h 40"/>
                <a:gd name="T8" fmla="*/ 0 w 38"/>
                <a:gd name="T9" fmla="*/ 37 h 40"/>
                <a:gd name="T10" fmla="*/ 11 w 38"/>
                <a:gd name="T11" fmla="*/ 40 h 40"/>
                <a:gd name="T12" fmla="*/ 33 w 38"/>
                <a:gd name="T13" fmla="*/ 25 h 40"/>
                <a:gd name="T14" fmla="*/ 38 w 38"/>
                <a:gd name="T15" fmla="*/ 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40">
                  <a:moveTo>
                    <a:pt x="38" y="0"/>
                  </a:moveTo>
                  <a:lnTo>
                    <a:pt x="14" y="0"/>
                  </a:lnTo>
                  <a:lnTo>
                    <a:pt x="2" y="9"/>
                  </a:lnTo>
                  <a:lnTo>
                    <a:pt x="0" y="22"/>
                  </a:lnTo>
                  <a:lnTo>
                    <a:pt x="0" y="37"/>
                  </a:lnTo>
                  <a:lnTo>
                    <a:pt x="11" y="40"/>
                  </a:lnTo>
                  <a:lnTo>
                    <a:pt x="33" y="25"/>
                  </a:lnTo>
                  <a:lnTo>
                    <a:pt x="38"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66" name="Freeform 537"/>
            <p:cNvSpPr>
              <a:spLocks noChangeAspect="1"/>
            </p:cNvSpPr>
            <p:nvPr/>
          </p:nvSpPr>
          <p:spPr bwMode="auto">
            <a:xfrm>
              <a:off x="3816633" y="5517499"/>
              <a:ext cx="45" cy="33"/>
            </a:xfrm>
            <a:custGeom>
              <a:avLst/>
              <a:gdLst>
                <a:gd name="T0" fmla="*/ 35 w 66"/>
                <a:gd name="T1" fmla="*/ 0 h 52"/>
                <a:gd name="T2" fmla="*/ 66 w 66"/>
                <a:gd name="T3" fmla="*/ 37 h 52"/>
                <a:gd name="T4" fmla="*/ 60 w 66"/>
                <a:gd name="T5" fmla="*/ 47 h 52"/>
                <a:gd name="T6" fmla="*/ 44 w 66"/>
                <a:gd name="T7" fmla="*/ 52 h 52"/>
                <a:gd name="T8" fmla="*/ 41 w 66"/>
                <a:gd name="T9" fmla="*/ 40 h 52"/>
                <a:gd name="T10" fmla="*/ 35 w 66"/>
                <a:gd name="T11" fmla="*/ 34 h 52"/>
                <a:gd name="T12" fmla="*/ 25 w 66"/>
                <a:gd name="T13" fmla="*/ 40 h 52"/>
                <a:gd name="T14" fmla="*/ 14 w 66"/>
                <a:gd name="T15" fmla="*/ 31 h 52"/>
                <a:gd name="T16" fmla="*/ 9 w 66"/>
                <a:gd name="T17" fmla="*/ 24 h 52"/>
                <a:gd name="T18" fmla="*/ 16 w 66"/>
                <a:gd name="T19" fmla="*/ 18 h 52"/>
                <a:gd name="T20" fmla="*/ 2 w 66"/>
                <a:gd name="T21" fmla="*/ 27 h 52"/>
                <a:gd name="T22" fmla="*/ 0 w 66"/>
                <a:gd name="T23" fmla="*/ 18 h 52"/>
                <a:gd name="T24" fmla="*/ 19 w 66"/>
                <a:gd name="T25" fmla="*/ 10 h 52"/>
                <a:gd name="T26" fmla="*/ 35 w 66"/>
                <a:gd name="T2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6" h="52">
                  <a:moveTo>
                    <a:pt x="35" y="0"/>
                  </a:moveTo>
                  <a:lnTo>
                    <a:pt x="66" y="37"/>
                  </a:lnTo>
                  <a:lnTo>
                    <a:pt x="60" y="47"/>
                  </a:lnTo>
                  <a:lnTo>
                    <a:pt x="44" y="52"/>
                  </a:lnTo>
                  <a:lnTo>
                    <a:pt x="41" y="40"/>
                  </a:lnTo>
                  <a:lnTo>
                    <a:pt x="35" y="34"/>
                  </a:lnTo>
                  <a:lnTo>
                    <a:pt x="25" y="40"/>
                  </a:lnTo>
                  <a:lnTo>
                    <a:pt x="14" y="31"/>
                  </a:lnTo>
                  <a:lnTo>
                    <a:pt x="9" y="24"/>
                  </a:lnTo>
                  <a:lnTo>
                    <a:pt x="16" y="18"/>
                  </a:lnTo>
                  <a:lnTo>
                    <a:pt x="2" y="27"/>
                  </a:lnTo>
                  <a:lnTo>
                    <a:pt x="0" y="18"/>
                  </a:lnTo>
                  <a:lnTo>
                    <a:pt x="19" y="10"/>
                  </a:lnTo>
                  <a:lnTo>
                    <a:pt x="35"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67" name="Freeform 538"/>
            <p:cNvSpPr>
              <a:spLocks noChangeAspect="1"/>
            </p:cNvSpPr>
            <p:nvPr/>
          </p:nvSpPr>
          <p:spPr bwMode="auto">
            <a:xfrm>
              <a:off x="3816309" y="5517596"/>
              <a:ext cx="21" cy="22"/>
            </a:xfrm>
            <a:custGeom>
              <a:avLst/>
              <a:gdLst>
                <a:gd name="T0" fmla="*/ 22 w 30"/>
                <a:gd name="T1" fmla="*/ 0 h 36"/>
                <a:gd name="T2" fmla="*/ 30 w 30"/>
                <a:gd name="T3" fmla="*/ 10 h 36"/>
                <a:gd name="T4" fmla="*/ 27 w 30"/>
                <a:gd name="T5" fmla="*/ 23 h 36"/>
                <a:gd name="T6" fmla="*/ 30 w 30"/>
                <a:gd name="T7" fmla="*/ 33 h 36"/>
                <a:gd name="T8" fmla="*/ 22 w 30"/>
                <a:gd name="T9" fmla="*/ 36 h 36"/>
                <a:gd name="T10" fmla="*/ 8 w 30"/>
                <a:gd name="T11" fmla="*/ 33 h 36"/>
                <a:gd name="T12" fmla="*/ 0 w 30"/>
                <a:gd name="T13" fmla="*/ 20 h 36"/>
                <a:gd name="T14" fmla="*/ 22 w 30"/>
                <a:gd name="T15" fmla="*/ 0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36">
                  <a:moveTo>
                    <a:pt x="22" y="0"/>
                  </a:moveTo>
                  <a:lnTo>
                    <a:pt x="30" y="10"/>
                  </a:lnTo>
                  <a:lnTo>
                    <a:pt x="27" y="23"/>
                  </a:lnTo>
                  <a:lnTo>
                    <a:pt x="30" y="33"/>
                  </a:lnTo>
                  <a:lnTo>
                    <a:pt x="22" y="36"/>
                  </a:lnTo>
                  <a:lnTo>
                    <a:pt x="8" y="33"/>
                  </a:lnTo>
                  <a:lnTo>
                    <a:pt x="0" y="20"/>
                  </a:lnTo>
                  <a:lnTo>
                    <a:pt x="22"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68" name="Freeform 539"/>
            <p:cNvSpPr>
              <a:spLocks noChangeAspect="1"/>
            </p:cNvSpPr>
            <p:nvPr/>
          </p:nvSpPr>
          <p:spPr bwMode="auto">
            <a:xfrm>
              <a:off x="3816484" y="5517548"/>
              <a:ext cx="91" cy="76"/>
            </a:xfrm>
            <a:custGeom>
              <a:avLst/>
              <a:gdLst>
                <a:gd name="T0" fmla="*/ 11 w 134"/>
                <a:gd name="T1" fmla="*/ 0 h 124"/>
                <a:gd name="T2" fmla="*/ 0 w 134"/>
                <a:gd name="T3" fmla="*/ 10 h 124"/>
                <a:gd name="T4" fmla="*/ 14 w 134"/>
                <a:gd name="T5" fmla="*/ 37 h 124"/>
                <a:gd name="T6" fmla="*/ 30 w 134"/>
                <a:gd name="T7" fmla="*/ 43 h 124"/>
                <a:gd name="T8" fmla="*/ 49 w 134"/>
                <a:gd name="T9" fmla="*/ 65 h 124"/>
                <a:gd name="T10" fmla="*/ 66 w 134"/>
                <a:gd name="T11" fmla="*/ 77 h 124"/>
                <a:gd name="T12" fmla="*/ 93 w 134"/>
                <a:gd name="T13" fmla="*/ 100 h 124"/>
                <a:gd name="T14" fmla="*/ 109 w 134"/>
                <a:gd name="T15" fmla="*/ 108 h 124"/>
                <a:gd name="T16" fmla="*/ 129 w 134"/>
                <a:gd name="T17" fmla="*/ 124 h 124"/>
                <a:gd name="T18" fmla="*/ 134 w 134"/>
                <a:gd name="T19" fmla="*/ 115 h 124"/>
                <a:gd name="T20" fmla="*/ 93 w 134"/>
                <a:gd name="T21" fmla="*/ 80 h 124"/>
                <a:gd name="T22" fmla="*/ 90 w 134"/>
                <a:gd name="T23" fmla="*/ 63 h 124"/>
                <a:gd name="T24" fmla="*/ 85 w 134"/>
                <a:gd name="T25" fmla="*/ 47 h 124"/>
                <a:gd name="T26" fmla="*/ 68 w 134"/>
                <a:gd name="T27" fmla="*/ 28 h 124"/>
                <a:gd name="T28" fmla="*/ 63 w 134"/>
                <a:gd name="T29" fmla="*/ 31 h 124"/>
                <a:gd name="T30" fmla="*/ 41 w 134"/>
                <a:gd name="T31" fmla="*/ 13 h 124"/>
                <a:gd name="T32" fmla="*/ 28 w 134"/>
                <a:gd name="T33" fmla="*/ 6 h 124"/>
                <a:gd name="T34" fmla="*/ 11 w 134"/>
                <a:gd name="T35" fmla="*/ 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4" h="124">
                  <a:moveTo>
                    <a:pt x="11" y="0"/>
                  </a:moveTo>
                  <a:lnTo>
                    <a:pt x="0" y="10"/>
                  </a:lnTo>
                  <a:lnTo>
                    <a:pt x="14" y="37"/>
                  </a:lnTo>
                  <a:lnTo>
                    <a:pt x="30" y="43"/>
                  </a:lnTo>
                  <a:lnTo>
                    <a:pt x="49" y="65"/>
                  </a:lnTo>
                  <a:lnTo>
                    <a:pt x="66" y="77"/>
                  </a:lnTo>
                  <a:lnTo>
                    <a:pt x="93" y="100"/>
                  </a:lnTo>
                  <a:lnTo>
                    <a:pt x="109" y="108"/>
                  </a:lnTo>
                  <a:lnTo>
                    <a:pt x="129" y="124"/>
                  </a:lnTo>
                  <a:lnTo>
                    <a:pt x="134" y="115"/>
                  </a:lnTo>
                  <a:lnTo>
                    <a:pt x="93" y="80"/>
                  </a:lnTo>
                  <a:lnTo>
                    <a:pt x="90" y="63"/>
                  </a:lnTo>
                  <a:lnTo>
                    <a:pt x="85" y="47"/>
                  </a:lnTo>
                  <a:lnTo>
                    <a:pt x="68" y="28"/>
                  </a:lnTo>
                  <a:lnTo>
                    <a:pt x="63" y="31"/>
                  </a:lnTo>
                  <a:lnTo>
                    <a:pt x="41" y="13"/>
                  </a:lnTo>
                  <a:lnTo>
                    <a:pt x="28" y="6"/>
                  </a:lnTo>
                  <a:lnTo>
                    <a:pt x="11"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69" name="Freeform 540"/>
            <p:cNvSpPr>
              <a:spLocks noChangeAspect="1"/>
            </p:cNvSpPr>
            <p:nvPr/>
          </p:nvSpPr>
          <p:spPr bwMode="auto">
            <a:xfrm>
              <a:off x="3816760" y="5517688"/>
              <a:ext cx="36" cy="20"/>
            </a:xfrm>
            <a:custGeom>
              <a:avLst/>
              <a:gdLst>
                <a:gd name="T0" fmla="*/ 52 w 52"/>
                <a:gd name="T1" fmla="*/ 8 h 31"/>
                <a:gd name="T2" fmla="*/ 28 w 52"/>
                <a:gd name="T3" fmla="*/ 31 h 31"/>
                <a:gd name="T4" fmla="*/ 12 w 52"/>
                <a:gd name="T5" fmla="*/ 31 h 31"/>
                <a:gd name="T6" fmla="*/ 0 w 52"/>
                <a:gd name="T7" fmla="*/ 21 h 31"/>
                <a:gd name="T8" fmla="*/ 8 w 52"/>
                <a:gd name="T9" fmla="*/ 2 h 31"/>
                <a:gd name="T10" fmla="*/ 33 w 52"/>
                <a:gd name="T11" fmla="*/ 0 h 31"/>
                <a:gd name="T12" fmla="*/ 52 w 52"/>
                <a:gd name="T13" fmla="*/ 8 h 31"/>
              </a:gdLst>
              <a:ahLst/>
              <a:cxnLst>
                <a:cxn ang="0">
                  <a:pos x="T0" y="T1"/>
                </a:cxn>
                <a:cxn ang="0">
                  <a:pos x="T2" y="T3"/>
                </a:cxn>
                <a:cxn ang="0">
                  <a:pos x="T4" y="T5"/>
                </a:cxn>
                <a:cxn ang="0">
                  <a:pos x="T6" y="T7"/>
                </a:cxn>
                <a:cxn ang="0">
                  <a:pos x="T8" y="T9"/>
                </a:cxn>
                <a:cxn ang="0">
                  <a:pos x="T10" y="T11"/>
                </a:cxn>
                <a:cxn ang="0">
                  <a:pos x="T12" y="T13"/>
                </a:cxn>
              </a:cxnLst>
              <a:rect l="0" t="0" r="r" b="b"/>
              <a:pathLst>
                <a:path w="52" h="31">
                  <a:moveTo>
                    <a:pt x="52" y="8"/>
                  </a:moveTo>
                  <a:lnTo>
                    <a:pt x="28" y="31"/>
                  </a:lnTo>
                  <a:lnTo>
                    <a:pt x="12" y="31"/>
                  </a:lnTo>
                  <a:lnTo>
                    <a:pt x="0" y="21"/>
                  </a:lnTo>
                  <a:lnTo>
                    <a:pt x="8" y="2"/>
                  </a:lnTo>
                  <a:lnTo>
                    <a:pt x="33" y="0"/>
                  </a:lnTo>
                  <a:lnTo>
                    <a:pt x="52" y="8"/>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70" name="Freeform 541"/>
            <p:cNvSpPr>
              <a:spLocks noChangeAspect="1"/>
            </p:cNvSpPr>
            <p:nvPr/>
          </p:nvSpPr>
          <p:spPr bwMode="auto">
            <a:xfrm>
              <a:off x="3816767" y="5517732"/>
              <a:ext cx="33" cy="30"/>
            </a:xfrm>
            <a:custGeom>
              <a:avLst/>
              <a:gdLst>
                <a:gd name="T0" fmla="*/ 53 w 53"/>
                <a:gd name="T1" fmla="*/ 0 h 47"/>
                <a:gd name="T2" fmla="*/ 53 w 53"/>
                <a:gd name="T3" fmla="*/ 15 h 47"/>
                <a:gd name="T4" fmla="*/ 20 w 53"/>
                <a:gd name="T5" fmla="*/ 40 h 47"/>
                <a:gd name="T6" fmla="*/ 6 w 53"/>
                <a:gd name="T7" fmla="*/ 47 h 47"/>
                <a:gd name="T8" fmla="*/ 0 w 53"/>
                <a:gd name="T9" fmla="*/ 44 h 47"/>
                <a:gd name="T10" fmla="*/ 5 w 53"/>
                <a:gd name="T11" fmla="*/ 27 h 47"/>
                <a:gd name="T12" fmla="*/ 28 w 53"/>
                <a:gd name="T13" fmla="*/ 8 h 47"/>
                <a:gd name="T14" fmla="*/ 53 w 53"/>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 h="47">
                  <a:moveTo>
                    <a:pt x="53" y="0"/>
                  </a:moveTo>
                  <a:lnTo>
                    <a:pt x="53" y="15"/>
                  </a:lnTo>
                  <a:lnTo>
                    <a:pt x="20" y="40"/>
                  </a:lnTo>
                  <a:lnTo>
                    <a:pt x="6" y="47"/>
                  </a:lnTo>
                  <a:lnTo>
                    <a:pt x="0" y="44"/>
                  </a:lnTo>
                  <a:lnTo>
                    <a:pt x="5" y="27"/>
                  </a:lnTo>
                  <a:lnTo>
                    <a:pt x="28" y="8"/>
                  </a:lnTo>
                  <a:lnTo>
                    <a:pt x="53"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71" name="Freeform 542"/>
            <p:cNvSpPr>
              <a:spLocks noChangeAspect="1"/>
            </p:cNvSpPr>
            <p:nvPr/>
          </p:nvSpPr>
          <p:spPr bwMode="auto">
            <a:xfrm>
              <a:off x="3816352" y="5517605"/>
              <a:ext cx="158" cy="142"/>
            </a:xfrm>
            <a:custGeom>
              <a:avLst/>
              <a:gdLst>
                <a:gd name="T0" fmla="*/ 33 w 233"/>
                <a:gd name="T1" fmla="*/ 10 h 231"/>
                <a:gd name="T2" fmla="*/ 21 w 233"/>
                <a:gd name="T3" fmla="*/ 16 h 231"/>
                <a:gd name="T4" fmla="*/ 25 w 233"/>
                <a:gd name="T5" fmla="*/ 29 h 231"/>
                <a:gd name="T6" fmla="*/ 14 w 233"/>
                <a:gd name="T7" fmla="*/ 45 h 231"/>
                <a:gd name="T8" fmla="*/ 5 w 233"/>
                <a:gd name="T9" fmla="*/ 43 h 231"/>
                <a:gd name="T10" fmla="*/ 0 w 233"/>
                <a:gd name="T11" fmla="*/ 50 h 231"/>
                <a:gd name="T12" fmla="*/ 2 w 233"/>
                <a:gd name="T13" fmla="*/ 66 h 231"/>
                <a:gd name="T14" fmla="*/ 40 w 233"/>
                <a:gd name="T15" fmla="*/ 82 h 231"/>
                <a:gd name="T16" fmla="*/ 49 w 233"/>
                <a:gd name="T17" fmla="*/ 117 h 231"/>
                <a:gd name="T18" fmla="*/ 60 w 233"/>
                <a:gd name="T19" fmla="*/ 161 h 231"/>
                <a:gd name="T20" fmla="*/ 74 w 233"/>
                <a:gd name="T21" fmla="*/ 185 h 231"/>
                <a:gd name="T22" fmla="*/ 91 w 233"/>
                <a:gd name="T23" fmla="*/ 170 h 231"/>
                <a:gd name="T24" fmla="*/ 112 w 233"/>
                <a:gd name="T25" fmla="*/ 201 h 231"/>
                <a:gd name="T26" fmla="*/ 134 w 233"/>
                <a:gd name="T27" fmla="*/ 231 h 231"/>
                <a:gd name="T28" fmla="*/ 143 w 233"/>
                <a:gd name="T29" fmla="*/ 208 h 231"/>
                <a:gd name="T30" fmla="*/ 136 w 233"/>
                <a:gd name="T31" fmla="*/ 192 h 231"/>
                <a:gd name="T32" fmla="*/ 145 w 233"/>
                <a:gd name="T33" fmla="*/ 185 h 231"/>
                <a:gd name="T34" fmla="*/ 178 w 233"/>
                <a:gd name="T35" fmla="*/ 214 h 231"/>
                <a:gd name="T36" fmla="*/ 188 w 233"/>
                <a:gd name="T37" fmla="*/ 205 h 231"/>
                <a:gd name="T38" fmla="*/ 191 w 233"/>
                <a:gd name="T39" fmla="*/ 195 h 231"/>
                <a:gd name="T40" fmla="*/ 174 w 233"/>
                <a:gd name="T41" fmla="*/ 158 h 231"/>
                <a:gd name="T42" fmla="*/ 174 w 233"/>
                <a:gd name="T43" fmla="*/ 151 h 231"/>
                <a:gd name="T44" fmla="*/ 159 w 233"/>
                <a:gd name="T45" fmla="*/ 121 h 231"/>
                <a:gd name="T46" fmla="*/ 153 w 233"/>
                <a:gd name="T47" fmla="*/ 100 h 231"/>
                <a:gd name="T48" fmla="*/ 159 w 233"/>
                <a:gd name="T49" fmla="*/ 99 h 231"/>
                <a:gd name="T50" fmla="*/ 178 w 233"/>
                <a:gd name="T51" fmla="*/ 103 h 231"/>
                <a:gd name="T52" fmla="*/ 200 w 233"/>
                <a:gd name="T53" fmla="*/ 124 h 231"/>
                <a:gd name="T54" fmla="*/ 211 w 233"/>
                <a:gd name="T55" fmla="*/ 109 h 231"/>
                <a:gd name="T56" fmla="*/ 230 w 233"/>
                <a:gd name="T57" fmla="*/ 111 h 231"/>
                <a:gd name="T58" fmla="*/ 233 w 233"/>
                <a:gd name="T59" fmla="*/ 106 h 231"/>
                <a:gd name="T60" fmla="*/ 209 w 233"/>
                <a:gd name="T61" fmla="*/ 72 h 231"/>
                <a:gd name="T62" fmla="*/ 191 w 233"/>
                <a:gd name="T63" fmla="*/ 74 h 231"/>
                <a:gd name="T64" fmla="*/ 186 w 233"/>
                <a:gd name="T65" fmla="*/ 63 h 231"/>
                <a:gd name="T66" fmla="*/ 174 w 233"/>
                <a:gd name="T67" fmla="*/ 37 h 231"/>
                <a:gd name="T68" fmla="*/ 164 w 233"/>
                <a:gd name="T69" fmla="*/ 47 h 231"/>
                <a:gd name="T70" fmla="*/ 141 w 233"/>
                <a:gd name="T71" fmla="*/ 37 h 231"/>
                <a:gd name="T72" fmla="*/ 126 w 233"/>
                <a:gd name="T73" fmla="*/ 10 h 231"/>
                <a:gd name="T74" fmla="*/ 98 w 233"/>
                <a:gd name="T75" fmla="*/ 13 h 231"/>
                <a:gd name="T76" fmla="*/ 77 w 233"/>
                <a:gd name="T77" fmla="*/ 16 h 231"/>
                <a:gd name="T78" fmla="*/ 63 w 233"/>
                <a:gd name="T79" fmla="*/ 0 h 231"/>
                <a:gd name="T80" fmla="*/ 52 w 233"/>
                <a:gd name="T81" fmla="*/ 9 h 231"/>
                <a:gd name="T82" fmla="*/ 33 w 233"/>
                <a:gd name="T83" fmla="*/ 1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3" h="231">
                  <a:moveTo>
                    <a:pt x="33" y="10"/>
                  </a:moveTo>
                  <a:lnTo>
                    <a:pt x="21" y="16"/>
                  </a:lnTo>
                  <a:lnTo>
                    <a:pt x="25" y="29"/>
                  </a:lnTo>
                  <a:lnTo>
                    <a:pt x="14" y="45"/>
                  </a:lnTo>
                  <a:lnTo>
                    <a:pt x="5" y="43"/>
                  </a:lnTo>
                  <a:lnTo>
                    <a:pt x="0" y="50"/>
                  </a:lnTo>
                  <a:lnTo>
                    <a:pt x="2" y="66"/>
                  </a:lnTo>
                  <a:lnTo>
                    <a:pt x="40" y="82"/>
                  </a:lnTo>
                  <a:lnTo>
                    <a:pt x="49" y="117"/>
                  </a:lnTo>
                  <a:lnTo>
                    <a:pt x="60" y="161"/>
                  </a:lnTo>
                  <a:lnTo>
                    <a:pt x="74" y="185"/>
                  </a:lnTo>
                  <a:lnTo>
                    <a:pt x="91" y="170"/>
                  </a:lnTo>
                  <a:lnTo>
                    <a:pt x="112" y="201"/>
                  </a:lnTo>
                  <a:lnTo>
                    <a:pt x="134" y="231"/>
                  </a:lnTo>
                  <a:lnTo>
                    <a:pt x="143" y="208"/>
                  </a:lnTo>
                  <a:lnTo>
                    <a:pt x="136" y="192"/>
                  </a:lnTo>
                  <a:lnTo>
                    <a:pt x="145" y="185"/>
                  </a:lnTo>
                  <a:lnTo>
                    <a:pt x="178" y="214"/>
                  </a:lnTo>
                  <a:lnTo>
                    <a:pt x="188" y="205"/>
                  </a:lnTo>
                  <a:lnTo>
                    <a:pt x="191" y="195"/>
                  </a:lnTo>
                  <a:lnTo>
                    <a:pt x="174" y="158"/>
                  </a:lnTo>
                  <a:lnTo>
                    <a:pt x="174" y="151"/>
                  </a:lnTo>
                  <a:lnTo>
                    <a:pt x="159" y="121"/>
                  </a:lnTo>
                  <a:lnTo>
                    <a:pt x="153" y="100"/>
                  </a:lnTo>
                  <a:lnTo>
                    <a:pt x="159" y="99"/>
                  </a:lnTo>
                  <a:lnTo>
                    <a:pt x="178" y="103"/>
                  </a:lnTo>
                  <a:lnTo>
                    <a:pt x="200" y="124"/>
                  </a:lnTo>
                  <a:lnTo>
                    <a:pt x="211" y="109"/>
                  </a:lnTo>
                  <a:lnTo>
                    <a:pt x="230" y="111"/>
                  </a:lnTo>
                  <a:lnTo>
                    <a:pt x="233" y="106"/>
                  </a:lnTo>
                  <a:lnTo>
                    <a:pt x="209" y="72"/>
                  </a:lnTo>
                  <a:lnTo>
                    <a:pt x="191" y="74"/>
                  </a:lnTo>
                  <a:lnTo>
                    <a:pt x="186" y="63"/>
                  </a:lnTo>
                  <a:lnTo>
                    <a:pt x="174" y="37"/>
                  </a:lnTo>
                  <a:lnTo>
                    <a:pt x="164" y="47"/>
                  </a:lnTo>
                  <a:lnTo>
                    <a:pt x="141" y="37"/>
                  </a:lnTo>
                  <a:lnTo>
                    <a:pt x="126" y="10"/>
                  </a:lnTo>
                  <a:lnTo>
                    <a:pt x="98" y="13"/>
                  </a:lnTo>
                  <a:lnTo>
                    <a:pt x="77" y="16"/>
                  </a:lnTo>
                  <a:lnTo>
                    <a:pt x="63" y="0"/>
                  </a:lnTo>
                  <a:lnTo>
                    <a:pt x="52" y="9"/>
                  </a:lnTo>
                  <a:lnTo>
                    <a:pt x="33" y="1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72" name="Freeform 543"/>
            <p:cNvSpPr>
              <a:spLocks noChangeAspect="1"/>
            </p:cNvSpPr>
            <p:nvPr/>
          </p:nvSpPr>
          <p:spPr bwMode="auto">
            <a:xfrm>
              <a:off x="3816299" y="5517315"/>
              <a:ext cx="370" cy="338"/>
            </a:xfrm>
            <a:custGeom>
              <a:avLst/>
              <a:gdLst>
                <a:gd name="T0" fmla="*/ 99 w 543"/>
                <a:gd name="T1" fmla="*/ 145 h 549"/>
                <a:gd name="T2" fmla="*/ 70 w 543"/>
                <a:gd name="T3" fmla="*/ 238 h 549"/>
                <a:gd name="T4" fmla="*/ 56 w 543"/>
                <a:gd name="T5" fmla="*/ 259 h 549"/>
                <a:gd name="T6" fmla="*/ 30 w 543"/>
                <a:gd name="T7" fmla="*/ 285 h 549"/>
                <a:gd name="T8" fmla="*/ 0 w 543"/>
                <a:gd name="T9" fmla="*/ 290 h 549"/>
                <a:gd name="T10" fmla="*/ 39 w 543"/>
                <a:gd name="T11" fmla="*/ 370 h 549"/>
                <a:gd name="T12" fmla="*/ 72 w 543"/>
                <a:gd name="T13" fmla="*/ 370 h 549"/>
                <a:gd name="T14" fmla="*/ 61 w 543"/>
                <a:gd name="T15" fmla="*/ 395 h 549"/>
                <a:gd name="T16" fmla="*/ 72 w 543"/>
                <a:gd name="T17" fmla="*/ 438 h 549"/>
                <a:gd name="T18" fmla="*/ 96 w 543"/>
                <a:gd name="T19" fmla="*/ 469 h 549"/>
                <a:gd name="T20" fmla="*/ 115 w 543"/>
                <a:gd name="T21" fmla="*/ 451 h 549"/>
                <a:gd name="T22" fmla="*/ 136 w 543"/>
                <a:gd name="T23" fmla="*/ 454 h 549"/>
                <a:gd name="T24" fmla="*/ 201 w 543"/>
                <a:gd name="T25" fmla="*/ 462 h 549"/>
                <a:gd name="T26" fmla="*/ 241 w 543"/>
                <a:gd name="T27" fmla="*/ 485 h 549"/>
                <a:gd name="T28" fmla="*/ 262 w 543"/>
                <a:gd name="T29" fmla="*/ 515 h 549"/>
                <a:gd name="T30" fmla="*/ 290 w 543"/>
                <a:gd name="T31" fmla="*/ 502 h 549"/>
                <a:gd name="T32" fmla="*/ 342 w 543"/>
                <a:gd name="T33" fmla="*/ 549 h 549"/>
                <a:gd name="T34" fmla="*/ 351 w 543"/>
                <a:gd name="T35" fmla="*/ 522 h 549"/>
                <a:gd name="T36" fmla="*/ 350 w 543"/>
                <a:gd name="T37" fmla="*/ 478 h 549"/>
                <a:gd name="T38" fmla="*/ 328 w 543"/>
                <a:gd name="T39" fmla="*/ 459 h 549"/>
                <a:gd name="T40" fmla="*/ 272 w 543"/>
                <a:gd name="T41" fmla="*/ 420 h 549"/>
                <a:gd name="T42" fmla="*/ 239 w 543"/>
                <a:gd name="T43" fmla="*/ 407 h 549"/>
                <a:gd name="T44" fmla="*/ 227 w 543"/>
                <a:gd name="T45" fmla="*/ 388 h 549"/>
                <a:gd name="T46" fmla="*/ 246 w 543"/>
                <a:gd name="T47" fmla="*/ 367 h 549"/>
                <a:gd name="T48" fmla="*/ 232 w 543"/>
                <a:gd name="T49" fmla="*/ 336 h 549"/>
                <a:gd name="T50" fmla="*/ 256 w 543"/>
                <a:gd name="T51" fmla="*/ 349 h 549"/>
                <a:gd name="T52" fmla="*/ 272 w 543"/>
                <a:gd name="T53" fmla="*/ 339 h 549"/>
                <a:gd name="T54" fmla="*/ 241 w 543"/>
                <a:gd name="T55" fmla="*/ 287 h 549"/>
                <a:gd name="T56" fmla="*/ 215 w 543"/>
                <a:gd name="T57" fmla="*/ 228 h 549"/>
                <a:gd name="T58" fmla="*/ 209 w 543"/>
                <a:gd name="T59" fmla="*/ 191 h 549"/>
                <a:gd name="T60" fmla="*/ 223 w 543"/>
                <a:gd name="T61" fmla="*/ 166 h 549"/>
                <a:gd name="T62" fmla="*/ 234 w 543"/>
                <a:gd name="T63" fmla="*/ 198 h 549"/>
                <a:gd name="T64" fmla="*/ 241 w 543"/>
                <a:gd name="T65" fmla="*/ 209 h 549"/>
                <a:gd name="T66" fmla="*/ 288 w 543"/>
                <a:gd name="T67" fmla="*/ 250 h 549"/>
                <a:gd name="T68" fmla="*/ 293 w 543"/>
                <a:gd name="T69" fmla="*/ 222 h 549"/>
                <a:gd name="T70" fmla="*/ 326 w 543"/>
                <a:gd name="T71" fmla="*/ 250 h 549"/>
                <a:gd name="T72" fmla="*/ 312 w 543"/>
                <a:gd name="T73" fmla="*/ 216 h 549"/>
                <a:gd name="T74" fmla="*/ 326 w 543"/>
                <a:gd name="T75" fmla="*/ 201 h 549"/>
                <a:gd name="T76" fmla="*/ 364 w 543"/>
                <a:gd name="T77" fmla="*/ 211 h 549"/>
                <a:gd name="T78" fmla="*/ 347 w 543"/>
                <a:gd name="T79" fmla="*/ 185 h 549"/>
                <a:gd name="T80" fmla="*/ 312 w 543"/>
                <a:gd name="T81" fmla="*/ 161 h 549"/>
                <a:gd name="T82" fmla="*/ 314 w 543"/>
                <a:gd name="T83" fmla="*/ 139 h 549"/>
                <a:gd name="T84" fmla="*/ 377 w 543"/>
                <a:gd name="T85" fmla="*/ 124 h 549"/>
                <a:gd name="T86" fmla="*/ 442 w 543"/>
                <a:gd name="T87" fmla="*/ 117 h 549"/>
                <a:gd name="T88" fmla="*/ 478 w 543"/>
                <a:gd name="T89" fmla="*/ 124 h 549"/>
                <a:gd name="T90" fmla="*/ 513 w 543"/>
                <a:gd name="T91" fmla="*/ 108 h 549"/>
                <a:gd name="T92" fmla="*/ 541 w 543"/>
                <a:gd name="T93" fmla="*/ 68 h 549"/>
                <a:gd name="T94" fmla="*/ 541 w 543"/>
                <a:gd name="T95" fmla="*/ 9 h 549"/>
                <a:gd name="T96" fmla="*/ 516 w 543"/>
                <a:gd name="T97" fmla="*/ 0 h 549"/>
                <a:gd name="T98" fmla="*/ 508 w 543"/>
                <a:gd name="T99" fmla="*/ 28 h 549"/>
                <a:gd name="T100" fmla="*/ 491 w 543"/>
                <a:gd name="T101" fmla="*/ 50 h 549"/>
                <a:gd name="T102" fmla="*/ 469 w 543"/>
                <a:gd name="T103" fmla="*/ 64 h 549"/>
                <a:gd name="T104" fmla="*/ 427 w 543"/>
                <a:gd name="T105" fmla="*/ 47 h 549"/>
                <a:gd name="T106" fmla="*/ 386 w 543"/>
                <a:gd name="T107" fmla="*/ 28 h 549"/>
                <a:gd name="T108" fmla="*/ 342 w 543"/>
                <a:gd name="T109" fmla="*/ 64 h 549"/>
                <a:gd name="T110" fmla="*/ 293 w 543"/>
                <a:gd name="T111" fmla="*/ 80 h 549"/>
                <a:gd name="T112" fmla="*/ 256 w 543"/>
                <a:gd name="T113" fmla="*/ 87 h 549"/>
                <a:gd name="T114" fmla="*/ 232 w 543"/>
                <a:gd name="T115" fmla="*/ 111 h 549"/>
                <a:gd name="T116" fmla="*/ 194 w 543"/>
                <a:gd name="T117" fmla="*/ 117 h 549"/>
                <a:gd name="T118" fmla="*/ 160 w 543"/>
                <a:gd name="T119" fmla="*/ 138 h 549"/>
                <a:gd name="T120" fmla="*/ 124 w 543"/>
                <a:gd name="T121" fmla="*/ 138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43" h="549">
                  <a:moveTo>
                    <a:pt x="110" y="135"/>
                  </a:moveTo>
                  <a:lnTo>
                    <a:pt x="99" y="145"/>
                  </a:lnTo>
                  <a:lnTo>
                    <a:pt x="86" y="192"/>
                  </a:lnTo>
                  <a:lnTo>
                    <a:pt x="70" y="238"/>
                  </a:lnTo>
                  <a:lnTo>
                    <a:pt x="63" y="243"/>
                  </a:lnTo>
                  <a:lnTo>
                    <a:pt x="56" y="259"/>
                  </a:lnTo>
                  <a:lnTo>
                    <a:pt x="47" y="275"/>
                  </a:lnTo>
                  <a:lnTo>
                    <a:pt x="30" y="285"/>
                  </a:lnTo>
                  <a:lnTo>
                    <a:pt x="17" y="290"/>
                  </a:lnTo>
                  <a:lnTo>
                    <a:pt x="0" y="290"/>
                  </a:lnTo>
                  <a:lnTo>
                    <a:pt x="22" y="343"/>
                  </a:lnTo>
                  <a:lnTo>
                    <a:pt x="39" y="370"/>
                  </a:lnTo>
                  <a:lnTo>
                    <a:pt x="56" y="370"/>
                  </a:lnTo>
                  <a:lnTo>
                    <a:pt x="72" y="370"/>
                  </a:lnTo>
                  <a:lnTo>
                    <a:pt x="77" y="383"/>
                  </a:lnTo>
                  <a:lnTo>
                    <a:pt x="61" y="395"/>
                  </a:lnTo>
                  <a:lnTo>
                    <a:pt x="61" y="413"/>
                  </a:lnTo>
                  <a:lnTo>
                    <a:pt x="72" y="438"/>
                  </a:lnTo>
                  <a:lnTo>
                    <a:pt x="86" y="459"/>
                  </a:lnTo>
                  <a:lnTo>
                    <a:pt x="96" y="469"/>
                  </a:lnTo>
                  <a:lnTo>
                    <a:pt x="101" y="454"/>
                  </a:lnTo>
                  <a:lnTo>
                    <a:pt x="115" y="451"/>
                  </a:lnTo>
                  <a:lnTo>
                    <a:pt x="132" y="467"/>
                  </a:lnTo>
                  <a:lnTo>
                    <a:pt x="136" y="454"/>
                  </a:lnTo>
                  <a:lnTo>
                    <a:pt x="162" y="457"/>
                  </a:lnTo>
                  <a:lnTo>
                    <a:pt x="201" y="462"/>
                  </a:lnTo>
                  <a:lnTo>
                    <a:pt x="229" y="472"/>
                  </a:lnTo>
                  <a:lnTo>
                    <a:pt x="241" y="485"/>
                  </a:lnTo>
                  <a:lnTo>
                    <a:pt x="253" y="504"/>
                  </a:lnTo>
                  <a:lnTo>
                    <a:pt x="262" y="515"/>
                  </a:lnTo>
                  <a:lnTo>
                    <a:pt x="274" y="504"/>
                  </a:lnTo>
                  <a:lnTo>
                    <a:pt x="290" y="502"/>
                  </a:lnTo>
                  <a:lnTo>
                    <a:pt x="314" y="521"/>
                  </a:lnTo>
                  <a:lnTo>
                    <a:pt x="342" y="549"/>
                  </a:lnTo>
                  <a:lnTo>
                    <a:pt x="350" y="543"/>
                  </a:lnTo>
                  <a:lnTo>
                    <a:pt x="351" y="522"/>
                  </a:lnTo>
                  <a:lnTo>
                    <a:pt x="351" y="499"/>
                  </a:lnTo>
                  <a:lnTo>
                    <a:pt x="350" y="478"/>
                  </a:lnTo>
                  <a:lnTo>
                    <a:pt x="337" y="454"/>
                  </a:lnTo>
                  <a:lnTo>
                    <a:pt x="328" y="459"/>
                  </a:lnTo>
                  <a:lnTo>
                    <a:pt x="307" y="448"/>
                  </a:lnTo>
                  <a:lnTo>
                    <a:pt x="272" y="420"/>
                  </a:lnTo>
                  <a:lnTo>
                    <a:pt x="262" y="410"/>
                  </a:lnTo>
                  <a:lnTo>
                    <a:pt x="239" y="407"/>
                  </a:lnTo>
                  <a:lnTo>
                    <a:pt x="227" y="398"/>
                  </a:lnTo>
                  <a:lnTo>
                    <a:pt x="227" y="388"/>
                  </a:lnTo>
                  <a:lnTo>
                    <a:pt x="241" y="373"/>
                  </a:lnTo>
                  <a:lnTo>
                    <a:pt x="246" y="367"/>
                  </a:lnTo>
                  <a:lnTo>
                    <a:pt x="237" y="354"/>
                  </a:lnTo>
                  <a:lnTo>
                    <a:pt x="232" y="336"/>
                  </a:lnTo>
                  <a:lnTo>
                    <a:pt x="237" y="327"/>
                  </a:lnTo>
                  <a:lnTo>
                    <a:pt x="256" y="349"/>
                  </a:lnTo>
                  <a:lnTo>
                    <a:pt x="272" y="357"/>
                  </a:lnTo>
                  <a:lnTo>
                    <a:pt x="272" y="339"/>
                  </a:lnTo>
                  <a:lnTo>
                    <a:pt x="262" y="317"/>
                  </a:lnTo>
                  <a:lnTo>
                    <a:pt x="241" y="287"/>
                  </a:lnTo>
                  <a:lnTo>
                    <a:pt x="218" y="248"/>
                  </a:lnTo>
                  <a:lnTo>
                    <a:pt x="215" y="228"/>
                  </a:lnTo>
                  <a:lnTo>
                    <a:pt x="213" y="209"/>
                  </a:lnTo>
                  <a:lnTo>
                    <a:pt x="209" y="191"/>
                  </a:lnTo>
                  <a:lnTo>
                    <a:pt x="206" y="172"/>
                  </a:lnTo>
                  <a:lnTo>
                    <a:pt x="223" y="166"/>
                  </a:lnTo>
                  <a:lnTo>
                    <a:pt x="220" y="179"/>
                  </a:lnTo>
                  <a:lnTo>
                    <a:pt x="234" y="198"/>
                  </a:lnTo>
                  <a:lnTo>
                    <a:pt x="243" y="198"/>
                  </a:lnTo>
                  <a:lnTo>
                    <a:pt x="241" y="209"/>
                  </a:lnTo>
                  <a:lnTo>
                    <a:pt x="286" y="259"/>
                  </a:lnTo>
                  <a:lnTo>
                    <a:pt x="288" y="250"/>
                  </a:lnTo>
                  <a:lnTo>
                    <a:pt x="279" y="228"/>
                  </a:lnTo>
                  <a:lnTo>
                    <a:pt x="293" y="222"/>
                  </a:lnTo>
                  <a:lnTo>
                    <a:pt x="314" y="232"/>
                  </a:lnTo>
                  <a:lnTo>
                    <a:pt x="326" y="250"/>
                  </a:lnTo>
                  <a:lnTo>
                    <a:pt x="328" y="238"/>
                  </a:lnTo>
                  <a:lnTo>
                    <a:pt x="312" y="216"/>
                  </a:lnTo>
                  <a:lnTo>
                    <a:pt x="314" y="206"/>
                  </a:lnTo>
                  <a:lnTo>
                    <a:pt x="326" y="201"/>
                  </a:lnTo>
                  <a:lnTo>
                    <a:pt x="356" y="216"/>
                  </a:lnTo>
                  <a:lnTo>
                    <a:pt x="364" y="211"/>
                  </a:lnTo>
                  <a:lnTo>
                    <a:pt x="361" y="195"/>
                  </a:lnTo>
                  <a:lnTo>
                    <a:pt x="347" y="185"/>
                  </a:lnTo>
                  <a:lnTo>
                    <a:pt x="326" y="174"/>
                  </a:lnTo>
                  <a:lnTo>
                    <a:pt x="312" y="161"/>
                  </a:lnTo>
                  <a:lnTo>
                    <a:pt x="309" y="151"/>
                  </a:lnTo>
                  <a:lnTo>
                    <a:pt x="314" y="139"/>
                  </a:lnTo>
                  <a:lnTo>
                    <a:pt x="345" y="135"/>
                  </a:lnTo>
                  <a:lnTo>
                    <a:pt x="377" y="124"/>
                  </a:lnTo>
                  <a:lnTo>
                    <a:pt x="400" y="127"/>
                  </a:lnTo>
                  <a:lnTo>
                    <a:pt x="442" y="117"/>
                  </a:lnTo>
                  <a:lnTo>
                    <a:pt x="450" y="111"/>
                  </a:lnTo>
                  <a:lnTo>
                    <a:pt x="478" y="124"/>
                  </a:lnTo>
                  <a:lnTo>
                    <a:pt x="502" y="138"/>
                  </a:lnTo>
                  <a:lnTo>
                    <a:pt x="513" y="108"/>
                  </a:lnTo>
                  <a:lnTo>
                    <a:pt x="534" y="77"/>
                  </a:lnTo>
                  <a:lnTo>
                    <a:pt x="541" y="68"/>
                  </a:lnTo>
                  <a:lnTo>
                    <a:pt x="543" y="13"/>
                  </a:lnTo>
                  <a:lnTo>
                    <a:pt x="541" y="9"/>
                  </a:lnTo>
                  <a:lnTo>
                    <a:pt x="529" y="0"/>
                  </a:lnTo>
                  <a:lnTo>
                    <a:pt x="516" y="0"/>
                  </a:lnTo>
                  <a:lnTo>
                    <a:pt x="508" y="9"/>
                  </a:lnTo>
                  <a:lnTo>
                    <a:pt x="508" y="28"/>
                  </a:lnTo>
                  <a:lnTo>
                    <a:pt x="510" y="46"/>
                  </a:lnTo>
                  <a:lnTo>
                    <a:pt x="491" y="50"/>
                  </a:lnTo>
                  <a:lnTo>
                    <a:pt x="478" y="61"/>
                  </a:lnTo>
                  <a:lnTo>
                    <a:pt x="469" y="64"/>
                  </a:lnTo>
                  <a:lnTo>
                    <a:pt x="438" y="56"/>
                  </a:lnTo>
                  <a:lnTo>
                    <a:pt x="427" y="47"/>
                  </a:lnTo>
                  <a:lnTo>
                    <a:pt x="410" y="58"/>
                  </a:lnTo>
                  <a:lnTo>
                    <a:pt x="386" y="28"/>
                  </a:lnTo>
                  <a:lnTo>
                    <a:pt x="361" y="50"/>
                  </a:lnTo>
                  <a:lnTo>
                    <a:pt x="342" y="64"/>
                  </a:lnTo>
                  <a:lnTo>
                    <a:pt x="323" y="74"/>
                  </a:lnTo>
                  <a:lnTo>
                    <a:pt x="293" y="80"/>
                  </a:lnTo>
                  <a:lnTo>
                    <a:pt x="272" y="87"/>
                  </a:lnTo>
                  <a:lnTo>
                    <a:pt x="256" y="87"/>
                  </a:lnTo>
                  <a:lnTo>
                    <a:pt x="248" y="90"/>
                  </a:lnTo>
                  <a:lnTo>
                    <a:pt x="232" y="111"/>
                  </a:lnTo>
                  <a:lnTo>
                    <a:pt x="218" y="111"/>
                  </a:lnTo>
                  <a:lnTo>
                    <a:pt x="194" y="117"/>
                  </a:lnTo>
                  <a:lnTo>
                    <a:pt x="171" y="114"/>
                  </a:lnTo>
                  <a:lnTo>
                    <a:pt x="160" y="138"/>
                  </a:lnTo>
                  <a:lnTo>
                    <a:pt x="141" y="139"/>
                  </a:lnTo>
                  <a:lnTo>
                    <a:pt x="124" y="138"/>
                  </a:lnTo>
                  <a:lnTo>
                    <a:pt x="110" y="135"/>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73" name="Freeform 544"/>
            <p:cNvSpPr>
              <a:spLocks noChangeAspect="1"/>
            </p:cNvSpPr>
            <p:nvPr/>
          </p:nvSpPr>
          <p:spPr bwMode="auto">
            <a:xfrm>
              <a:off x="3816513" y="5517804"/>
              <a:ext cx="170" cy="46"/>
            </a:xfrm>
            <a:custGeom>
              <a:avLst/>
              <a:gdLst>
                <a:gd name="T0" fmla="*/ 52 w 253"/>
                <a:gd name="T1" fmla="*/ 16 h 77"/>
                <a:gd name="T2" fmla="*/ 71 w 253"/>
                <a:gd name="T3" fmla="*/ 6 h 77"/>
                <a:gd name="T4" fmla="*/ 80 w 253"/>
                <a:gd name="T5" fmla="*/ 16 h 77"/>
                <a:gd name="T6" fmla="*/ 88 w 253"/>
                <a:gd name="T7" fmla="*/ 18 h 77"/>
                <a:gd name="T8" fmla="*/ 101 w 253"/>
                <a:gd name="T9" fmla="*/ 10 h 77"/>
                <a:gd name="T10" fmla="*/ 110 w 253"/>
                <a:gd name="T11" fmla="*/ 6 h 77"/>
                <a:gd name="T12" fmla="*/ 151 w 253"/>
                <a:gd name="T13" fmla="*/ 10 h 77"/>
                <a:gd name="T14" fmla="*/ 190 w 253"/>
                <a:gd name="T15" fmla="*/ 8 h 77"/>
                <a:gd name="T16" fmla="*/ 202 w 253"/>
                <a:gd name="T17" fmla="*/ 21 h 77"/>
                <a:gd name="T18" fmla="*/ 202 w 253"/>
                <a:gd name="T19" fmla="*/ 28 h 77"/>
                <a:gd name="T20" fmla="*/ 229 w 253"/>
                <a:gd name="T21" fmla="*/ 24 h 77"/>
                <a:gd name="T22" fmla="*/ 245 w 253"/>
                <a:gd name="T23" fmla="*/ 27 h 77"/>
                <a:gd name="T24" fmla="*/ 253 w 253"/>
                <a:gd name="T25" fmla="*/ 37 h 77"/>
                <a:gd name="T26" fmla="*/ 245 w 253"/>
                <a:gd name="T27" fmla="*/ 50 h 77"/>
                <a:gd name="T28" fmla="*/ 220 w 253"/>
                <a:gd name="T29" fmla="*/ 48 h 77"/>
                <a:gd name="T30" fmla="*/ 204 w 253"/>
                <a:gd name="T31" fmla="*/ 58 h 77"/>
                <a:gd name="T32" fmla="*/ 176 w 253"/>
                <a:gd name="T33" fmla="*/ 58 h 77"/>
                <a:gd name="T34" fmla="*/ 148 w 253"/>
                <a:gd name="T35" fmla="*/ 71 h 77"/>
                <a:gd name="T36" fmla="*/ 124 w 253"/>
                <a:gd name="T37" fmla="*/ 77 h 77"/>
                <a:gd name="T38" fmla="*/ 105 w 253"/>
                <a:gd name="T39" fmla="*/ 64 h 77"/>
                <a:gd name="T40" fmla="*/ 80 w 253"/>
                <a:gd name="T41" fmla="*/ 48 h 77"/>
                <a:gd name="T42" fmla="*/ 55 w 253"/>
                <a:gd name="T43" fmla="*/ 48 h 77"/>
                <a:gd name="T44" fmla="*/ 22 w 253"/>
                <a:gd name="T45" fmla="*/ 40 h 77"/>
                <a:gd name="T46" fmla="*/ 9 w 253"/>
                <a:gd name="T47" fmla="*/ 28 h 77"/>
                <a:gd name="T48" fmla="*/ 0 w 253"/>
                <a:gd name="T49" fmla="*/ 8 h 77"/>
                <a:gd name="T50" fmla="*/ 5 w 253"/>
                <a:gd name="T51" fmla="*/ 0 h 77"/>
                <a:gd name="T52" fmla="*/ 33 w 253"/>
                <a:gd name="T53" fmla="*/ 6 h 77"/>
                <a:gd name="T54" fmla="*/ 52 w 253"/>
                <a:gd name="T55" fmla="*/ 1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53" h="77">
                  <a:moveTo>
                    <a:pt x="52" y="16"/>
                  </a:moveTo>
                  <a:lnTo>
                    <a:pt x="71" y="6"/>
                  </a:lnTo>
                  <a:lnTo>
                    <a:pt x="80" y="16"/>
                  </a:lnTo>
                  <a:lnTo>
                    <a:pt x="88" y="18"/>
                  </a:lnTo>
                  <a:lnTo>
                    <a:pt x="101" y="10"/>
                  </a:lnTo>
                  <a:lnTo>
                    <a:pt x="110" y="6"/>
                  </a:lnTo>
                  <a:lnTo>
                    <a:pt x="151" y="10"/>
                  </a:lnTo>
                  <a:lnTo>
                    <a:pt x="190" y="8"/>
                  </a:lnTo>
                  <a:lnTo>
                    <a:pt x="202" y="21"/>
                  </a:lnTo>
                  <a:lnTo>
                    <a:pt x="202" y="28"/>
                  </a:lnTo>
                  <a:lnTo>
                    <a:pt x="229" y="24"/>
                  </a:lnTo>
                  <a:lnTo>
                    <a:pt x="245" y="27"/>
                  </a:lnTo>
                  <a:lnTo>
                    <a:pt x="253" y="37"/>
                  </a:lnTo>
                  <a:lnTo>
                    <a:pt x="245" y="50"/>
                  </a:lnTo>
                  <a:lnTo>
                    <a:pt x="220" y="48"/>
                  </a:lnTo>
                  <a:lnTo>
                    <a:pt x="204" y="58"/>
                  </a:lnTo>
                  <a:lnTo>
                    <a:pt x="176" y="58"/>
                  </a:lnTo>
                  <a:lnTo>
                    <a:pt x="148" y="71"/>
                  </a:lnTo>
                  <a:lnTo>
                    <a:pt x="124" y="77"/>
                  </a:lnTo>
                  <a:lnTo>
                    <a:pt x="105" y="64"/>
                  </a:lnTo>
                  <a:lnTo>
                    <a:pt x="80" y="48"/>
                  </a:lnTo>
                  <a:lnTo>
                    <a:pt x="55" y="48"/>
                  </a:lnTo>
                  <a:lnTo>
                    <a:pt x="22" y="40"/>
                  </a:lnTo>
                  <a:lnTo>
                    <a:pt x="9" y="28"/>
                  </a:lnTo>
                  <a:lnTo>
                    <a:pt x="0" y="8"/>
                  </a:lnTo>
                  <a:lnTo>
                    <a:pt x="5" y="0"/>
                  </a:lnTo>
                  <a:lnTo>
                    <a:pt x="33" y="6"/>
                  </a:lnTo>
                  <a:lnTo>
                    <a:pt x="52" y="16"/>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sp>
        <p:nvSpPr>
          <p:cNvPr id="35" name="HU"/>
          <p:cNvSpPr>
            <a:spLocks noChangeAspect="1"/>
          </p:cNvSpPr>
          <p:nvPr/>
        </p:nvSpPr>
        <p:spPr bwMode="auto">
          <a:xfrm>
            <a:off x="6411913" y="4203700"/>
            <a:ext cx="782637" cy="431800"/>
          </a:xfrm>
          <a:custGeom>
            <a:avLst/>
            <a:gdLst>
              <a:gd name="T0" fmla="*/ 3 w 532"/>
              <a:gd name="T1" fmla="*/ 229 h 361"/>
              <a:gd name="T2" fmla="*/ 19 w 532"/>
              <a:gd name="T3" fmla="*/ 245 h 361"/>
              <a:gd name="T4" fmla="*/ 17 w 532"/>
              <a:gd name="T5" fmla="*/ 253 h 361"/>
              <a:gd name="T6" fmla="*/ 22 w 532"/>
              <a:gd name="T7" fmla="*/ 269 h 361"/>
              <a:gd name="T8" fmla="*/ 36 w 532"/>
              <a:gd name="T9" fmla="*/ 269 h 361"/>
              <a:gd name="T10" fmla="*/ 89 w 532"/>
              <a:gd name="T11" fmla="*/ 327 h 361"/>
              <a:gd name="T12" fmla="*/ 105 w 532"/>
              <a:gd name="T13" fmla="*/ 330 h 361"/>
              <a:gd name="T14" fmla="*/ 148 w 532"/>
              <a:gd name="T15" fmla="*/ 361 h 361"/>
              <a:gd name="T16" fmla="*/ 169 w 532"/>
              <a:gd name="T17" fmla="*/ 343 h 361"/>
              <a:gd name="T18" fmla="*/ 199 w 532"/>
              <a:gd name="T19" fmla="*/ 346 h 361"/>
              <a:gd name="T20" fmla="*/ 209 w 532"/>
              <a:gd name="T21" fmla="*/ 353 h 361"/>
              <a:gd name="T22" fmla="*/ 232 w 532"/>
              <a:gd name="T23" fmla="*/ 343 h 361"/>
              <a:gd name="T24" fmla="*/ 279 w 532"/>
              <a:gd name="T25" fmla="*/ 321 h 361"/>
              <a:gd name="T26" fmla="*/ 333 w 532"/>
              <a:gd name="T27" fmla="*/ 311 h 361"/>
              <a:gd name="T28" fmla="*/ 356 w 532"/>
              <a:gd name="T29" fmla="*/ 316 h 361"/>
              <a:gd name="T30" fmla="*/ 364 w 532"/>
              <a:gd name="T31" fmla="*/ 330 h 361"/>
              <a:gd name="T32" fmla="*/ 383 w 532"/>
              <a:gd name="T33" fmla="*/ 306 h 361"/>
              <a:gd name="T34" fmla="*/ 408 w 532"/>
              <a:gd name="T35" fmla="*/ 296 h 361"/>
              <a:gd name="T36" fmla="*/ 432 w 532"/>
              <a:gd name="T37" fmla="*/ 292 h 361"/>
              <a:gd name="T38" fmla="*/ 474 w 532"/>
              <a:gd name="T39" fmla="*/ 245 h 361"/>
              <a:gd name="T40" fmla="*/ 485 w 532"/>
              <a:gd name="T41" fmla="*/ 216 h 361"/>
              <a:gd name="T42" fmla="*/ 490 w 532"/>
              <a:gd name="T43" fmla="*/ 161 h 361"/>
              <a:gd name="T44" fmla="*/ 495 w 532"/>
              <a:gd name="T45" fmla="*/ 115 h 361"/>
              <a:gd name="T46" fmla="*/ 512 w 532"/>
              <a:gd name="T47" fmla="*/ 114 h 361"/>
              <a:gd name="T48" fmla="*/ 525 w 532"/>
              <a:gd name="T49" fmla="*/ 97 h 361"/>
              <a:gd name="T50" fmla="*/ 532 w 532"/>
              <a:gd name="T51" fmla="*/ 84 h 361"/>
              <a:gd name="T52" fmla="*/ 516 w 532"/>
              <a:gd name="T53" fmla="*/ 71 h 361"/>
              <a:gd name="T54" fmla="*/ 507 w 532"/>
              <a:gd name="T55" fmla="*/ 77 h 361"/>
              <a:gd name="T56" fmla="*/ 483 w 532"/>
              <a:gd name="T57" fmla="*/ 71 h 361"/>
              <a:gd name="T58" fmla="*/ 469 w 532"/>
              <a:gd name="T59" fmla="*/ 50 h 361"/>
              <a:gd name="T60" fmla="*/ 455 w 532"/>
              <a:gd name="T61" fmla="*/ 21 h 361"/>
              <a:gd name="T62" fmla="*/ 439 w 532"/>
              <a:gd name="T63" fmla="*/ 21 h 361"/>
              <a:gd name="T64" fmla="*/ 413 w 532"/>
              <a:gd name="T65" fmla="*/ 0 h 361"/>
              <a:gd name="T66" fmla="*/ 399 w 532"/>
              <a:gd name="T67" fmla="*/ 3 h 361"/>
              <a:gd name="T68" fmla="*/ 347 w 532"/>
              <a:gd name="T69" fmla="*/ 10 h 361"/>
              <a:gd name="T70" fmla="*/ 337 w 532"/>
              <a:gd name="T71" fmla="*/ 27 h 361"/>
              <a:gd name="T72" fmla="*/ 323 w 532"/>
              <a:gd name="T73" fmla="*/ 47 h 361"/>
              <a:gd name="T74" fmla="*/ 304 w 532"/>
              <a:gd name="T75" fmla="*/ 58 h 361"/>
              <a:gd name="T76" fmla="*/ 287 w 532"/>
              <a:gd name="T77" fmla="*/ 63 h 361"/>
              <a:gd name="T78" fmla="*/ 274 w 532"/>
              <a:gd name="T79" fmla="*/ 58 h 361"/>
              <a:gd name="T80" fmla="*/ 262 w 532"/>
              <a:gd name="T81" fmla="*/ 50 h 361"/>
              <a:gd name="T82" fmla="*/ 254 w 532"/>
              <a:gd name="T83" fmla="*/ 47 h 361"/>
              <a:gd name="T84" fmla="*/ 237 w 532"/>
              <a:gd name="T85" fmla="*/ 55 h 361"/>
              <a:gd name="T86" fmla="*/ 216 w 532"/>
              <a:gd name="T87" fmla="*/ 68 h 361"/>
              <a:gd name="T88" fmla="*/ 171 w 532"/>
              <a:gd name="T89" fmla="*/ 90 h 361"/>
              <a:gd name="T90" fmla="*/ 152 w 532"/>
              <a:gd name="T91" fmla="*/ 92 h 361"/>
              <a:gd name="T92" fmla="*/ 105 w 532"/>
              <a:gd name="T93" fmla="*/ 90 h 361"/>
              <a:gd name="T94" fmla="*/ 99 w 532"/>
              <a:gd name="T95" fmla="*/ 87 h 361"/>
              <a:gd name="T96" fmla="*/ 86 w 532"/>
              <a:gd name="T97" fmla="*/ 65 h 361"/>
              <a:gd name="T98" fmla="*/ 71 w 532"/>
              <a:gd name="T99" fmla="*/ 55 h 361"/>
              <a:gd name="T100" fmla="*/ 66 w 532"/>
              <a:gd name="T101" fmla="*/ 63 h 361"/>
              <a:gd name="T102" fmla="*/ 64 w 532"/>
              <a:gd name="T103" fmla="*/ 84 h 361"/>
              <a:gd name="T104" fmla="*/ 55 w 532"/>
              <a:gd name="T105" fmla="*/ 105 h 361"/>
              <a:gd name="T106" fmla="*/ 38 w 532"/>
              <a:gd name="T107" fmla="*/ 105 h 361"/>
              <a:gd name="T108" fmla="*/ 33 w 532"/>
              <a:gd name="T109" fmla="*/ 111 h 361"/>
              <a:gd name="T110" fmla="*/ 42 w 532"/>
              <a:gd name="T111" fmla="*/ 132 h 361"/>
              <a:gd name="T112" fmla="*/ 40 w 532"/>
              <a:gd name="T113" fmla="*/ 154 h 361"/>
              <a:gd name="T114" fmla="*/ 28 w 532"/>
              <a:gd name="T115" fmla="*/ 173 h 361"/>
              <a:gd name="T116" fmla="*/ 19 w 532"/>
              <a:gd name="T117" fmla="*/ 182 h 361"/>
              <a:gd name="T118" fmla="*/ 5 w 532"/>
              <a:gd name="T119" fmla="*/ 189 h 361"/>
              <a:gd name="T120" fmla="*/ 0 w 532"/>
              <a:gd name="T121" fmla="*/ 206 h 361"/>
              <a:gd name="T122" fmla="*/ 3 w 532"/>
              <a:gd name="T123" fmla="*/ 229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32" h="361">
                <a:moveTo>
                  <a:pt x="3" y="229"/>
                </a:moveTo>
                <a:lnTo>
                  <a:pt x="19" y="245"/>
                </a:lnTo>
                <a:lnTo>
                  <a:pt x="17" y="253"/>
                </a:lnTo>
                <a:lnTo>
                  <a:pt x="22" y="269"/>
                </a:lnTo>
                <a:lnTo>
                  <a:pt x="36" y="269"/>
                </a:lnTo>
                <a:lnTo>
                  <a:pt x="89" y="327"/>
                </a:lnTo>
                <a:lnTo>
                  <a:pt x="105" y="330"/>
                </a:lnTo>
                <a:lnTo>
                  <a:pt x="148" y="361"/>
                </a:lnTo>
                <a:lnTo>
                  <a:pt x="169" y="343"/>
                </a:lnTo>
                <a:lnTo>
                  <a:pt x="199" y="346"/>
                </a:lnTo>
                <a:lnTo>
                  <a:pt x="209" y="353"/>
                </a:lnTo>
                <a:lnTo>
                  <a:pt x="232" y="343"/>
                </a:lnTo>
                <a:lnTo>
                  <a:pt x="279" y="321"/>
                </a:lnTo>
                <a:lnTo>
                  <a:pt x="333" y="311"/>
                </a:lnTo>
                <a:lnTo>
                  <a:pt x="356" y="316"/>
                </a:lnTo>
                <a:lnTo>
                  <a:pt x="364" y="330"/>
                </a:lnTo>
                <a:lnTo>
                  <a:pt x="383" y="306"/>
                </a:lnTo>
                <a:lnTo>
                  <a:pt x="408" y="296"/>
                </a:lnTo>
                <a:lnTo>
                  <a:pt x="432" y="292"/>
                </a:lnTo>
                <a:lnTo>
                  <a:pt x="474" y="245"/>
                </a:lnTo>
                <a:lnTo>
                  <a:pt x="485" y="216"/>
                </a:lnTo>
                <a:lnTo>
                  <a:pt x="490" y="161"/>
                </a:lnTo>
                <a:lnTo>
                  <a:pt x="495" y="115"/>
                </a:lnTo>
                <a:lnTo>
                  <a:pt x="512" y="114"/>
                </a:lnTo>
                <a:lnTo>
                  <a:pt x="525" y="97"/>
                </a:lnTo>
                <a:lnTo>
                  <a:pt x="532" y="84"/>
                </a:lnTo>
                <a:lnTo>
                  <a:pt x="516" y="71"/>
                </a:lnTo>
                <a:lnTo>
                  <a:pt x="507" y="77"/>
                </a:lnTo>
                <a:lnTo>
                  <a:pt x="483" y="71"/>
                </a:lnTo>
                <a:lnTo>
                  <a:pt x="469" y="50"/>
                </a:lnTo>
                <a:lnTo>
                  <a:pt x="455" y="21"/>
                </a:lnTo>
                <a:lnTo>
                  <a:pt x="439" y="21"/>
                </a:lnTo>
                <a:lnTo>
                  <a:pt x="413" y="0"/>
                </a:lnTo>
                <a:lnTo>
                  <a:pt x="399" y="3"/>
                </a:lnTo>
                <a:lnTo>
                  <a:pt x="347" y="10"/>
                </a:lnTo>
                <a:lnTo>
                  <a:pt x="337" y="27"/>
                </a:lnTo>
                <a:lnTo>
                  <a:pt x="323" y="47"/>
                </a:lnTo>
                <a:lnTo>
                  <a:pt x="304" y="58"/>
                </a:lnTo>
                <a:lnTo>
                  <a:pt x="287" y="63"/>
                </a:lnTo>
                <a:lnTo>
                  <a:pt x="274" y="58"/>
                </a:lnTo>
                <a:lnTo>
                  <a:pt x="262" y="50"/>
                </a:lnTo>
                <a:lnTo>
                  <a:pt x="254" y="47"/>
                </a:lnTo>
                <a:lnTo>
                  <a:pt x="237" y="55"/>
                </a:lnTo>
                <a:lnTo>
                  <a:pt x="216" y="68"/>
                </a:lnTo>
                <a:lnTo>
                  <a:pt x="171" y="90"/>
                </a:lnTo>
                <a:lnTo>
                  <a:pt x="152" y="92"/>
                </a:lnTo>
                <a:lnTo>
                  <a:pt x="105" y="90"/>
                </a:lnTo>
                <a:lnTo>
                  <a:pt x="99" y="87"/>
                </a:lnTo>
                <a:lnTo>
                  <a:pt x="86" y="65"/>
                </a:lnTo>
                <a:lnTo>
                  <a:pt x="71" y="55"/>
                </a:lnTo>
                <a:lnTo>
                  <a:pt x="66" y="63"/>
                </a:lnTo>
                <a:lnTo>
                  <a:pt x="64" y="84"/>
                </a:lnTo>
                <a:lnTo>
                  <a:pt x="55" y="105"/>
                </a:lnTo>
                <a:lnTo>
                  <a:pt x="38" y="105"/>
                </a:lnTo>
                <a:lnTo>
                  <a:pt x="33" y="111"/>
                </a:lnTo>
                <a:lnTo>
                  <a:pt x="42" y="132"/>
                </a:lnTo>
                <a:lnTo>
                  <a:pt x="40" y="154"/>
                </a:lnTo>
                <a:lnTo>
                  <a:pt x="28" y="173"/>
                </a:lnTo>
                <a:lnTo>
                  <a:pt x="19" y="182"/>
                </a:lnTo>
                <a:lnTo>
                  <a:pt x="5" y="189"/>
                </a:lnTo>
                <a:lnTo>
                  <a:pt x="0" y="206"/>
                </a:lnTo>
                <a:lnTo>
                  <a:pt x="3" y="229"/>
                </a:lnTo>
                <a:close/>
              </a:path>
            </a:pathLst>
          </a:custGeom>
          <a:solidFill>
            <a:srgbClr val="FAFAFA"/>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36" name="RO"/>
          <p:cNvSpPr>
            <a:spLocks noChangeAspect="1"/>
          </p:cNvSpPr>
          <p:nvPr/>
        </p:nvSpPr>
        <p:spPr bwMode="auto">
          <a:xfrm>
            <a:off x="6938963" y="4241800"/>
            <a:ext cx="1028700" cy="677863"/>
          </a:xfrm>
          <a:custGeom>
            <a:avLst/>
            <a:gdLst>
              <a:gd name="T0" fmla="*/ 155 w 696"/>
              <a:gd name="T1" fmla="*/ 65 h 572"/>
              <a:gd name="T2" fmla="*/ 129 w 696"/>
              <a:gd name="T3" fmla="*/ 81 h 572"/>
              <a:gd name="T4" fmla="*/ 121 w 696"/>
              <a:gd name="T5" fmla="*/ 185 h 572"/>
              <a:gd name="T6" fmla="*/ 79 w 696"/>
              <a:gd name="T7" fmla="*/ 240 h 572"/>
              <a:gd name="T8" fmla="*/ 24 w 696"/>
              <a:gd name="T9" fmla="*/ 269 h 572"/>
              <a:gd name="T10" fmla="*/ 0 w 696"/>
              <a:gd name="T11" fmla="*/ 306 h 572"/>
              <a:gd name="T12" fmla="*/ 22 w 696"/>
              <a:gd name="T13" fmla="*/ 337 h 572"/>
              <a:gd name="T14" fmla="*/ 22 w 696"/>
              <a:gd name="T15" fmla="*/ 367 h 572"/>
              <a:gd name="T16" fmla="*/ 52 w 696"/>
              <a:gd name="T17" fmla="*/ 374 h 572"/>
              <a:gd name="T18" fmla="*/ 66 w 696"/>
              <a:gd name="T19" fmla="*/ 420 h 572"/>
              <a:gd name="T20" fmla="*/ 75 w 696"/>
              <a:gd name="T21" fmla="*/ 461 h 572"/>
              <a:gd name="T22" fmla="*/ 97 w 696"/>
              <a:gd name="T23" fmla="*/ 461 h 572"/>
              <a:gd name="T24" fmla="*/ 132 w 696"/>
              <a:gd name="T25" fmla="*/ 464 h 572"/>
              <a:gd name="T26" fmla="*/ 132 w 696"/>
              <a:gd name="T27" fmla="*/ 488 h 572"/>
              <a:gd name="T28" fmla="*/ 155 w 696"/>
              <a:gd name="T29" fmla="*/ 509 h 572"/>
              <a:gd name="T30" fmla="*/ 155 w 696"/>
              <a:gd name="T31" fmla="*/ 538 h 572"/>
              <a:gd name="T32" fmla="*/ 203 w 696"/>
              <a:gd name="T33" fmla="*/ 551 h 572"/>
              <a:gd name="T34" fmla="*/ 270 w 696"/>
              <a:gd name="T35" fmla="*/ 572 h 572"/>
              <a:gd name="T36" fmla="*/ 319 w 696"/>
              <a:gd name="T37" fmla="*/ 556 h 572"/>
              <a:gd name="T38" fmla="*/ 376 w 696"/>
              <a:gd name="T39" fmla="*/ 562 h 572"/>
              <a:gd name="T40" fmla="*/ 409 w 696"/>
              <a:gd name="T41" fmla="*/ 541 h 572"/>
              <a:gd name="T42" fmla="*/ 503 w 696"/>
              <a:gd name="T43" fmla="*/ 492 h 572"/>
              <a:gd name="T44" fmla="*/ 558 w 696"/>
              <a:gd name="T45" fmla="*/ 498 h 572"/>
              <a:gd name="T46" fmla="*/ 599 w 696"/>
              <a:gd name="T47" fmla="*/ 506 h 572"/>
              <a:gd name="T48" fmla="*/ 625 w 696"/>
              <a:gd name="T49" fmla="*/ 482 h 572"/>
              <a:gd name="T50" fmla="*/ 627 w 696"/>
              <a:gd name="T51" fmla="*/ 401 h 572"/>
              <a:gd name="T52" fmla="*/ 651 w 696"/>
              <a:gd name="T53" fmla="*/ 374 h 572"/>
              <a:gd name="T54" fmla="*/ 674 w 696"/>
              <a:gd name="T55" fmla="*/ 374 h 572"/>
              <a:gd name="T56" fmla="*/ 679 w 696"/>
              <a:gd name="T57" fmla="*/ 353 h 572"/>
              <a:gd name="T58" fmla="*/ 696 w 696"/>
              <a:gd name="T59" fmla="*/ 334 h 572"/>
              <a:gd name="T60" fmla="*/ 660 w 696"/>
              <a:gd name="T61" fmla="*/ 322 h 572"/>
              <a:gd name="T62" fmla="*/ 618 w 696"/>
              <a:gd name="T63" fmla="*/ 331 h 572"/>
              <a:gd name="T64" fmla="*/ 578 w 696"/>
              <a:gd name="T65" fmla="*/ 322 h 572"/>
              <a:gd name="T66" fmla="*/ 571 w 696"/>
              <a:gd name="T67" fmla="*/ 285 h 572"/>
              <a:gd name="T68" fmla="*/ 558 w 696"/>
              <a:gd name="T69" fmla="*/ 248 h 572"/>
              <a:gd name="T70" fmla="*/ 550 w 696"/>
              <a:gd name="T71" fmla="*/ 211 h 572"/>
              <a:gd name="T72" fmla="*/ 552 w 696"/>
              <a:gd name="T73" fmla="*/ 176 h 572"/>
              <a:gd name="T74" fmla="*/ 522 w 696"/>
              <a:gd name="T75" fmla="*/ 124 h 572"/>
              <a:gd name="T76" fmla="*/ 512 w 696"/>
              <a:gd name="T77" fmla="*/ 87 h 572"/>
              <a:gd name="T78" fmla="*/ 482 w 696"/>
              <a:gd name="T79" fmla="*/ 58 h 572"/>
              <a:gd name="T80" fmla="*/ 461 w 696"/>
              <a:gd name="T81" fmla="*/ 13 h 572"/>
              <a:gd name="T82" fmla="*/ 440 w 696"/>
              <a:gd name="T83" fmla="*/ 0 h 572"/>
              <a:gd name="T84" fmla="*/ 416 w 696"/>
              <a:gd name="T85" fmla="*/ 19 h 572"/>
              <a:gd name="T86" fmla="*/ 388 w 696"/>
              <a:gd name="T87" fmla="*/ 21 h 572"/>
              <a:gd name="T88" fmla="*/ 364 w 696"/>
              <a:gd name="T89" fmla="*/ 37 h 572"/>
              <a:gd name="T90" fmla="*/ 327 w 696"/>
              <a:gd name="T91" fmla="*/ 43 h 572"/>
              <a:gd name="T92" fmla="*/ 297 w 696"/>
              <a:gd name="T93" fmla="*/ 19 h 572"/>
              <a:gd name="T94" fmla="*/ 259 w 696"/>
              <a:gd name="T95" fmla="*/ 34 h 572"/>
              <a:gd name="T96" fmla="*/ 228 w 696"/>
              <a:gd name="T97" fmla="*/ 31 h 572"/>
              <a:gd name="T98" fmla="*/ 190 w 696"/>
              <a:gd name="T99" fmla="*/ 29 h 572"/>
              <a:gd name="T100" fmla="*/ 171 w 696"/>
              <a:gd name="T101" fmla="*/ 40 h 572"/>
              <a:gd name="T102" fmla="*/ 162 w 696"/>
              <a:gd name="T103" fmla="*/ 44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96" h="572">
                <a:moveTo>
                  <a:pt x="167" y="50"/>
                </a:moveTo>
                <a:lnTo>
                  <a:pt x="155" y="65"/>
                </a:lnTo>
                <a:lnTo>
                  <a:pt x="146" y="77"/>
                </a:lnTo>
                <a:lnTo>
                  <a:pt x="129" y="81"/>
                </a:lnTo>
                <a:lnTo>
                  <a:pt x="122" y="169"/>
                </a:lnTo>
                <a:lnTo>
                  <a:pt x="121" y="185"/>
                </a:lnTo>
                <a:lnTo>
                  <a:pt x="102" y="219"/>
                </a:lnTo>
                <a:lnTo>
                  <a:pt x="79" y="240"/>
                </a:lnTo>
                <a:lnTo>
                  <a:pt x="64" y="259"/>
                </a:lnTo>
                <a:lnTo>
                  <a:pt x="24" y="269"/>
                </a:lnTo>
                <a:lnTo>
                  <a:pt x="4" y="289"/>
                </a:lnTo>
                <a:lnTo>
                  <a:pt x="0" y="306"/>
                </a:lnTo>
                <a:lnTo>
                  <a:pt x="14" y="319"/>
                </a:lnTo>
                <a:lnTo>
                  <a:pt x="22" y="337"/>
                </a:lnTo>
                <a:lnTo>
                  <a:pt x="19" y="350"/>
                </a:lnTo>
                <a:lnTo>
                  <a:pt x="22" y="367"/>
                </a:lnTo>
                <a:lnTo>
                  <a:pt x="33" y="374"/>
                </a:lnTo>
                <a:lnTo>
                  <a:pt x="52" y="374"/>
                </a:lnTo>
                <a:lnTo>
                  <a:pt x="59" y="390"/>
                </a:lnTo>
                <a:lnTo>
                  <a:pt x="66" y="420"/>
                </a:lnTo>
                <a:lnTo>
                  <a:pt x="69" y="442"/>
                </a:lnTo>
                <a:lnTo>
                  <a:pt x="75" y="461"/>
                </a:lnTo>
                <a:lnTo>
                  <a:pt x="88" y="467"/>
                </a:lnTo>
                <a:lnTo>
                  <a:pt x="97" y="461"/>
                </a:lnTo>
                <a:lnTo>
                  <a:pt x="113" y="448"/>
                </a:lnTo>
                <a:lnTo>
                  <a:pt x="132" y="464"/>
                </a:lnTo>
                <a:lnTo>
                  <a:pt x="129" y="479"/>
                </a:lnTo>
                <a:lnTo>
                  <a:pt x="132" y="488"/>
                </a:lnTo>
                <a:lnTo>
                  <a:pt x="141" y="492"/>
                </a:lnTo>
                <a:lnTo>
                  <a:pt x="155" y="509"/>
                </a:lnTo>
                <a:lnTo>
                  <a:pt x="151" y="528"/>
                </a:lnTo>
                <a:lnTo>
                  <a:pt x="155" y="538"/>
                </a:lnTo>
                <a:lnTo>
                  <a:pt x="176" y="538"/>
                </a:lnTo>
                <a:lnTo>
                  <a:pt x="203" y="551"/>
                </a:lnTo>
                <a:lnTo>
                  <a:pt x="251" y="572"/>
                </a:lnTo>
                <a:lnTo>
                  <a:pt x="270" y="572"/>
                </a:lnTo>
                <a:lnTo>
                  <a:pt x="297" y="566"/>
                </a:lnTo>
                <a:lnTo>
                  <a:pt x="319" y="556"/>
                </a:lnTo>
                <a:lnTo>
                  <a:pt x="357" y="563"/>
                </a:lnTo>
                <a:lnTo>
                  <a:pt x="376" y="562"/>
                </a:lnTo>
                <a:lnTo>
                  <a:pt x="385" y="559"/>
                </a:lnTo>
                <a:lnTo>
                  <a:pt x="409" y="541"/>
                </a:lnTo>
                <a:lnTo>
                  <a:pt x="463" y="506"/>
                </a:lnTo>
                <a:lnTo>
                  <a:pt x="503" y="492"/>
                </a:lnTo>
                <a:lnTo>
                  <a:pt x="525" y="491"/>
                </a:lnTo>
                <a:lnTo>
                  <a:pt x="558" y="498"/>
                </a:lnTo>
                <a:lnTo>
                  <a:pt x="585" y="501"/>
                </a:lnTo>
                <a:lnTo>
                  <a:pt x="599" y="506"/>
                </a:lnTo>
                <a:lnTo>
                  <a:pt x="621" y="504"/>
                </a:lnTo>
                <a:lnTo>
                  <a:pt x="625" y="482"/>
                </a:lnTo>
                <a:lnTo>
                  <a:pt x="625" y="442"/>
                </a:lnTo>
                <a:lnTo>
                  <a:pt x="627" y="401"/>
                </a:lnTo>
                <a:lnTo>
                  <a:pt x="639" y="380"/>
                </a:lnTo>
                <a:lnTo>
                  <a:pt x="651" y="374"/>
                </a:lnTo>
                <a:lnTo>
                  <a:pt x="663" y="383"/>
                </a:lnTo>
                <a:lnTo>
                  <a:pt x="674" y="374"/>
                </a:lnTo>
                <a:lnTo>
                  <a:pt x="682" y="364"/>
                </a:lnTo>
                <a:lnTo>
                  <a:pt x="679" y="353"/>
                </a:lnTo>
                <a:lnTo>
                  <a:pt x="693" y="349"/>
                </a:lnTo>
                <a:lnTo>
                  <a:pt x="696" y="334"/>
                </a:lnTo>
                <a:lnTo>
                  <a:pt x="682" y="327"/>
                </a:lnTo>
                <a:lnTo>
                  <a:pt x="660" y="322"/>
                </a:lnTo>
                <a:lnTo>
                  <a:pt x="644" y="327"/>
                </a:lnTo>
                <a:lnTo>
                  <a:pt x="618" y="331"/>
                </a:lnTo>
                <a:lnTo>
                  <a:pt x="594" y="331"/>
                </a:lnTo>
                <a:lnTo>
                  <a:pt x="578" y="322"/>
                </a:lnTo>
                <a:lnTo>
                  <a:pt x="571" y="306"/>
                </a:lnTo>
                <a:lnTo>
                  <a:pt x="571" y="285"/>
                </a:lnTo>
                <a:lnTo>
                  <a:pt x="569" y="263"/>
                </a:lnTo>
                <a:lnTo>
                  <a:pt x="558" y="248"/>
                </a:lnTo>
                <a:lnTo>
                  <a:pt x="550" y="232"/>
                </a:lnTo>
                <a:lnTo>
                  <a:pt x="550" y="211"/>
                </a:lnTo>
                <a:lnTo>
                  <a:pt x="552" y="189"/>
                </a:lnTo>
                <a:lnTo>
                  <a:pt x="552" y="176"/>
                </a:lnTo>
                <a:lnTo>
                  <a:pt x="541" y="145"/>
                </a:lnTo>
                <a:lnTo>
                  <a:pt x="522" y="124"/>
                </a:lnTo>
                <a:lnTo>
                  <a:pt x="514" y="102"/>
                </a:lnTo>
                <a:lnTo>
                  <a:pt x="512" y="87"/>
                </a:lnTo>
                <a:lnTo>
                  <a:pt x="508" y="80"/>
                </a:lnTo>
                <a:lnTo>
                  <a:pt x="482" y="58"/>
                </a:lnTo>
                <a:lnTo>
                  <a:pt x="473" y="40"/>
                </a:lnTo>
                <a:lnTo>
                  <a:pt x="461" y="13"/>
                </a:lnTo>
                <a:lnTo>
                  <a:pt x="451" y="3"/>
                </a:lnTo>
                <a:lnTo>
                  <a:pt x="440" y="0"/>
                </a:lnTo>
                <a:lnTo>
                  <a:pt x="428" y="6"/>
                </a:lnTo>
                <a:lnTo>
                  <a:pt x="416" y="19"/>
                </a:lnTo>
                <a:lnTo>
                  <a:pt x="409" y="21"/>
                </a:lnTo>
                <a:lnTo>
                  <a:pt x="388" y="21"/>
                </a:lnTo>
                <a:lnTo>
                  <a:pt x="374" y="24"/>
                </a:lnTo>
                <a:lnTo>
                  <a:pt x="364" y="37"/>
                </a:lnTo>
                <a:lnTo>
                  <a:pt x="346" y="44"/>
                </a:lnTo>
                <a:lnTo>
                  <a:pt x="327" y="43"/>
                </a:lnTo>
                <a:lnTo>
                  <a:pt x="317" y="31"/>
                </a:lnTo>
                <a:lnTo>
                  <a:pt x="297" y="19"/>
                </a:lnTo>
                <a:lnTo>
                  <a:pt x="280" y="24"/>
                </a:lnTo>
                <a:lnTo>
                  <a:pt x="259" y="34"/>
                </a:lnTo>
                <a:lnTo>
                  <a:pt x="242" y="37"/>
                </a:lnTo>
                <a:lnTo>
                  <a:pt x="228" y="31"/>
                </a:lnTo>
                <a:lnTo>
                  <a:pt x="212" y="21"/>
                </a:lnTo>
                <a:lnTo>
                  <a:pt x="190" y="29"/>
                </a:lnTo>
                <a:lnTo>
                  <a:pt x="176" y="37"/>
                </a:lnTo>
                <a:lnTo>
                  <a:pt x="171" y="40"/>
                </a:lnTo>
                <a:lnTo>
                  <a:pt x="167" y="43"/>
                </a:lnTo>
                <a:lnTo>
                  <a:pt x="162" y="44"/>
                </a:lnTo>
                <a:lnTo>
                  <a:pt x="167" y="50"/>
                </a:lnTo>
                <a:close/>
              </a:path>
            </a:pathLst>
          </a:custGeom>
          <a:solidFill>
            <a:srgbClr val="FAFAFA"/>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37" name="LT"/>
          <p:cNvSpPr>
            <a:spLocks noChangeAspect="1"/>
          </p:cNvSpPr>
          <p:nvPr/>
        </p:nvSpPr>
        <p:spPr bwMode="auto">
          <a:xfrm>
            <a:off x="6938963" y="3040063"/>
            <a:ext cx="538162" cy="381000"/>
          </a:xfrm>
          <a:custGeom>
            <a:avLst/>
            <a:gdLst>
              <a:gd name="T0" fmla="*/ 3 w 364"/>
              <a:gd name="T1" fmla="*/ 34 h 318"/>
              <a:gd name="T2" fmla="*/ 0 w 364"/>
              <a:gd name="T3" fmla="*/ 44 h 318"/>
              <a:gd name="T4" fmla="*/ 6 w 364"/>
              <a:gd name="T5" fmla="*/ 81 h 318"/>
              <a:gd name="T6" fmla="*/ 22 w 364"/>
              <a:gd name="T7" fmla="*/ 136 h 318"/>
              <a:gd name="T8" fmla="*/ 36 w 364"/>
              <a:gd name="T9" fmla="*/ 152 h 318"/>
              <a:gd name="T10" fmla="*/ 69 w 364"/>
              <a:gd name="T11" fmla="*/ 166 h 318"/>
              <a:gd name="T12" fmla="*/ 83 w 364"/>
              <a:gd name="T13" fmla="*/ 170 h 318"/>
              <a:gd name="T14" fmla="*/ 85 w 364"/>
              <a:gd name="T15" fmla="*/ 189 h 318"/>
              <a:gd name="T16" fmla="*/ 85 w 364"/>
              <a:gd name="T17" fmla="*/ 220 h 318"/>
              <a:gd name="T18" fmla="*/ 118 w 364"/>
              <a:gd name="T19" fmla="*/ 257 h 318"/>
              <a:gd name="T20" fmla="*/ 138 w 364"/>
              <a:gd name="T21" fmla="*/ 268 h 318"/>
              <a:gd name="T22" fmla="*/ 149 w 364"/>
              <a:gd name="T23" fmla="*/ 274 h 318"/>
              <a:gd name="T24" fmla="*/ 176 w 364"/>
              <a:gd name="T25" fmla="*/ 312 h 318"/>
              <a:gd name="T26" fmla="*/ 185 w 364"/>
              <a:gd name="T27" fmla="*/ 305 h 318"/>
              <a:gd name="T28" fmla="*/ 204 w 364"/>
              <a:gd name="T29" fmla="*/ 303 h 318"/>
              <a:gd name="T30" fmla="*/ 226 w 364"/>
              <a:gd name="T31" fmla="*/ 318 h 318"/>
              <a:gd name="T32" fmla="*/ 242 w 364"/>
              <a:gd name="T33" fmla="*/ 308 h 318"/>
              <a:gd name="T34" fmla="*/ 265 w 364"/>
              <a:gd name="T35" fmla="*/ 278 h 318"/>
              <a:gd name="T36" fmla="*/ 282 w 364"/>
              <a:gd name="T37" fmla="*/ 268 h 318"/>
              <a:gd name="T38" fmla="*/ 298 w 364"/>
              <a:gd name="T39" fmla="*/ 276 h 318"/>
              <a:gd name="T40" fmla="*/ 308 w 364"/>
              <a:gd name="T41" fmla="*/ 271 h 318"/>
              <a:gd name="T42" fmla="*/ 309 w 364"/>
              <a:gd name="T43" fmla="*/ 260 h 318"/>
              <a:gd name="T44" fmla="*/ 312 w 364"/>
              <a:gd name="T45" fmla="*/ 200 h 318"/>
              <a:gd name="T46" fmla="*/ 322 w 364"/>
              <a:gd name="T47" fmla="*/ 182 h 318"/>
              <a:gd name="T48" fmla="*/ 322 w 364"/>
              <a:gd name="T49" fmla="*/ 155 h 318"/>
              <a:gd name="T50" fmla="*/ 326 w 364"/>
              <a:gd name="T51" fmla="*/ 145 h 318"/>
              <a:gd name="T52" fmla="*/ 345 w 364"/>
              <a:gd name="T53" fmla="*/ 129 h 318"/>
              <a:gd name="T54" fmla="*/ 364 w 364"/>
              <a:gd name="T55" fmla="*/ 126 h 318"/>
              <a:gd name="T56" fmla="*/ 364 w 364"/>
              <a:gd name="T57" fmla="*/ 96 h 318"/>
              <a:gd name="T58" fmla="*/ 359 w 364"/>
              <a:gd name="T59" fmla="*/ 74 h 318"/>
              <a:gd name="T60" fmla="*/ 345 w 364"/>
              <a:gd name="T61" fmla="*/ 65 h 318"/>
              <a:gd name="T62" fmla="*/ 339 w 364"/>
              <a:gd name="T63" fmla="*/ 68 h 318"/>
              <a:gd name="T64" fmla="*/ 315 w 364"/>
              <a:gd name="T65" fmla="*/ 44 h 318"/>
              <a:gd name="T66" fmla="*/ 301 w 364"/>
              <a:gd name="T67" fmla="*/ 27 h 318"/>
              <a:gd name="T68" fmla="*/ 284 w 364"/>
              <a:gd name="T69" fmla="*/ 27 h 318"/>
              <a:gd name="T70" fmla="*/ 251 w 364"/>
              <a:gd name="T71" fmla="*/ 27 h 318"/>
              <a:gd name="T72" fmla="*/ 245 w 364"/>
              <a:gd name="T73" fmla="*/ 21 h 318"/>
              <a:gd name="T74" fmla="*/ 237 w 364"/>
              <a:gd name="T75" fmla="*/ 2 h 318"/>
              <a:gd name="T76" fmla="*/ 228 w 364"/>
              <a:gd name="T77" fmla="*/ 0 h 318"/>
              <a:gd name="T78" fmla="*/ 199 w 364"/>
              <a:gd name="T79" fmla="*/ 0 h 318"/>
              <a:gd name="T80" fmla="*/ 188 w 364"/>
              <a:gd name="T81" fmla="*/ 15 h 318"/>
              <a:gd name="T82" fmla="*/ 176 w 364"/>
              <a:gd name="T83" fmla="*/ 12 h 318"/>
              <a:gd name="T84" fmla="*/ 157 w 364"/>
              <a:gd name="T85" fmla="*/ 8 h 318"/>
              <a:gd name="T86" fmla="*/ 149 w 364"/>
              <a:gd name="T87" fmla="*/ 5 h 318"/>
              <a:gd name="T88" fmla="*/ 135 w 364"/>
              <a:gd name="T89" fmla="*/ 10 h 318"/>
              <a:gd name="T90" fmla="*/ 125 w 364"/>
              <a:gd name="T91" fmla="*/ 18 h 318"/>
              <a:gd name="T92" fmla="*/ 106 w 364"/>
              <a:gd name="T93" fmla="*/ 10 h 318"/>
              <a:gd name="T94" fmla="*/ 66 w 364"/>
              <a:gd name="T95" fmla="*/ 2 h 318"/>
              <a:gd name="T96" fmla="*/ 56 w 364"/>
              <a:gd name="T97" fmla="*/ 0 h 318"/>
              <a:gd name="T98" fmla="*/ 45 w 364"/>
              <a:gd name="T99" fmla="*/ 10 h 318"/>
              <a:gd name="T100" fmla="*/ 26 w 364"/>
              <a:gd name="T101" fmla="*/ 24 h 318"/>
              <a:gd name="T102" fmla="*/ 3 w 364"/>
              <a:gd name="T103" fmla="*/ 34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64" h="318">
                <a:moveTo>
                  <a:pt x="3" y="34"/>
                </a:moveTo>
                <a:lnTo>
                  <a:pt x="0" y="44"/>
                </a:lnTo>
                <a:lnTo>
                  <a:pt x="6" y="81"/>
                </a:lnTo>
                <a:lnTo>
                  <a:pt x="22" y="136"/>
                </a:lnTo>
                <a:lnTo>
                  <a:pt x="36" y="152"/>
                </a:lnTo>
                <a:lnTo>
                  <a:pt x="69" y="166"/>
                </a:lnTo>
                <a:lnTo>
                  <a:pt x="83" y="170"/>
                </a:lnTo>
                <a:lnTo>
                  <a:pt x="85" y="189"/>
                </a:lnTo>
                <a:lnTo>
                  <a:pt x="85" y="220"/>
                </a:lnTo>
                <a:lnTo>
                  <a:pt x="118" y="257"/>
                </a:lnTo>
                <a:lnTo>
                  <a:pt x="138" y="268"/>
                </a:lnTo>
                <a:lnTo>
                  <a:pt x="149" y="274"/>
                </a:lnTo>
                <a:lnTo>
                  <a:pt x="176" y="312"/>
                </a:lnTo>
                <a:lnTo>
                  <a:pt x="185" y="305"/>
                </a:lnTo>
                <a:lnTo>
                  <a:pt x="204" y="303"/>
                </a:lnTo>
                <a:lnTo>
                  <a:pt x="226" y="318"/>
                </a:lnTo>
                <a:lnTo>
                  <a:pt x="242" y="308"/>
                </a:lnTo>
                <a:lnTo>
                  <a:pt x="265" y="278"/>
                </a:lnTo>
                <a:lnTo>
                  <a:pt x="282" y="268"/>
                </a:lnTo>
                <a:lnTo>
                  <a:pt x="298" y="276"/>
                </a:lnTo>
                <a:lnTo>
                  <a:pt x="308" y="271"/>
                </a:lnTo>
                <a:lnTo>
                  <a:pt x="309" y="260"/>
                </a:lnTo>
                <a:lnTo>
                  <a:pt x="312" y="200"/>
                </a:lnTo>
                <a:lnTo>
                  <a:pt x="322" y="182"/>
                </a:lnTo>
                <a:lnTo>
                  <a:pt x="322" y="155"/>
                </a:lnTo>
                <a:lnTo>
                  <a:pt x="326" y="145"/>
                </a:lnTo>
                <a:lnTo>
                  <a:pt x="345" y="129"/>
                </a:lnTo>
                <a:lnTo>
                  <a:pt x="364" y="126"/>
                </a:lnTo>
                <a:lnTo>
                  <a:pt x="364" y="96"/>
                </a:lnTo>
                <a:lnTo>
                  <a:pt x="359" y="74"/>
                </a:lnTo>
                <a:lnTo>
                  <a:pt x="345" y="65"/>
                </a:lnTo>
                <a:lnTo>
                  <a:pt x="339" y="68"/>
                </a:lnTo>
                <a:lnTo>
                  <a:pt x="315" y="44"/>
                </a:lnTo>
                <a:lnTo>
                  <a:pt x="301" y="27"/>
                </a:lnTo>
                <a:lnTo>
                  <a:pt x="284" y="27"/>
                </a:lnTo>
                <a:lnTo>
                  <a:pt x="251" y="27"/>
                </a:lnTo>
                <a:lnTo>
                  <a:pt x="245" y="21"/>
                </a:lnTo>
                <a:lnTo>
                  <a:pt x="237" y="2"/>
                </a:lnTo>
                <a:lnTo>
                  <a:pt x="228" y="0"/>
                </a:lnTo>
                <a:lnTo>
                  <a:pt x="199" y="0"/>
                </a:lnTo>
                <a:lnTo>
                  <a:pt x="188" y="15"/>
                </a:lnTo>
                <a:lnTo>
                  <a:pt x="176" y="12"/>
                </a:lnTo>
                <a:lnTo>
                  <a:pt x="157" y="8"/>
                </a:lnTo>
                <a:lnTo>
                  <a:pt x="149" y="5"/>
                </a:lnTo>
                <a:lnTo>
                  <a:pt x="135" y="10"/>
                </a:lnTo>
                <a:lnTo>
                  <a:pt x="125" y="18"/>
                </a:lnTo>
                <a:lnTo>
                  <a:pt x="106" y="10"/>
                </a:lnTo>
                <a:lnTo>
                  <a:pt x="66" y="2"/>
                </a:lnTo>
                <a:lnTo>
                  <a:pt x="56" y="0"/>
                </a:lnTo>
                <a:lnTo>
                  <a:pt x="45" y="10"/>
                </a:lnTo>
                <a:lnTo>
                  <a:pt x="26" y="24"/>
                </a:lnTo>
                <a:lnTo>
                  <a:pt x="3" y="34"/>
                </a:lnTo>
                <a:close/>
              </a:path>
            </a:pathLst>
          </a:custGeom>
          <a:solidFill>
            <a:srgbClr val="FAFAFA"/>
          </a:solidFill>
          <a:ln w="3175">
            <a:solidFill>
              <a:schemeClr val="bg1"/>
            </a:solidFill>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nvGrpSpPr>
          <p:cNvPr id="38" name="EE"/>
          <p:cNvGrpSpPr>
            <a:grpSpLocks/>
          </p:cNvGrpSpPr>
          <p:nvPr/>
        </p:nvGrpSpPr>
        <p:grpSpPr bwMode="auto">
          <a:xfrm>
            <a:off x="6978582" y="2528348"/>
            <a:ext cx="541339" cy="327025"/>
            <a:chOff x="3930663" y="2840721"/>
            <a:chExt cx="247" cy="169"/>
          </a:xfrm>
          <a:solidFill>
            <a:srgbClr val="FAFAFA"/>
          </a:solidFill>
          <a:effectLst/>
        </p:grpSpPr>
        <p:sp>
          <p:nvSpPr>
            <p:cNvPr id="62" name="Freeform 533" descr="80%"/>
            <p:cNvSpPr>
              <a:spLocks noChangeAspect="1"/>
            </p:cNvSpPr>
            <p:nvPr/>
          </p:nvSpPr>
          <p:spPr bwMode="auto">
            <a:xfrm>
              <a:off x="3930673" y="2840778"/>
              <a:ext cx="38" cy="31"/>
            </a:xfrm>
            <a:custGeom>
              <a:avLst/>
              <a:gdLst>
                <a:gd name="T0" fmla="*/ 33 w 56"/>
                <a:gd name="T1" fmla="*/ 0 h 52"/>
                <a:gd name="T2" fmla="*/ 7 w 56"/>
                <a:gd name="T3" fmla="*/ 18 h 52"/>
                <a:gd name="T4" fmla="*/ 0 w 56"/>
                <a:gd name="T5" fmla="*/ 28 h 52"/>
                <a:gd name="T6" fmla="*/ 16 w 56"/>
                <a:gd name="T7" fmla="*/ 34 h 52"/>
                <a:gd name="T8" fmla="*/ 30 w 56"/>
                <a:gd name="T9" fmla="*/ 52 h 52"/>
                <a:gd name="T10" fmla="*/ 42 w 56"/>
                <a:gd name="T11" fmla="*/ 40 h 52"/>
                <a:gd name="T12" fmla="*/ 56 w 56"/>
                <a:gd name="T13" fmla="*/ 28 h 52"/>
                <a:gd name="T14" fmla="*/ 44 w 56"/>
                <a:gd name="T15" fmla="*/ 15 h 52"/>
                <a:gd name="T16" fmla="*/ 33 w 56"/>
                <a:gd name="T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52">
                  <a:moveTo>
                    <a:pt x="33" y="0"/>
                  </a:moveTo>
                  <a:lnTo>
                    <a:pt x="7" y="18"/>
                  </a:lnTo>
                  <a:lnTo>
                    <a:pt x="0" y="28"/>
                  </a:lnTo>
                  <a:lnTo>
                    <a:pt x="16" y="34"/>
                  </a:lnTo>
                  <a:lnTo>
                    <a:pt x="30" y="52"/>
                  </a:lnTo>
                  <a:lnTo>
                    <a:pt x="42" y="40"/>
                  </a:lnTo>
                  <a:lnTo>
                    <a:pt x="56" y="28"/>
                  </a:lnTo>
                  <a:lnTo>
                    <a:pt x="44" y="15"/>
                  </a:lnTo>
                  <a:lnTo>
                    <a:pt x="33"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63" name="Freeform 534" descr="80%"/>
            <p:cNvSpPr>
              <a:spLocks noChangeAspect="1"/>
            </p:cNvSpPr>
            <p:nvPr/>
          </p:nvSpPr>
          <p:spPr bwMode="auto">
            <a:xfrm>
              <a:off x="3930663" y="2840819"/>
              <a:ext cx="55" cy="59"/>
            </a:xfrm>
            <a:custGeom>
              <a:avLst/>
              <a:gdLst>
                <a:gd name="T0" fmla="*/ 69 w 83"/>
                <a:gd name="T1" fmla="*/ 0 h 95"/>
                <a:gd name="T2" fmla="*/ 41 w 83"/>
                <a:gd name="T3" fmla="*/ 6 h 95"/>
                <a:gd name="T4" fmla="*/ 31 w 83"/>
                <a:gd name="T5" fmla="*/ 0 h 95"/>
                <a:gd name="T6" fmla="*/ 14 w 83"/>
                <a:gd name="T7" fmla="*/ 24 h 95"/>
                <a:gd name="T8" fmla="*/ 8 w 83"/>
                <a:gd name="T9" fmla="*/ 18 h 95"/>
                <a:gd name="T10" fmla="*/ 0 w 83"/>
                <a:gd name="T11" fmla="*/ 34 h 95"/>
                <a:gd name="T12" fmla="*/ 9 w 83"/>
                <a:gd name="T13" fmla="*/ 43 h 95"/>
                <a:gd name="T14" fmla="*/ 9 w 83"/>
                <a:gd name="T15" fmla="*/ 82 h 95"/>
                <a:gd name="T16" fmla="*/ 17 w 83"/>
                <a:gd name="T17" fmla="*/ 95 h 95"/>
                <a:gd name="T18" fmla="*/ 59 w 83"/>
                <a:gd name="T19" fmla="*/ 43 h 95"/>
                <a:gd name="T20" fmla="*/ 75 w 83"/>
                <a:gd name="T21" fmla="*/ 43 h 95"/>
                <a:gd name="T22" fmla="*/ 83 w 83"/>
                <a:gd name="T23" fmla="*/ 28 h 95"/>
                <a:gd name="T24" fmla="*/ 80 w 83"/>
                <a:gd name="T25" fmla="*/ 21 h 95"/>
                <a:gd name="T26" fmla="*/ 69 w 83"/>
                <a:gd name="T27"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3" h="95">
                  <a:moveTo>
                    <a:pt x="69" y="0"/>
                  </a:moveTo>
                  <a:lnTo>
                    <a:pt x="41" y="6"/>
                  </a:lnTo>
                  <a:lnTo>
                    <a:pt x="31" y="0"/>
                  </a:lnTo>
                  <a:lnTo>
                    <a:pt x="14" y="24"/>
                  </a:lnTo>
                  <a:lnTo>
                    <a:pt x="8" y="18"/>
                  </a:lnTo>
                  <a:lnTo>
                    <a:pt x="0" y="34"/>
                  </a:lnTo>
                  <a:lnTo>
                    <a:pt x="9" y="43"/>
                  </a:lnTo>
                  <a:lnTo>
                    <a:pt x="9" y="82"/>
                  </a:lnTo>
                  <a:lnTo>
                    <a:pt x="17" y="95"/>
                  </a:lnTo>
                  <a:lnTo>
                    <a:pt x="59" y="43"/>
                  </a:lnTo>
                  <a:lnTo>
                    <a:pt x="75" y="43"/>
                  </a:lnTo>
                  <a:lnTo>
                    <a:pt x="83" y="28"/>
                  </a:lnTo>
                  <a:lnTo>
                    <a:pt x="80" y="21"/>
                  </a:lnTo>
                  <a:lnTo>
                    <a:pt x="69"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64" name="Freeform 535" descr="80%"/>
            <p:cNvSpPr>
              <a:spLocks noChangeAspect="1"/>
            </p:cNvSpPr>
            <p:nvPr/>
          </p:nvSpPr>
          <p:spPr bwMode="auto">
            <a:xfrm>
              <a:off x="3930728" y="2840721"/>
              <a:ext cx="182" cy="169"/>
            </a:xfrm>
            <a:custGeom>
              <a:avLst/>
              <a:gdLst>
                <a:gd name="T0" fmla="*/ 262 w 271"/>
                <a:gd name="T1" fmla="*/ 256 h 272"/>
                <a:gd name="T2" fmla="*/ 260 w 271"/>
                <a:gd name="T3" fmla="*/ 241 h 272"/>
                <a:gd name="T4" fmla="*/ 269 w 271"/>
                <a:gd name="T5" fmla="*/ 226 h 272"/>
                <a:gd name="T6" fmla="*/ 269 w 271"/>
                <a:gd name="T7" fmla="*/ 206 h 272"/>
                <a:gd name="T8" fmla="*/ 250 w 271"/>
                <a:gd name="T9" fmla="*/ 191 h 272"/>
                <a:gd name="T10" fmla="*/ 243 w 271"/>
                <a:gd name="T11" fmla="*/ 182 h 272"/>
                <a:gd name="T12" fmla="*/ 238 w 271"/>
                <a:gd name="T13" fmla="*/ 155 h 272"/>
                <a:gd name="T14" fmla="*/ 227 w 271"/>
                <a:gd name="T15" fmla="*/ 132 h 272"/>
                <a:gd name="T16" fmla="*/ 214 w 271"/>
                <a:gd name="T17" fmla="*/ 114 h 272"/>
                <a:gd name="T18" fmla="*/ 214 w 271"/>
                <a:gd name="T19" fmla="*/ 98 h 272"/>
                <a:gd name="T20" fmla="*/ 222 w 271"/>
                <a:gd name="T21" fmla="*/ 87 h 272"/>
                <a:gd name="T22" fmla="*/ 252 w 271"/>
                <a:gd name="T23" fmla="*/ 90 h 272"/>
                <a:gd name="T24" fmla="*/ 264 w 271"/>
                <a:gd name="T25" fmla="*/ 74 h 272"/>
                <a:gd name="T26" fmla="*/ 271 w 271"/>
                <a:gd name="T27" fmla="*/ 34 h 272"/>
                <a:gd name="T28" fmla="*/ 269 w 271"/>
                <a:gd name="T29" fmla="*/ 21 h 272"/>
                <a:gd name="T30" fmla="*/ 255 w 271"/>
                <a:gd name="T31" fmla="*/ 19 h 272"/>
                <a:gd name="T32" fmla="*/ 230 w 271"/>
                <a:gd name="T33" fmla="*/ 21 h 272"/>
                <a:gd name="T34" fmla="*/ 194 w 271"/>
                <a:gd name="T35" fmla="*/ 21 h 272"/>
                <a:gd name="T36" fmla="*/ 167 w 271"/>
                <a:gd name="T37" fmla="*/ 9 h 272"/>
                <a:gd name="T38" fmla="*/ 148 w 271"/>
                <a:gd name="T39" fmla="*/ 3 h 272"/>
                <a:gd name="T40" fmla="*/ 132 w 271"/>
                <a:gd name="T41" fmla="*/ 0 h 272"/>
                <a:gd name="T42" fmla="*/ 116 w 271"/>
                <a:gd name="T43" fmla="*/ 24 h 272"/>
                <a:gd name="T44" fmla="*/ 97 w 271"/>
                <a:gd name="T45" fmla="*/ 40 h 272"/>
                <a:gd name="T46" fmla="*/ 69 w 271"/>
                <a:gd name="T47" fmla="*/ 37 h 272"/>
                <a:gd name="T48" fmla="*/ 52 w 271"/>
                <a:gd name="T49" fmla="*/ 50 h 272"/>
                <a:gd name="T50" fmla="*/ 26 w 271"/>
                <a:gd name="T51" fmla="*/ 80 h 272"/>
                <a:gd name="T52" fmla="*/ 5 w 271"/>
                <a:gd name="T53" fmla="*/ 98 h 272"/>
                <a:gd name="T54" fmla="*/ 0 w 271"/>
                <a:gd name="T55" fmla="*/ 111 h 272"/>
                <a:gd name="T56" fmla="*/ 12 w 271"/>
                <a:gd name="T57" fmla="*/ 135 h 272"/>
                <a:gd name="T58" fmla="*/ 24 w 271"/>
                <a:gd name="T59" fmla="*/ 167 h 272"/>
                <a:gd name="T60" fmla="*/ 38 w 271"/>
                <a:gd name="T61" fmla="*/ 185 h 272"/>
                <a:gd name="T62" fmla="*/ 52 w 271"/>
                <a:gd name="T63" fmla="*/ 179 h 272"/>
                <a:gd name="T64" fmla="*/ 76 w 271"/>
                <a:gd name="T65" fmla="*/ 169 h 272"/>
                <a:gd name="T66" fmla="*/ 74 w 271"/>
                <a:gd name="T67" fmla="*/ 195 h 272"/>
                <a:gd name="T68" fmla="*/ 66 w 271"/>
                <a:gd name="T69" fmla="*/ 226 h 272"/>
                <a:gd name="T70" fmla="*/ 69 w 271"/>
                <a:gd name="T71" fmla="*/ 232 h 272"/>
                <a:gd name="T72" fmla="*/ 80 w 271"/>
                <a:gd name="T73" fmla="*/ 232 h 272"/>
                <a:gd name="T74" fmla="*/ 97 w 271"/>
                <a:gd name="T75" fmla="*/ 226 h 272"/>
                <a:gd name="T76" fmla="*/ 132 w 271"/>
                <a:gd name="T77" fmla="*/ 231 h 272"/>
                <a:gd name="T78" fmla="*/ 142 w 271"/>
                <a:gd name="T79" fmla="*/ 245 h 272"/>
                <a:gd name="T80" fmla="*/ 162 w 271"/>
                <a:gd name="T81" fmla="*/ 253 h 272"/>
                <a:gd name="T82" fmla="*/ 179 w 271"/>
                <a:gd name="T83" fmla="*/ 272 h 272"/>
                <a:gd name="T84" fmla="*/ 190 w 271"/>
                <a:gd name="T85" fmla="*/ 269 h 272"/>
                <a:gd name="T86" fmla="*/ 212 w 271"/>
                <a:gd name="T87" fmla="*/ 256 h 272"/>
                <a:gd name="T88" fmla="*/ 233 w 271"/>
                <a:gd name="T89" fmla="*/ 253 h 272"/>
                <a:gd name="T90" fmla="*/ 262 w 271"/>
                <a:gd name="T91" fmla="*/ 256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71" h="272">
                  <a:moveTo>
                    <a:pt x="262" y="256"/>
                  </a:moveTo>
                  <a:lnTo>
                    <a:pt x="260" y="241"/>
                  </a:lnTo>
                  <a:lnTo>
                    <a:pt x="269" y="226"/>
                  </a:lnTo>
                  <a:lnTo>
                    <a:pt x="269" y="206"/>
                  </a:lnTo>
                  <a:lnTo>
                    <a:pt x="250" y="191"/>
                  </a:lnTo>
                  <a:lnTo>
                    <a:pt x="243" y="182"/>
                  </a:lnTo>
                  <a:lnTo>
                    <a:pt x="238" y="155"/>
                  </a:lnTo>
                  <a:lnTo>
                    <a:pt x="227" y="132"/>
                  </a:lnTo>
                  <a:lnTo>
                    <a:pt x="214" y="114"/>
                  </a:lnTo>
                  <a:lnTo>
                    <a:pt x="214" y="98"/>
                  </a:lnTo>
                  <a:lnTo>
                    <a:pt x="222" y="87"/>
                  </a:lnTo>
                  <a:lnTo>
                    <a:pt x="252" y="90"/>
                  </a:lnTo>
                  <a:lnTo>
                    <a:pt x="264" y="74"/>
                  </a:lnTo>
                  <a:lnTo>
                    <a:pt x="271" y="34"/>
                  </a:lnTo>
                  <a:lnTo>
                    <a:pt x="269" y="21"/>
                  </a:lnTo>
                  <a:lnTo>
                    <a:pt x="255" y="19"/>
                  </a:lnTo>
                  <a:lnTo>
                    <a:pt x="230" y="21"/>
                  </a:lnTo>
                  <a:lnTo>
                    <a:pt x="194" y="21"/>
                  </a:lnTo>
                  <a:lnTo>
                    <a:pt x="167" y="9"/>
                  </a:lnTo>
                  <a:lnTo>
                    <a:pt x="148" y="3"/>
                  </a:lnTo>
                  <a:lnTo>
                    <a:pt x="132" y="0"/>
                  </a:lnTo>
                  <a:lnTo>
                    <a:pt x="116" y="24"/>
                  </a:lnTo>
                  <a:lnTo>
                    <a:pt x="97" y="40"/>
                  </a:lnTo>
                  <a:lnTo>
                    <a:pt x="69" y="37"/>
                  </a:lnTo>
                  <a:lnTo>
                    <a:pt x="52" y="50"/>
                  </a:lnTo>
                  <a:lnTo>
                    <a:pt x="26" y="80"/>
                  </a:lnTo>
                  <a:lnTo>
                    <a:pt x="5" y="98"/>
                  </a:lnTo>
                  <a:lnTo>
                    <a:pt x="0" y="111"/>
                  </a:lnTo>
                  <a:lnTo>
                    <a:pt x="12" y="135"/>
                  </a:lnTo>
                  <a:lnTo>
                    <a:pt x="24" y="167"/>
                  </a:lnTo>
                  <a:lnTo>
                    <a:pt x="38" y="185"/>
                  </a:lnTo>
                  <a:lnTo>
                    <a:pt x="52" y="179"/>
                  </a:lnTo>
                  <a:lnTo>
                    <a:pt x="76" y="169"/>
                  </a:lnTo>
                  <a:lnTo>
                    <a:pt x="74" y="195"/>
                  </a:lnTo>
                  <a:lnTo>
                    <a:pt x="66" y="226"/>
                  </a:lnTo>
                  <a:lnTo>
                    <a:pt x="69" y="232"/>
                  </a:lnTo>
                  <a:lnTo>
                    <a:pt x="80" y="232"/>
                  </a:lnTo>
                  <a:lnTo>
                    <a:pt x="97" y="226"/>
                  </a:lnTo>
                  <a:lnTo>
                    <a:pt x="132" y="231"/>
                  </a:lnTo>
                  <a:lnTo>
                    <a:pt x="142" y="245"/>
                  </a:lnTo>
                  <a:lnTo>
                    <a:pt x="162" y="253"/>
                  </a:lnTo>
                  <a:lnTo>
                    <a:pt x="179" y="272"/>
                  </a:lnTo>
                  <a:lnTo>
                    <a:pt x="190" y="269"/>
                  </a:lnTo>
                  <a:lnTo>
                    <a:pt x="212" y="256"/>
                  </a:lnTo>
                  <a:lnTo>
                    <a:pt x="233" y="253"/>
                  </a:lnTo>
                  <a:lnTo>
                    <a:pt x="262" y="256"/>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sp>
        <p:nvSpPr>
          <p:cNvPr id="39" name="LV"/>
          <p:cNvSpPr>
            <a:spLocks noChangeAspect="1"/>
          </p:cNvSpPr>
          <p:nvPr/>
        </p:nvSpPr>
        <p:spPr bwMode="auto">
          <a:xfrm>
            <a:off x="6916738" y="2794000"/>
            <a:ext cx="695325" cy="327025"/>
          </a:xfrm>
          <a:custGeom>
            <a:avLst/>
            <a:gdLst>
              <a:gd name="T0" fmla="*/ 115 w 468"/>
              <a:gd name="T1" fmla="*/ 93 h 275"/>
              <a:gd name="T2" fmla="*/ 105 w 468"/>
              <a:gd name="T3" fmla="*/ 56 h 275"/>
              <a:gd name="T4" fmla="*/ 74 w 468"/>
              <a:gd name="T5" fmla="*/ 37 h 275"/>
              <a:gd name="T6" fmla="*/ 41 w 468"/>
              <a:gd name="T7" fmla="*/ 66 h 275"/>
              <a:gd name="T8" fmla="*/ 21 w 468"/>
              <a:gd name="T9" fmla="*/ 127 h 275"/>
              <a:gd name="T10" fmla="*/ 16 w 468"/>
              <a:gd name="T11" fmla="*/ 148 h 275"/>
              <a:gd name="T12" fmla="*/ 0 w 468"/>
              <a:gd name="T13" fmla="*/ 170 h 275"/>
              <a:gd name="T14" fmla="*/ 5 w 468"/>
              <a:gd name="T15" fmla="*/ 212 h 275"/>
              <a:gd name="T16" fmla="*/ 19 w 468"/>
              <a:gd name="T17" fmla="*/ 241 h 275"/>
              <a:gd name="T18" fmla="*/ 60 w 468"/>
              <a:gd name="T19" fmla="*/ 217 h 275"/>
              <a:gd name="T20" fmla="*/ 88 w 468"/>
              <a:gd name="T21" fmla="*/ 212 h 275"/>
              <a:gd name="T22" fmla="*/ 124 w 468"/>
              <a:gd name="T23" fmla="*/ 222 h 275"/>
              <a:gd name="T24" fmla="*/ 159 w 468"/>
              <a:gd name="T25" fmla="*/ 212 h 275"/>
              <a:gd name="T26" fmla="*/ 182 w 468"/>
              <a:gd name="T27" fmla="*/ 219 h 275"/>
              <a:gd name="T28" fmla="*/ 212 w 468"/>
              <a:gd name="T29" fmla="*/ 212 h 275"/>
              <a:gd name="T30" fmla="*/ 248 w 468"/>
              <a:gd name="T31" fmla="*/ 209 h 275"/>
              <a:gd name="T32" fmla="*/ 283 w 468"/>
              <a:gd name="T33" fmla="*/ 235 h 275"/>
              <a:gd name="T34" fmla="*/ 330 w 468"/>
              <a:gd name="T35" fmla="*/ 258 h 275"/>
              <a:gd name="T36" fmla="*/ 358 w 468"/>
              <a:gd name="T37" fmla="*/ 275 h 275"/>
              <a:gd name="T38" fmla="*/ 400 w 468"/>
              <a:gd name="T39" fmla="*/ 262 h 275"/>
              <a:gd name="T40" fmla="*/ 421 w 468"/>
              <a:gd name="T41" fmla="*/ 238 h 275"/>
              <a:gd name="T42" fmla="*/ 461 w 468"/>
              <a:gd name="T43" fmla="*/ 191 h 275"/>
              <a:gd name="T44" fmla="*/ 463 w 468"/>
              <a:gd name="T45" fmla="*/ 130 h 275"/>
              <a:gd name="T46" fmla="*/ 430 w 468"/>
              <a:gd name="T47" fmla="*/ 98 h 275"/>
              <a:gd name="T48" fmla="*/ 412 w 468"/>
              <a:gd name="T49" fmla="*/ 47 h 275"/>
              <a:gd name="T50" fmla="*/ 382 w 468"/>
              <a:gd name="T51" fmla="*/ 27 h 275"/>
              <a:gd name="T52" fmla="*/ 328 w 468"/>
              <a:gd name="T53" fmla="*/ 43 h 275"/>
              <a:gd name="T54" fmla="*/ 297 w 468"/>
              <a:gd name="T55" fmla="*/ 27 h 275"/>
              <a:gd name="T56" fmla="*/ 269 w 468"/>
              <a:gd name="T57" fmla="*/ 6 h 275"/>
              <a:gd name="T58" fmla="*/ 241 w 468"/>
              <a:gd name="T59" fmla="*/ 0 h 275"/>
              <a:gd name="T60" fmla="*/ 211 w 468"/>
              <a:gd name="T61" fmla="*/ 6 h 275"/>
              <a:gd name="T62" fmla="*/ 196 w 468"/>
              <a:gd name="T63" fmla="*/ 27 h 275"/>
              <a:gd name="T64" fmla="*/ 201 w 468"/>
              <a:gd name="T65" fmla="*/ 87 h 275"/>
              <a:gd name="T66" fmla="*/ 182 w 468"/>
              <a:gd name="T67" fmla="*/ 121 h 275"/>
              <a:gd name="T68" fmla="*/ 162 w 468"/>
              <a:gd name="T69" fmla="*/ 120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68" h="275">
                <a:moveTo>
                  <a:pt x="138" y="108"/>
                </a:moveTo>
                <a:lnTo>
                  <a:pt x="115" y="93"/>
                </a:lnTo>
                <a:lnTo>
                  <a:pt x="110" y="74"/>
                </a:lnTo>
                <a:lnTo>
                  <a:pt x="105" y="56"/>
                </a:lnTo>
                <a:lnTo>
                  <a:pt x="93" y="37"/>
                </a:lnTo>
                <a:lnTo>
                  <a:pt x="74" y="37"/>
                </a:lnTo>
                <a:lnTo>
                  <a:pt x="60" y="46"/>
                </a:lnTo>
                <a:lnTo>
                  <a:pt x="41" y="66"/>
                </a:lnTo>
                <a:lnTo>
                  <a:pt x="19" y="114"/>
                </a:lnTo>
                <a:lnTo>
                  <a:pt x="21" y="127"/>
                </a:lnTo>
                <a:lnTo>
                  <a:pt x="21" y="140"/>
                </a:lnTo>
                <a:lnTo>
                  <a:pt x="16" y="148"/>
                </a:lnTo>
                <a:lnTo>
                  <a:pt x="7" y="158"/>
                </a:lnTo>
                <a:lnTo>
                  <a:pt x="0" y="170"/>
                </a:lnTo>
                <a:lnTo>
                  <a:pt x="5" y="182"/>
                </a:lnTo>
                <a:lnTo>
                  <a:pt x="5" y="212"/>
                </a:lnTo>
                <a:lnTo>
                  <a:pt x="8" y="235"/>
                </a:lnTo>
                <a:lnTo>
                  <a:pt x="19" y="241"/>
                </a:lnTo>
                <a:lnTo>
                  <a:pt x="38" y="232"/>
                </a:lnTo>
                <a:lnTo>
                  <a:pt x="60" y="217"/>
                </a:lnTo>
                <a:lnTo>
                  <a:pt x="70" y="207"/>
                </a:lnTo>
                <a:lnTo>
                  <a:pt x="88" y="212"/>
                </a:lnTo>
                <a:lnTo>
                  <a:pt x="107" y="217"/>
                </a:lnTo>
                <a:lnTo>
                  <a:pt x="124" y="222"/>
                </a:lnTo>
                <a:lnTo>
                  <a:pt x="135" y="228"/>
                </a:lnTo>
                <a:lnTo>
                  <a:pt x="159" y="212"/>
                </a:lnTo>
                <a:lnTo>
                  <a:pt x="170" y="212"/>
                </a:lnTo>
                <a:lnTo>
                  <a:pt x="182" y="219"/>
                </a:lnTo>
                <a:lnTo>
                  <a:pt x="198" y="225"/>
                </a:lnTo>
                <a:lnTo>
                  <a:pt x="212" y="212"/>
                </a:lnTo>
                <a:lnTo>
                  <a:pt x="234" y="207"/>
                </a:lnTo>
                <a:lnTo>
                  <a:pt x="248" y="209"/>
                </a:lnTo>
                <a:lnTo>
                  <a:pt x="259" y="232"/>
                </a:lnTo>
                <a:lnTo>
                  <a:pt x="283" y="235"/>
                </a:lnTo>
                <a:lnTo>
                  <a:pt x="311" y="232"/>
                </a:lnTo>
                <a:lnTo>
                  <a:pt x="330" y="258"/>
                </a:lnTo>
                <a:lnTo>
                  <a:pt x="344" y="272"/>
                </a:lnTo>
                <a:lnTo>
                  <a:pt x="358" y="275"/>
                </a:lnTo>
                <a:lnTo>
                  <a:pt x="379" y="265"/>
                </a:lnTo>
                <a:lnTo>
                  <a:pt x="400" y="262"/>
                </a:lnTo>
                <a:lnTo>
                  <a:pt x="414" y="251"/>
                </a:lnTo>
                <a:lnTo>
                  <a:pt x="421" y="238"/>
                </a:lnTo>
                <a:lnTo>
                  <a:pt x="447" y="207"/>
                </a:lnTo>
                <a:lnTo>
                  <a:pt x="461" y="191"/>
                </a:lnTo>
                <a:lnTo>
                  <a:pt x="468" y="167"/>
                </a:lnTo>
                <a:lnTo>
                  <a:pt x="463" y="130"/>
                </a:lnTo>
                <a:lnTo>
                  <a:pt x="452" y="121"/>
                </a:lnTo>
                <a:lnTo>
                  <a:pt x="430" y="98"/>
                </a:lnTo>
                <a:lnTo>
                  <a:pt x="421" y="74"/>
                </a:lnTo>
                <a:lnTo>
                  <a:pt x="412" y="47"/>
                </a:lnTo>
                <a:lnTo>
                  <a:pt x="393" y="29"/>
                </a:lnTo>
                <a:lnTo>
                  <a:pt x="382" y="27"/>
                </a:lnTo>
                <a:lnTo>
                  <a:pt x="344" y="29"/>
                </a:lnTo>
                <a:lnTo>
                  <a:pt x="328" y="43"/>
                </a:lnTo>
                <a:lnTo>
                  <a:pt x="316" y="47"/>
                </a:lnTo>
                <a:lnTo>
                  <a:pt x="297" y="27"/>
                </a:lnTo>
                <a:lnTo>
                  <a:pt x="281" y="19"/>
                </a:lnTo>
                <a:lnTo>
                  <a:pt x="269" y="6"/>
                </a:lnTo>
                <a:lnTo>
                  <a:pt x="262" y="3"/>
                </a:lnTo>
                <a:lnTo>
                  <a:pt x="241" y="0"/>
                </a:lnTo>
                <a:lnTo>
                  <a:pt x="225" y="6"/>
                </a:lnTo>
                <a:lnTo>
                  <a:pt x="211" y="6"/>
                </a:lnTo>
                <a:lnTo>
                  <a:pt x="203" y="13"/>
                </a:lnTo>
                <a:lnTo>
                  <a:pt x="196" y="27"/>
                </a:lnTo>
                <a:lnTo>
                  <a:pt x="196" y="56"/>
                </a:lnTo>
                <a:lnTo>
                  <a:pt x="201" y="87"/>
                </a:lnTo>
                <a:lnTo>
                  <a:pt x="201" y="101"/>
                </a:lnTo>
                <a:lnTo>
                  <a:pt x="182" y="121"/>
                </a:lnTo>
                <a:lnTo>
                  <a:pt x="170" y="133"/>
                </a:lnTo>
                <a:lnTo>
                  <a:pt x="162" y="120"/>
                </a:lnTo>
                <a:lnTo>
                  <a:pt x="138" y="108"/>
                </a:lnTo>
                <a:close/>
              </a:path>
            </a:pathLst>
          </a:custGeom>
          <a:solidFill>
            <a:srgbClr val="FAFAFA"/>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40" name="SK"/>
          <p:cNvSpPr>
            <a:spLocks noChangeAspect="1"/>
          </p:cNvSpPr>
          <p:nvPr/>
        </p:nvSpPr>
        <p:spPr bwMode="auto">
          <a:xfrm>
            <a:off x="6489700" y="4046538"/>
            <a:ext cx="658813" cy="266700"/>
          </a:xfrm>
          <a:custGeom>
            <a:avLst/>
            <a:gdLst>
              <a:gd name="T0" fmla="*/ 151 w 445"/>
              <a:gd name="T1" fmla="*/ 11 h 222"/>
              <a:gd name="T2" fmla="*/ 167 w 445"/>
              <a:gd name="T3" fmla="*/ 0 h 222"/>
              <a:gd name="T4" fmla="*/ 184 w 445"/>
              <a:gd name="T5" fmla="*/ 0 h 222"/>
              <a:gd name="T6" fmla="*/ 192 w 445"/>
              <a:gd name="T7" fmla="*/ 16 h 222"/>
              <a:gd name="T8" fmla="*/ 208 w 445"/>
              <a:gd name="T9" fmla="*/ 3 h 222"/>
              <a:gd name="T10" fmla="*/ 225 w 445"/>
              <a:gd name="T11" fmla="*/ 9 h 222"/>
              <a:gd name="T12" fmla="*/ 250 w 445"/>
              <a:gd name="T13" fmla="*/ 37 h 222"/>
              <a:gd name="T14" fmla="*/ 278 w 445"/>
              <a:gd name="T15" fmla="*/ 50 h 222"/>
              <a:gd name="T16" fmla="*/ 288 w 445"/>
              <a:gd name="T17" fmla="*/ 53 h 222"/>
              <a:gd name="T18" fmla="*/ 302 w 445"/>
              <a:gd name="T19" fmla="*/ 40 h 222"/>
              <a:gd name="T20" fmla="*/ 316 w 445"/>
              <a:gd name="T21" fmla="*/ 34 h 222"/>
              <a:gd name="T22" fmla="*/ 354 w 445"/>
              <a:gd name="T23" fmla="*/ 46 h 222"/>
              <a:gd name="T24" fmla="*/ 405 w 445"/>
              <a:gd name="T25" fmla="*/ 58 h 222"/>
              <a:gd name="T26" fmla="*/ 445 w 445"/>
              <a:gd name="T27" fmla="*/ 71 h 222"/>
              <a:gd name="T28" fmla="*/ 431 w 445"/>
              <a:gd name="T29" fmla="*/ 90 h 222"/>
              <a:gd name="T30" fmla="*/ 405 w 445"/>
              <a:gd name="T31" fmla="*/ 120 h 222"/>
              <a:gd name="T32" fmla="*/ 398 w 445"/>
              <a:gd name="T33" fmla="*/ 129 h 222"/>
              <a:gd name="T34" fmla="*/ 401 w 445"/>
              <a:gd name="T35" fmla="*/ 151 h 222"/>
              <a:gd name="T36" fmla="*/ 382 w 445"/>
              <a:gd name="T37" fmla="*/ 151 h 222"/>
              <a:gd name="T38" fmla="*/ 363 w 445"/>
              <a:gd name="T39" fmla="*/ 135 h 222"/>
              <a:gd name="T40" fmla="*/ 344 w 445"/>
              <a:gd name="T41" fmla="*/ 129 h 222"/>
              <a:gd name="T42" fmla="*/ 295 w 445"/>
              <a:gd name="T43" fmla="*/ 142 h 222"/>
              <a:gd name="T44" fmla="*/ 282 w 445"/>
              <a:gd name="T45" fmla="*/ 155 h 222"/>
              <a:gd name="T46" fmla="*/ 268 w 445"/>
              <a:gd name="T47" fmla="*/ 175 h 222"/>
              <a:gd name="T48" fmla="*/ 241 w 445"/>
              <a:gd name="T49" fmla="*/ 194 h 222"/>
              <a:gd name="T50" fmla="*/ 226 w 445"/>
              <a:gd name="T51" fmla="*/ 194 h 222"/>
              <a:gd name="T52" fmla="*/ 210 w 445"/>
              <a:gd name="T53" fmla="*/ 178 h 222"/>
              <a:gd name="T54" fmla="*/ 196 w 445"/>
              <a:gd name="T55" fmla="*/ 178 h 222"/>
              <a:gd name="T56" fmla="*/ 145 w 445"/>
              <a:gd name="T57" fmla="*/ 205 h 222"/>
              <a:gd name="T58" fmla="*/ 121 w 445"/>
              <a:gd name="T59" fmla="*/ 219 h 222"/>
              <a:gd name="T60" fmla="*/ 103 w 445"/>
              <a:gd name="T61" fmla="*/ 222 h 222"/>
              <a:gd name="T62" fmla="*/ 63 w 445"/>
              <a:gd name="T63" fmla="*/ 219 h 222"/>
              <a:gd name="T64" fmla="*/ 46 w 445"/>
              <a:gd name="T65" fmla="*/ 219 h 222"/>
              <a:gd name="T66" fmla="*/ 34 w 445"/>
              <a:gd name="T67" fmla="*/ 198 h 222"/>
              <a:gd name="T68" fmla="*/ 27 w 445"/>
              <a:gd name="T69" fmla="*/ 191 h 222"/>
              <a:gd name="T70" fmla="*/ 13 w 445"/>
              <a:gd name="T71" fmla="*/ 182 h 222"/>
              <a:gd name="T72" fmla="*/ 6 w 445"/>
              <a:gd name="T73" fmla="*/ 172 h 222"/>
              <a:gd name="T74" fmla="*/ 0 w 445"/>
              <a:gd name="T75" fmla="*/ 151 h 222"/>
              <a:gd name="T76" fmla="*/ 0 w 445"/>
              <a:gd name="T77" fmla="*/ 127 h 222"/>
              <a:gd name="T78" fmla="*/ 43 w 445"/>
              <a:gd name="T79" fmla="*/ 107 h 222"/>
              <a:gd name="T80" fmla="*/ 91 w 445"/>
              <a:gd name="T81" fmla="*/ 107 h 222"/>
              <a:gd name="T82" fmla="*/ 120 w 445"/>
              <a:gd name="T83" fmla="*/ 77 h 222"/>
              <a:gd name="T84" fmla="*/ 124 w 445"/>
              <a:gd name="T85" fmla="*/ 26 h 222"/>
              <a:gd name="T86" fmla="*/ 151 w 445"/>
              <a:gd name="T87" fmla="*/ 11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45" h="222">
                <a:moveTo>
                  <a:pt x="151" y="11"/>
                </a:moveTo>
                <a:lnTo>
                  <a:pt x="167" y="0"/>
                </a:lnTo>
                <a:lnTo>
                  <a:pt x="184" y="0"/>
                </a:lnTo>
                <a:lnTo>
                  <a:pt x="192" y="16"/>
                </a:lnTo>
                <a:lnTo>
                  <a:pt x="208" y="3"/>
                </a:lnTo>
                <a:lnTo>
                  <a:pt x="225" y="9"/>
                </a:lnTo>
                <a:lnTo>
                  <a:pt x="250" y="37"/>
                </a:lnTo>
                <a:lnTo>
                  <a:pt x="278" y="50"/>
                </a:lnTo>
                <a:lnTo>
                  <a:pt x="288" y="53"/>
                </a:lnTo>
                <a:lnTo>
                  <a:pt x="302" y="40"/>
                </a:lnTo>
                <a:lnTo>
                  <a:pt x="316" y="34"/>
                </a:lnTo>
                <a:lnTo>
                  <a:pt x="354" y="46"/>
                </a:lnTo>
                <a:lnTo>
                  <a:pt x="405" y="58"/>
                </a:lnTo>
                <a:lnTo>
                  <a:pt x="445" y="71"/>
                </a:lnTo>
                <a:lnTo>
                  <a:pt x="431" y="90"/>
                </a:lnTo>
                <a:lnTo>
                  <a:pt x="405" y="120"/>
                </a:lnTo>
                <a:lnTo>
                  <a:pt x="398" y="129"/>
                </a:lnTo>
                <a:lnTo>
                  <a:pt x="401" y="151"/>
                </a:lnTo>
                <a:lnTo>
                  <a:pt x="382" y="151"/>
                </a:lnTo>
                <a:lnTo>
                  <a:pt x="363" y="135"/>
                </a:lnTo>
                <a:lnTo>
                  <a:pt x="344" y="129"/>
                </a:lnTo>
                <a:lnTo>
                  <a:pt x="295" y="142"/>
                </a:lnTo>
                <a:lnTo>
                  <a:pt x="282" y="155"/>
                </a:lnTo>
                <a:lnTo>
                  <a:pt x="268" y="175"/>
                </a:lnTo>
                <a:lnTo>
                  <a:pt x="241" y="194"/>
                </a:lnTo>
                <a:lnTo>
                  <a:pt x="226" y="194"/>
                </a:lnTo>
                <a:lnTo>
                  <a:pt x="210" y="178"/>
                </a:lnTo>
                <a:lnTo>
                  <a:pt x="196" y="178"/>
                </a:lnTo>
                <a:lnTo>
                  <a:pt x="145" y="205"/>
                </a:lnTo>
                <a:lnTo>
                  <a:pt x="121" y="219"/>
                </a:lnTo>
                <a:lnTo>
                  <a:pt x="103" y="222"/>
                </a:lnTo>
                <a:lnTo>
                  <a:pt x="63" y="219"/>
                </a:lnTo>
                <a:lnTo>
                  <a:pt x="46" y="219"/>
                </a:lnTo>
                <a:lnTo>
                  <a:pt x="34" y="198"/>
                </a:lnTo>
                <a:lnTo>
                  <a:pt x="27" y="191"/>
                </a:lnTo>
                <a:lnTo>
                  <a:pt x="13" y="182"/>
                </a:lnTo>
                <a:lnTo>
                  <a:pt x="6" y="172"/>
                </a:lnTo>
                <a:lnTo>
                  <a:pt x="0" y="151"/>
                </a:lnTo>
                <a:lnTo>
                  <a:pt x="0" y="127"/>
                </a:lnTo>
                <a:lnTo>
                  <a:pt x="43" y="107"/>
                </a:lnTo>
                <a:lnTo>
                  <a:pt x="91" y="107"/>
                </a:lnTo>
                <a:lnTo>
                  <a:pt x="120" y="77"/>
                </a:lnTo>
                <a:lnTo>
                  <a:pt x="124" y="26"/>
                </a:lnTo>
                <a:lnTo>
                  <a:pt x="151" y="11"/>
                </a:lnTo>
                <a:close/>
              </a:path>
            </a:pathLst>
          </a:custGeom>
          <a:solidFill>
            <a:srgbClr val="FAFAFA"/>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41" name="xb"/>
          <p:cNvSpPr>
            <a:spLocks noChangeAspect="1"/>
          </p:cNvSpPr>
          <p:nvPr/>
        </p:nvSpPr>
        <p:spPr bwMode="auto">
          <a:xfrm>
            <a:off x="7581900" y="4206875"/>
            <a:ext cx="442913" cy="439738"/>
          </a:xfrm>
          <a:custGeom>
            <a:avLst/>
            <a:gdLst>
              <a:gd name="T0" fmla="*/ 153 w 285"/>
              <a:gd name="T1" fmla="*/ 355 h 355"/>
              <a:gd name="T2" fmla="*/ 136 w 285"/>
              <a:gd name="T3" fmla="*/ 335 h 355"/>
              <a:gd name="T4" fmla="*/ 133 w 285"/>
              <a:gd name="T5" fmla="*/ 288 h 355"/>
              <a:gd name="T6" fmla="*/ 115 w 285"/>
              <a:gd name="T7" fmla="*/ 254 h 355"/>
              <a:gd name="T8" fmla="*/ 114 w 285"/>
              <a:gd name="T9" fmla="*/ 224 h 355"/>
              <a:gd name="T10" fmla="*/ 119 w 285"/>
              <a:gd name="T11" fmla="*/ 202 h 355"/>
              <a:gd name="T12" fmla="*/ 104 w 285"/>
              <a:gd name="T13" fmla="*/ 171 h 355"/>
              <a:gd name="T14" fmla="*/ 85 w 285"/>
              <a:gd name="T15" fmla="*/ 147 h 355"/>
              <a:gd name="T16" fmla="*/ 77 w 285"/>
              <a:gd name="T17" fmla="*/ 121 h 355"/>
              <a:gd name="T18" fmla="*/ 73 w 285"/>
              <a:gd name="T19" fmla="*/ 104 h 355"/>
              <a:gd name="T20" fmla="*/ 50 w 285"/>
              <a:gd name="T21" fmla="*/ 87 h 355"/>
              <a:gd name="T22" fmla="*/ 38 w 285"/>
              <a:gd name="T23" fmla="*/ 64 h 355"/>
              <a:gd name="T24" fmla="*/ 24 w 285"/>
              <a:gd name="T25" fmla="*/ 39 h 355"/>
              <a:gd name="T26" fmla="*/ 0 w 285"/>
              <a:gd name="T27" fmla="*/ 22 h 355"/>
              <a:gd name="T28" fmla="*/ 38 w 285"/>
              <a:gd name="T29" fmla="*/ 0 h 355"/>
              <a:gd name="T30" fmla="*/ 68 w 285"/>
              <a:gd name="T31" fmla="*/ 5 h 355"/>
              <a:gd name="T32" fmla="*/ 87 w 285"/>
              <a:gd name="T33" fmla="*/ 9 h 355"/>
              <a:gd name="T34" fmla="*/ 136 w 285"/>
              <a:gd name="T35" fmla="*/ 49 h 355"/>
              <a:gd name="T36" fmla="*/ 148 w 285"/>
              <a:gd name="T37" fmla="*/ 56 h 355"/>
              <a:gd name="T38" fmla="*/ 183 w 285"/>
              <a:gd name="T39" fmla="*/ 64 h 355"/>
              <a:gd name="T40" fmla="*/ 205 w 285"/>
              <a:gd name="T41" fmla="*/ 99 h 355"/>
              <a:gd name="T42" fmla="*/ 195 w 285"/>
              <a:gd name="T43" fmla="*/ 124 h 355"/>
              <a:gd name="T44" fmla="*/ 209 w 285"/>
              <a:gd name="T45" fmla="*/ 158 h 355"/>
              <a:gd name="T46" fmla="*/ 243 w 285"/>
              <a:gd name="T47" fmla="*/ 184 h 355"/>
              <a:gd name="T48" fmla="*/ 256 w 285"/>
              <a:gd name="T49" fmla="*/ 205 h 355"/>
              <a:gd name="T50" fmla="*/ 277 w 285"/>
              <a:gd name="T51" fmla="*/ 214 h 355"/>
              <a:gd name="T52" fmla="*/ 285 w 285"/>
              <a:gd name="T53" fmla="*/ 215 h 355"/>
              <a:gd name="T54" fmla="*/ 271 w 285"/>
              <a:gd name="T55" fmla="*/ 227 h 355"/>
              <a:gd name="T56" fmla="*/ 235 w 285"/>
              <a:gd name="T57" fmla="*/ 227 h 355"/>
              <a:gd name="T58" fmla="*/ 205 w 285"/>
              <a:gd name="T59" fmla="*/ 224 h 355"/>
              <a:gd name="T60" fmla="*/ 191 w 285"/>
              <a:gd name="T61" fmla="*/ 231 h 355"/>
              <a:gd name="T62" fmla="*/ 195 w 285"/>
              <a:gd name="T63" fmla="*/ 269 h 355"/>
              <a:gd name="T64" fmla="*/ 190 w 285"/>
              <a:gd name="T65" fmla="*/ 299 h 355"/>
              <a:gd name="T66" fmla="*/ 159 w 285"/>
              <a:gd name="T67" fmla="*/ 335 h 355"/>
              <a:gd name="T68" fmla="*/ 153 w 285"/>
              <a:gd name="T69"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85" h="355">
                <a:moveTo>
                  <a:pt x="153" y="355"/>
                </a:moveTo>
                <a:lnTo>
                  <a:pt x="136" y="335"/>
                </a:lnTo>
                <a:lnTo>
                  <a:pt x="133" y="288"/>
                </a:lnTo>
                <a:lnTo>
                  <a:pt x="115" y="254"/>
                </a:lnTo>
                <a:lnTo>
                  <a:pt x="114" y="224"/>
                </a:lnTo>
                <a:lnTo>
                  <a:pt x="119" y="202"/>
                </a:lnTo>
                <a:lnTo>
                  <a:pt x="104" y="171"/>
                </a:lnTo>
                <a:lnTo>
                  <a:pt x="85" y="147"/>
                </a:lnTo>
                <a:lnTo>
                  <a:pt x="77" y="121"/>
                </a:lnTo>
                <a:lnTo>
                  <a:pt x="73" y="104"/>
                </a:lnTo>
                <a:lnTo>
                  <a:pt x="50" y="87"/>
                </a:lnTo>
                <a:lnTo>
                  <a:pt x="38" y="64"/>
                </a:lnTo>
                <a:lnTo>
                  <a:pt x="24" y="39"/>
                </a:lnTo>
                <a:lnTo>
                  <a:pt x="0" y="22"/>
                </a:lnTo>
                <a:lnTo>
                  <a:pt x="38" y="0"/>
                </a:lnTo>
                <a:lnTo>
                  <a:pt x="68" y="5"/>
                </a:lnTo>
                <a:lnTo>
                  <a:pt x="87" y="9"/>
                </a:lnTo>
                <a:lnTo>
                  <a:pt x="136" y="49"/>
                </a:lnTo>
                <a:lnTo>
                  <a:pt x="148" y="56"/>
                </a:lnTo>
                <a:lnTo>
                  <a:pt x="183" y="64"/>
                </a:lnTo>
                <a:lnTo>
                  <a:pt x="205" y="99"/>
                </a:lnTo>
                <a:lnTo>
                  <a:pt x="195" y="124"/>
                </a:lnTo>
                <a:lnTo>
                  <a:pt x="209" y="158"/>
                </a:lnTo>
                <a:lnTo>
                  <a:pt x="243" y="184"/>
                </a:lnTo>
                <a:lnTo>
                  <a:pt x="256" y="205"/>
                </a:lnTo>
                <a:lnTo>
                  <a:pt x="277" y="214"/>
                </a:lnTo>
                <a:lnTo>
                  <a:pt x="285" y="215"/>
                </a:lnTo>
                <a:lnTo>
                  <a:pt x="271" y="227"/>
                </a:lnTo>
                <a:lnTo>
                  <a:pt x="235" y="227"/>
                </a:lnTo>
                <a:lnTo>
                  <a:pt x="205" y="224"/>
                </a:lnTo>
                <a:lnTo>
                  <a:pt x="191" y="231"/>
                </a:lnTo>
                <a:lnTo>
                  <a:pt x="195" y="269"/>
                </a:lnTo>
                <a:lnTo>
                  <a:pt x="190" y="299"/>
                </a:lnTo>
                <a:lnTo>
                  <a:pt x="159" y="335"/>
                </a:lnTo>
                <a:lnTo>
                  <a:pt x="153" y="355"/>
                </a:lnTo>
                <a:close/>
              </a:path>
            </a:pathLst>
          </a:custGeom>
          <a:solidFill>
            <a:srgbClr val="FAFAFA"/>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nvGrpSpPr>
          <p:cNvPr id="42" name="xx"/>
          <p:cNvGrpSpPr/>
          <p:nvPr/>
        </p:nvGrpSpPr>
        <p:grpSpPr>
          <a:xfrm>
            <a:off x="5729208" y="2794006"/>
            <a:ext cx="272411" cy="405364"/>
            <a:chOff x="2681289" y="3112181"/>
            <a:chExt cx="272411" cy="405364"/>
          </a:xfrm>
          <a:solidFill>
            <a:srgbClr val="FAFAFA"/>
          </a:solidFill>
          <a:effectLst/>
        </p:grpSpPr>
        <p:sp>
          <p:nvSpPr>
            <p:cNvPr id="60" name="Freeform 531"/>
            <p:cNvSpPr>
              <a:spLocks noChangeAspect="1"/>
            </p:cNvSpPr>
            <p:nvPr/>
          </p:nvSpPr>
          <p:spPr bwMode="auto">
            <a:xfrm>
              <a:off x="2681289" y="3211098"/>
              <a:ext cx="272411" cy="306447"/>
            </a:xfrm>
            <a:custGeom>
              <a:avLst/>
              <a:gdLst>
                <a:gd name="T0" fmla="*/ 14 w 183"/>
                <a:gd name="T1" fmla="*/ 216 h 253"/>
                <a:gd name="T2" fmla="*/ 24 w 183"/>
                <a:gd name="T3" fmla="*/ 234 h 253"/>
                <a:gd name="T4" fmla="*/ 44 w 183"/>
                <a:gd name="T5" fmla="*/ 234 h 253"/>
                <a:gd name="T6" fmla="*/ 63 w 183"/>
                <a:gd name="T7" fmla="*/ 240 h 253"/>
                <a:gd name="T8" fmla="*/ 77 w 183"/>
                <a:gd name="T9" fmla="*/ 253 h 253"/>
                <a:gd name="T10" fmla="*/ 92 w 183"/>
                <a:gd name="T11" fmla="*/ 253 h 253"/>
                <a:gd name="T12" fmla="*/ 82 w 183"/>
                <a:gd name="T13" fmla="*/ 237 h 253"/>
                <a:gd name="T14" fmla="*/ 90 w 183"/>
                <a:gd name="T15" fmla="*/ 216 h 253"/>
                <a:gd name="T16" fmla="*/ 98 w 183"/>
                <a:gd name="T17" fmla="*/ 192 h 253"/>
                <a:gd name="T18" fmla="*/ 103 w 183"/>
                <a:gd name="T19" fmla="*/ 166 h 253"/>
                <a:gd name="T20" fmla="*/ 125 w 183"/>
                <a:gd name="T21" fmla="*/ 150 h 253"/>
                <a:gd name="T22" fmla="*/ 143 w 183"/>
                <a:gd name="T23" fmla="*/ 139 h 253"/>
                <a:gd name="T24" fmla="*/ 141 w 183"/>
                <a:gd name="T25" fmla="*/ 123 h 253"/>
                <a:gd name="T26" fmla="*/ 141 w 183"/>
                <a:gd name="T27" fmla="*/ 98 h 253"/>
                <a:gd name="T28" fmla="*/ 145 w 183"/>
                <a:gd name="T29" fmla="*/ 86 h 253"/>
                <a:gd name="T30" fmla="*/ 162 w 183"/>
                <a:gd name="T31" fmla="*/ 83 h 253"/>
                <a:gd name="T32" fmla="*/ 169 w 183"/>
                <a:gd name="T33" fmla="*/ 89 h 253"/>
                <a:gd name="T34" fmla="*/ 183 w 183"/>
                <a:gd name="T35" fmla="*/ 71 h 253"/>
                <a:gd name="T36" fmla="*/ 178 w 183"/>
                <a:gd name="T37" fmla="*/ 55 h 253"/>
                <a:gd name="T38" fmla="*/ 169 w 183"/>
                <a:gd name="T39" fmla="*/ 52 h 253"/>
                <a:gd name="T40" fmla="*/ 153 w 183"/>
                <a:gd name="T41" fmla="*/ 52 h 253"/>
                <a:gd name="T42" fmla="*/ 145 w 183"/>
                <a:gd name="T43" fmla="*/ 52 h 253"/>
                <a:gd name="T44" fmla="*/ 141 w 183"/>
                <a:gd name="T45" fmla="*/ 28 h 253"/>
                <a:gd name="T46" fmla="*/ 143 w 183"/>
                <a:gd name="T47" fmla="*/ 5 h 253"/>
                <a:gd name="T48" fmla="*/ 131 w 183"/>
                <a:gd name="T49" fmla="*/ 0 h 253"/>
                <a:gd name="T50" fmla="*/ 126 w 183"/>
                <a:gd name="T51" fmla="*/ 8 h 253"/>
                <a:gd name="T52" fmla="*/ 98 w 183"/>
                <a:gd name="T53" fmla="*/ 2 h 253"/>
                <a:gd name="T54" fmla="*/ 92 w 183"/>
                <a:gd name="T55" fmla="*/ 9 h 253"/>
                <a:gd name="T56" fmla="*/ 98 w 183"/>
                <a:gd name="T57" fmla="*/ 31 h 253"/>
                <a:gd name="T58" fmla="*/ 96 w 183"/>
                <a:gd name="T59" fmla="*/ 52 h 253"/>
                <a:gd name="T60" fmla="*/ 84 w 183"/>
                <a:gd name="T61" fmla="*/ 37 h 253"/>
                <a:gd name="T62" fmla="*/ 79 w 183"/>
                <a:gd name="T63" fmla="*/ 24 h 253"/>
                <a:gd name="T64" fmla="*/ 63 w 183"/>
                <a:gd name="T65" fmla="*/ 27 h 253"/>
                <a:gd name="T66" fmla="*/ 57 w 183"/>
                <a:gd name="T67" fmla="*/ 39 h 253"/>
                <a:gd name="T68" fmla="*/ 52 w 183"/>
                <a:gd name="T69" fmla="*/ 45 h 253"/>
                <a:gd name="T70" fmla="*/ 52 w 183"/>
                <a:gd name="T71" fmla="*/ 64 h 253"/>
                <a:gd name="T72" fmla="*/ 49 w 183"/>
                <a:gd name="T73" fmla="*/ 61 h 253"/>
                <a:gd name="T74" fmla="*/ 35 w 183"/>
                <a:gd name="T75" fmla="*/ 37 h 253"/>
                <a:gd name="T76" fmla="*/ 27 w 183"/>
                <a:gd name="T77" fmla="*/ 28 h 253"/>
                <a:gd name="T78" fmla="*/ 19 w 183"/>
                <a:gd name="T79" fmla="*/ 34 h 253"/>
                <a:gd name="T80" fmla="*/ 21 w 183"/>
                <a:gd name="T81" fmla="*/ 46 h 253"/>
                <a:gd name="T82" fmla="*/ 21 w 183"/>
                <a:gd name="T83" fmla="*/ 55 h 253"/>
                <a:gd name="T84" fmla="*/ 8 w 183"/>
                <a:gd name="T85" fmla="*/ 61 h 253"/>
                <a:gd name="T86" fmla="*/ 8 w 183"/>
                <a:gd name="T87" fmla="*/ 79 h 253"/>
                <a:gd name="T88" fmla="*/ 19 w 183"/>
                <a:gd name="T89" fmla="*/ 98 h 253"/>
                <a:gd name="T90" fmla="*/ 19 w 183"/>
                <a:gd name="T91" fmla="*/ 110 h 253"/>
                <a:gd name="T92" fmla="*/ 14 w 183"/>
                <a:gd name="T93" fmla="*/ 123 h 253"/>
                <a:gd name="T94" fmla="*/ 0 w 183"/>
                <a:gd name="T95" fmla="*/ 136 h 253"/>
                <a:gd name="T96" fmla="*/ 2 w 183"/>
                <a:gd name="T97" fmla="*/ 150 h 253"/>
                <a:gd name="T98" fmla="*/ 16 w 183"/>
                <a:gd name="T99" fmla="*/ 163 h 253"/>
                <a:gd name="T100" fmla="*/ 21 w 183"/>
                <a:gd name="T101" fmla="*/ 176 h 253"/>
                <a:gd name="T102" fmla="*/ 19 w 183"/>
                <a:gd name="T103" fmla="*/ 200 h 253"/>
                <a:gd name="T104" fmla="*/ 14 w 183"/>
                <a:gd name="T105" fmla="*/ 21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3" h="253">
                  <a:moveTo>
                    <a:pt x="14" y="216"/>
                  </a:moveTo>
                  <a:lnTo>
                    <a:pt x="24" y="234"/>
                  </a:lnTo>
                  <a:lnTo>
                    <a:pt x="44" y="234"/>
                  </a:lnTo>
                  <a:lnTo>
                    <a:pt x="63" y="240"/>
                  </a:lnTo>
                  <a:lnTo>
                    <a:pt x="77" y="253"/>
                  </a:lnTo>
                  <a:lnTo>
                    <a:pt x="92" y="253"/>
                  </a:lnTo>
                  <a:lnTo>
                    <a:pt x="82" y="237"/>
                  </a:lnTo>
                  <a:lnTo>
                    <a:pt x="90" y="216"/>
                  </a:lnTo>
                  <a:lnTo>
                    <a:pt x="98" y="192"/>
                  </a:lnTo>
                  <a:lnTo>
                    <a:pt x="103" y="166"/>
                  </a:lnTo>
                  <a:lnTo>
                    <a:pt x="125" y="150"/>
                  </a:lnTo>
                  <a:lnTo>
                    <a:pt x="143" y="139"/>
                  </a:lnTo>
                  <a:lnTo>
                    <a:pt x="141" y="123"/>
                  </a:lnTo>
                  <a:lnTo>
                    <a:pt x="141" y="98"/>
                  </a:lnTo>
                  <a:lnTo>
                    <a:pt x="145" y="86"/>
                  </a:lnTo>
                  <a:lnTo>
                    <a:pt x="162" y="83"/>
                  </a:lnTo>
                  <a:lnTo>
                    <a:pt x="169" y="89"/>
                  </a:lnTo>
                  <a:lnTo>
                    <a:pt x="183" y="71"/>
                  </a:lnTo>
                  <a:lnTo>
                    <a:pt x="178" y="55"/>
                  </a:lnTo>
                  <a:lnTo>
                    <a:pt x="169" y="52"/>
                  </a:lnTo>
                  <a:lnTo>
                    <a:pt x="153" y="52"/>
                  </a:lnTo>
                  <a:lnTo>
                    <a:pt x="145" y="52"/>
                  </a:lnTo>
                  <a:lnTo>
                    <a:pt x="141" y="28"/>
                  </a:lnTo>
                  <a:lnTo>
                    <a:pt x="143" y="5"/>
                  </a:lnTo>
                  <a:lnTo>
                    <a:pt x="131" y="0"/>
                  </a:lnTo>
                  <a:lnTo>
                    <a:pt x="126" y="8"/>
                  </a:lnTo>
                  <a:lnTo>
                    <a:pt x="98" y="2"/>
                  </a:lnTo>
                  <a:lnTo>
                    <a:pt x="92" y="9"/>
                  </a:lnTo>
                  <a:lnTo>
                    <a:pt x="98" y="31"/>
                  </a:lnTo>
                  <a:lnTo>
                    <a:pt x="96" y="52"/>
                  </a:lnTo>
                  <a:lnTo>
                    <a:pt x="84" y="37"/>
                  </a:lnTo>
                  <a:lnTo>
                    <a:pt x="79" y="24"/>
                  </a:lnTo>
                  <a:lnTo>
                    <a:pt x="63" y="27"/>
                  </a:lnTo>
                  <a:lnTo>
                    <a:pt x="57" y="39"/>
                  </a:lnTo>
                  <a:lnTo>
                    <a:pt x="52" y="45"/>
                  </a:lnTo>
                  <a:lnTo>
                    <a:pt x="52" y="64"/>
                  </a:lnTo>
                  <a:lnTo>
                    <a:pt x="49" y="61"/>
                  </a:lnTo>
                  <a:lnTo>
                    <a:pt x="35" y="37"/>
                  </a:lnTo>
                  <a:lnTo>
                    <a:pt x="27" y="28"/>
                  </a:lnTo>
                  <a:lnTo>
                    <a:pt x="19" y="34"/>
                  </a:lnTo>
                  <a:lnTo>
                    <a:pt x="21" y="46"/>
                  </a:lnTo>
                  <a:lnTo>
                    <a:pt x="21" y="55"/>
                  </a:lnTo>
                  <a:lnTo>
                    <a:pt x="8" y="61"/>
                  </a:lnTo>
                  <a:lnTo>
                    <a:pt x="8" y="79"/>
                  </a:lnTo>
                  <a:lnTo>
                    <a:pt x="19" y="98"/>
                  </a:lnTo>
                  <a:lnTo>
                    <a:pt x="19" y="110"/>
                  </a:lnTo>
                  <a:lnTo>
                    <a:pt x="14" y="123"/>
                  </a:lnTo>
                  <a:lnTo>
                    <a:pt x="0" y="136"/>
                  </a:lnTo>
                  <a:lnTo>
                    <a:pt x="2" y="150"/>
                  </a:lnTo>
                  <a:lnTo>
                    <a:pt x="16" y="163"/>
                  </a:lnTo>
                  <a:lnTo>
                    <a:pt x="21" y="176"/>
                  </a:lnTo>
                  <a:lnTo>
                    <a:pt x="19" y="200"/>
                  </a:lnTo>
                  <a:lnTo>
                    <a:pt x="14" y="216"/>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61" name="Freeform 532"/>
            <p:cNvSpPr>
              <a:spLocks noChangeAspect="1"/>
            </p:cNvSpPr>
            <p:nvPr/>
          </p:nvSpPr>
          <p:spPr bwMode="auto">
            <a:xfrm>
              <a:off x="2705261" y="3112181"/>
              <a:ext cx="202674" cy="118312"/>
            </a:xfrm>
            <a:custGeom>
              <a:avLst/>
              <a:gdLst>
                <a:gd name="T0" fmla="*/ 0 w 138"/>
                <a:gd name="T1" fmla="*/ 94 h 97"/>
                <a:gd name="T2" fmla="*/ 11 w 138"/>
                <a:gd name="T3" fmla="*/ 97 h 97"/>
                <a:gd name="T4" fmla="*/ 25 w 138"/>
                <a:gd name="T5" fmla="*/ 86 h 97"/>
                <a:gd name="T6" fmla="*/ 39 w 138"/>
                <a:gd name="T7" fmla="*/ 67 h 97"/>
                <a:gd name="T8" fmla="*/ 77 w 138"/>
                <a:gd name="T9" fmla="*/ 67 h 97"/>
                <a:gd name="T10" fmla="*/ 110 w 138"/>
                <a:gd name="T11" fmla="*/ 60 h 97"/>
                <a:gd name="T12" fmla="*/ 129 w 138"/>
                <a:gd name="T13" fmla="*/ 43 h 97"/>
                <a:gd name="T14" fmla="*/ 135 w 138"/>
                <a:gd name="T15" fmla="*/ 22 h 97"/>
                <a:gd name="T16" fmla="*/ 138 w 138"/>
                <a:gd name="T17" fmla="*/ 0 h 97"/>
                <a:gd name="T18" fmla="*/ 112 w 138"/>
                <a:gd name="T19" fmla="*/ 13 h 97"/>
                <a:gd name="T20" fmla="*/ 65 w 138"/>
                <a:gd name="T21" fmla="*/ 37 h 97"/>
                <a:gd name="T22" fmla="*/ 53 w 138"/>
                <a:gd name="T23" fmla="*/ 40 h 97"/>
                <a:gd name="T24" fmla="*/ 39 w 138"/>
                <a:gd name="T25" fmla="*/ 52 h 97"/>
                <a:gd name="T26" fmla="*/ 11 w 138"/>
                <a:gd name="T27" fmla="*/ 57 h 97"/>
                <a:gd name="T28" fmla="*/ 0 w 138"/>
                <a:gd name="T29" fmla="*/ 64 h 97"/>
                <a:gd name="T30" fmla="*/ 0 w 138"/>
                <a:gd name="T31" fmla="*/ 9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8" h="97">
                  <a:moveTo>
                    <a:pt x="0" y="94"/>
                  </a:moveTo>
                  <a:lnTo>
                    <a:pt x="11" y="97"/>
                  </a:lnTo>
                  <a:lnTo>
                    <a:pt x="25" y="86"/>
                  </a:lnTo>
                  <a:lnTo>
                    <a:pt x="39" y="67"/>
                  </a:lnTo>
                  <a:lnTo>
                    <a:pt x="77" y="67"/>
                  </a:lnTo>
                  <a:lnTo>
                    <a:pt x="110" y="60"/>
                  </a:lnTo>
                  <a:lnTo>
                    <a:pt x="129" y="43"/>
                  </a:lnTo>
                  <a:lnTo>
                    <a:pt x="135" y="22"/>
                  </a:lnTo>
                  <a:lnTo>
                    <a:pt x="138" y="0"/>
                  </a:lnTo>
                  <a:lnTo>
                    <a:pt x="112" y="13"/>
                  </a:lnTo>
                  <a:lnTo>
                    <a:pt x="65" y="37"/>
                  </a:lnTo>
                  <a:lnTo>
                    <a:pt x="53" y="40"/>
                  </a:lnTo>
                  <a:lnTo>
                    <a:pt x="39" y="52"/>
                  </a:lnTo>
                  <a:lnTo>
                    <a:pt x="11" y="57"/>
                  </a:lnTo>
                  <a:lnTo>
                    <a:pt x="0" y="64"/>
                  </a:lnTo>
                  <a:lnTo>
                    <a:pt x="0" y="94"/>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grpSp>
        <p:nvGrpSpPr>
          <p:cNvPr id="43" name="DD"/>
          <p:cNvGrpSpPr/>
          <p:nvPr/>
        </p:nvGrpSpPr>
        <p:grpSpPr>
          <a:xfrm>
            <a:off x="5882872" y="3020383"/>
            <a:ext cx="224686" cy="228283"/>
            <a:chOff x="2834953" y="3338558"/>
            <a:chExt cx="224686" cy="228283"/>
          </a:xfrm>
          <a:solidFill>
            <a:srgbClr val="FAFAFA"/>
          </a:solidFill>
          <a:effectLst/>
        </p:grpSpPr>
        <p:sp>
          <p:nvSpPr>
            <p:cNvPr id="57" name="Freeform 528"/>
            <p:cNvSpPr>
              <a:spLocks noChangeAspect="1"/>
            </p:cNvSpPr>
            <p:nvPr/>
          </p:nvSpPr>
          <p:spPr bwMode="auto">
            <a:xfrm>
              <a:off x="2834953" y="3388403"/>
              <a:ext cx="89351" cy="96977"/>
            </a:xfrm>
            <a:custGeom>
              <a:avLst/>
              <a:gdLst>
                <a:gd name="T0" fmla="*/ 19 w 59"/>
                <a:gd name="T1" fmla="*/ 0 h 80"/>
                <a:gd name="T2" fmla="*/ 57 w 59"/>
                <a:gd name="T3" fmla="*/ 27 h 80"/>
                <a:gd name="T4" fmla="*/ 59 w 59"/>
                <a:gd name="T5" fmla="*/ 40 h 80"/>
                <a:gd name="T6" fmla="*/ 45 w 59"/>
                <a:gd name="T7" fmla="*/ 55 h 80"/>
                <a:gd name="T8" fmla="*/ 32 w 59"/>
                <a:gd name="T9" fmla="*/ 67 h 80"/>
                <a:gd name="T10" fmla="*/ 35 w 59"/>
                <a:gd name="T11" fmla="*/ 80 h 80"/>
                <a:gd name="T12" fmla="*/ 19 w 59"/>
                <a:gd name="T13" fmla="*/ 77 h 80"/>
                <a:gd name="T14" fmla="*/ 2 w 59"/>
                <a:gd name="T15" fmla="*/ 55 h 80"/>
                <a:gd name="T16" fmla="*/ 0 w 59"/>
                <a:gd name="T17" fmla="*/ 40 h 80"/>
                <a:gd name="T18" fmla="*/ 7 w 59"/>
                <a:gd name="T19" fmla="*/ 23 h 80"/>
                <a:gd name="T20" fmla="*/ 19 w 59"/>
                <a:gd name="T21"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80">
                  <a:moveTo>
                    <a:pt x="19" y="0"/>
                  </a:moveTo>
                  <a:lnTo>
                    <a:pt x="57" y="27"/>
                  </a:lnTo>
                  <a:lnTo>
                    <a:pt x="59" y="40"/>
                  </a:lnTo>
                  <a:lnTo>
                    <a:pt x="45" y="55"/>
                  </a:lnTo>
                  <a:lnTo>
                    <a:pt x="32" y="67"/>
                  </a:lnTo>
                  <a:lnTo>
                    <a:pt x="35" y="80"/>
                  </a:lnTo>
                  <a:lnTo>
                    <a:pt x="19" y="77"/>
                  </a:lnTo>
                  <a:lnTo>
                    <a:pt x="2" y="55"/>
                  </a:lnTo>
                  <a:lnTo>
                    <a:pt x="0" y="40"/>
                  </a:lnTo>
                  <a:lnTo>
                    <a:pt x="7" y="23"/>
                  </a:lnTo>
                  <a:lnTo>
                    <a:pt x="19"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58" name="Freeform 529"/>
            <p:cNvSpPr>
              <a:spLocks noChangeAspect="1"/>
            </p:cNvSpPr>
            <p:nvPr/>
          </p:nvSpPr>
          <p:spPr bwMode="auto">
            <a:xfrm>
              <a:off x="2885728" y="3338558"/>
              <a:ext cx="173911" cy="198220"/>
            </a:xfrm>
            <a:custGeom>
              <a:avLst/>
              <a:gdLst>
                <a:gd name="T0" fmla="*/ 83 w 88"/>
                <a:gd name="T1" fmla="*/ 0 h 117"/>
                <a:gd name="T2" fmla="*/ 88 w 88"/>
                <a:gd name="T3" fmla="*/ 6 h 117"/>
                <a:gd name="T4" fmla="*/ 83 w 88"/>
                <a:gd name="T5" fmla="*/ 13 h 117"/>
                <a:gd name="T6" fmla="*/ 88 w 88"/>
                <a:gd name="T7" fmla="*/ 26 h 117"/>
                <a:gd name="T8" fmla="*/ 81 w 88"/>
                <a:gd name="T9" fmla="*/ 41 h 117"/>
                <a:gd name="T10" fmla="*/ 69 w 88"/>
                <a:gd name="T11" fmla="*/ 51 h 117"/>
                <a:gd name="T12" fmla="*/ 74 w 88"/>
                <a:gd name="T13" fmla="*/ 64 h 117"/>
                <a:gd name="T14" fmla="*/ 69 w 88"/>
                <a:gd name="T15" fmla="*/ 75 h 117"/>
                <a:gd name="T16" fmla="*/ 74 w 88"/>
                <a:gd name="T17" fmla="*/ 88 h 117"/>
                <a:gd name="T18" fmla="*/ 57 w 88"/>
                <a:gd name="T19" fmla="*/ 117 h 117"/>
                <a:gd name="T20" fmla="*/ 20 w 88"/>
                <a:gd name="T21" fmla="*/ 88 h 117"/>
                <a:gd name="T22" fmla="*/ 0 w 88"/>
                <a:gd name="T23" fmla="*/ 73 h 117"/>
                <a:gd name="T24" fmla="*/ 12 w 88"/>
                <a:gd name="T25" fmla="*/ 64 h 117"/>
                <a:gd name="T26" fmla="*/ 12 w 88"/>
                <a:gd name="T27" fmla="*/ 46 h 117"/>
                <a:gd name="T28" fmla="*/ 34 w 88"/>
                <a:gd name="T29" fmla="*/ 31 h 117"/>
                <a:gd name="T30" fmla="*/ 46 w 88"/>
                <a:gd name="T31" fmla="*/ 37 h 117"/>
                <a:gd name="T32" fmla="*/ 57 w 88"/>
                <a:gd name="T33" fmla="*/ 31 h 117"/>
                <a:gd name="T34" fmla="*/ 76 w 88"/>
                <a:gd name="T35" fmla="*/ 16 h 117"/>
                <a:gd name="T36" fmla="*/ 83 w 88"/>
                <a:gd name="T37"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8" h="117">
                  <a:moveTo>
                    <a:pt x="83" y="0"/>
                  </a:moveTo>
                  <a:lnTo>
                    <a:pt x="88" y="6"/>
                  </a:lnTo>
                  <a:lnTo>
                    <a:pt x="83" y="13"/>
                  </a:lnTo>
                  <a:lnTo>
                    <a:pt x="88" y="26"/>
                  </a:lnTo>
                  <a:lnTo>
                    <a:pt x="81" y="41"/>
                  </a:lnTo>
                  <a:lnTo>
                    <a:pt x="69" y="51"/>
                  </a:lnTo>
                  <a:lnTo>
                    <a:pt x="74" y="64"/>
                  </a:lnTo>
                  <a:lnTo>
                    <a:pt x="69" y="75"/>
                  </a:lnTo>
                  <a:lnTo>
                    <a:pt x="74" y="88"/>
                  </a:lnTo>
                  <a:lnTo>
                    <a:pt x="57" y="117"/>
                  </a:lnTo>
                  <a:lnTo>
                    <a:pt x="20" y="88"/>
                  </a:lnTo>
                  <a:lnTo>
                    <a:pt x="0" y="73"/>
                  </a:lnTo>
                  <a:lnTo>
                    <a:pt x="12" y="64"/>
                  </a:lnTo>
                  <a:lnTo>
                    <a:pt x="12" y="46"/>
                  </a:lnTo>
                  <a:lnTo>
                    <a:pt x="34" y="31"/>
                  </a:lnTo>
                  <a:lnTo>
                    <a:pt x="46" y="37"/>
                  </a:lnTo>
                  <a:lnTo>
                    <a:pt x="57" y="31"/>
                  </a:lnTo>
                  <a:lnTo>
                    <a:pt x="76" y="16"/>
                  </a:lnTo>
                  <a:lnTo>
                    <a:pt x="83"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59" name="Freeform 530"/>
            <p:cNvSpPr>
              <a:spLocks noChangeAspect="1"/>
            </p:cNvSpPr>
            <p:nvPr/>
          </p:nvSpPr>
          <p:spPr bwMode="auto">
            <a:xfrm>
              <a:off x="2924304" y="3506715"/>
              <a:ext cx="52303" cy="60126"/>
            </a:xfrm>
            <a:custGeom>
              <a:avLst/>
              <a:gdLst>
                <a:gd name="T0" fmla="*/ 0 w 35"/>
                <a:gd name="T1" fmla="*/ 0 h 50"/>
                <a:gd name="T2" fmla="*/ 24 w 35"/>
                <a:gd name="T3" fmla="*/ 9 h 50"/>
                <a:gd name="T4" fmla="*/ 33 w 35"/>
                <a:gd name="T5" fmla="*/ 21 h 50"/>
                <a:gd name="T6" fmla="*/ 35 w 35"/>
                <a:gd name="T7" fmla="*/ 40 h 50"/>
                <a:gd name="T8" fmla="*/ 24 w 35"/>
                <a:gd name="T9" fmla="*/ 50 h 50"/>
                <a:gd name="T10" fmla="*/ 6 w 35"/>
                <a:gd name="T11" fmla="*/ 41 h 50"/>
                <a:gd name="T12" fmla="*/ 2 w 35"/>
                <a:gd name="T13" fmla="*/ 28 h 50"/>
                <a:gd name="T14" fmla="*/ 0 w 35"/>
                <a:gd name="T15" fmla="*/ 0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50">
                  <a:moveTo>
                    <a:pt x="0" y="0"/>
                  </a:moveTo>
                  <a:lnTo>
                    <a:pt x="24" y="9"/>
                  </a:lnTo>
                  <a:lnTo>
                    <a:pt x="33" y="21"/>
                  </a:lnTo>
                  <a:lnTo>
                    <a:pt x="35" y="40"/>
                  </a:lnTo>
                  <a:lnTo>
                    <a:pt x="24" y="50"/>
                  </a:lnTo>
                  <a:lnTo>
                    <a:pt x="6" y="41"/>
                  </a:lnTo>
                  <a:lnTo>
                    <a:pt x="2" y="28"/>
                  </a:lnTo>
                  <a:lnTo>
                    <a:pt x="0" y="0"/>
                  </a:lnTo>
                  <a:close/>
                </a:path>
              </a:pathLst>
            </a:custGeom>
            <a:grp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sp>
        <p:nvSpPr>
          <p:cNvPr id="44" name="IS"/>
          <p:cNvSpPr>
            <a:spLocks/>
          </p:cNvSpPr>
          <p:nvPr/>
        </p:nvSpPr>
        <p:spPr bwMode="auto">
          <a:xfrm>
            <a:off x="3940175" y="1368425"/>
            <a:ext cx="536575" cy="450850"/>
          </a:xfrm>
          <a:custGeom>
            <a:avLst/>
            <a:gdLst>
              <a:gd name="T0" fmla="*/ 101 w 590"/>
              <a:gd name="T1" fmla="*/ 320 h 424"/>
              <a:gd name="T2" fmla="*/ 135 w 590"/>
              <a:gd name="T3" fmla="*/ 384 h 424"/>
              <a:gd name="T4" fmla="*/ 202 w 590"/>
              <a:gd name="T5" fmla="*/ 424 h 424"/>
              <a:gd name="T6" fmla="*/ 253 w 590"/>
              <a:gd name="T7" fmla="*/ 424 h 424"/>
              <a:gd name="T8" fmla="*/ 287 w 590"/>
              <a:gd name="T9" fmla="*/ 416 h 424"/>
              <a:gd name="T10" fmla="*/ 346 w 590"/>
              <a:gd name="T11" fmla="*/ 424 h 424"/>
              <a:gd name="T12" fmla="*/ 430 w 590"/>
              <a:gd name="T13" fmla="*/ 392 h 424"/>
              <a:gd name="T14" fmla="*/ 463 w 590"/>
              <a:gd name="T15" fmla="*/ 400 h 424"/>
              <a:gd name="T16" fmla="*/ 506 w 590"/>
              <a:gd name="T17" fmla="*/ 376 h 424"/>
              <a:gd name="T18" fmla="*/ 556 w 590"/>
              <a:gd name="T19" fmla="*/ 352 h 424"/>
              <a:gd name="T20" fmla="*/ 590 w 590"/>
              <a:gd name="T21" fmla="*/ 272 h 424"/>
              <a:gd name="T22" fmla="*/ 565 w 590"/>
              <a:gd name="T23" fmla="*/ 256 h 424"/>
              <a:gd name="T24" fmla="*/ 556 w 590"/>
              <a:gd name="T25" fmla="*/ 224 h 424"/>
              <a:gd name="T26" fmla="*/ 565 w 590"/>
              <a:gd name="T27" fmla="*/ 192 h 424"/>
              <a:gd name="T28" fmla="*/ 573 w 590"/>
              <a:gd name="T29" fmla="*/ 160 h 424"/>
              <a:gd name="T30" fmla="*/ 531 w 590"/>
              <a:gd name="T31" fmla="*/ 160 h 424"/>
              <a:gd name="T32" fmla="*/ 506 w 590"/>
              <a:gd name="T33" fmla="*/ 120 h 424"/>
              <a:gd name="T34" fmla="*/ 480 w 590"/>
              <a:gd name="T35" fmla="*/ 144 h 424"/>
              <a:gd name="T36" fmla="*/ 472 w 590"/>
              <a:gd name="T37" fmla="*/ 160 h 424"/>
              <a:gd name="T38" fmla="*/ 447 w 590"/>
              <a:gd name="T39" fmla="*/ 152 h 424"/>
              <a:gd name="T40" fmla="*/ 413 w 590"/>
              <a:gd name="T41" fmla="*/ 160 h 424"/>
              <a:gd name="T42" fmla="*/ 405 w 590"/>
              <a:gd name="T43" fmla="*/ 128 h 424"/>
              <a:gd name="T44" fmla="*/ 379 w 590"/>
              <a:gd name="T45" fmla="*/ 128 h 424"/>
              <a:gd name="T46" fmla="*/ 371 w 590"/>
              <a:gd name="T47" fmla="*/ 152 h 424"/>
              <a:gd name="T48" fmla="*/ 354 w 590"/>
              <a:gd name="T49" fmla="*/ 112 h 424"/>
              <a:gd name="T50" fmla="*/ 312 w 590"/>
              <a:gd name="T51" fmla="*/ 120 h 424"/>
              <a:gd name="T52" fmla="*/ 295 w 590"/>
              <a:gd name="T53" fmla="*/ 144 h 424"/>
              <a:gd name="T54" fmla="*/ 278 w 590"/>
              <a:gd name="T55" fmla="*/ 144 h 424"/>
              <a:gd name="T56" fmla="*/ 270 w 590"/>
              <a:gd name="T57" fmla="*/ 88 h 424"/>
              <a:gd name="T58" fmla="*/ 253 w 590"/>
              <a:gd name="T59" fmla="*/ 96 h 424"/>
              <a:gd name="T60" fmla="*/ 244 w 590"/>
              <a:gd name="T61" fmla="*/ 152 h 424"/>
              <a:gd name="T62" fmla="*/ 228 w 590"/>
              <a:gd name="T63" fmla="*/ 152 h 424"/>
              <a:gd name="T64" fmla="*/ 219 w 590"/>
              <a:gd name="T65" fmla="*/ 128 h 424"/>
              <a:gd name="T66" fmla="*/ 177 w 590"/>
              <a:gd name="T67" fmla="*/ 160 h 424"/>
              <a:gd name="T68" fmla="*/ 185 w 590"/>
              <a:gd name="T69" fmla="*/ 112 h 424"/>
              <a:gd name="T70" fmla="*/ 211 w 590"/>
              <a:gd name="T71" fmla="*/ 88 h 424"/>
              <a:gd name="T72" fmla="*/ 185 w 590"/>
              <a:gd name="T73" fmla="*/ 16 h 424"/>
              <a:gd name="T74" fmla="*/ 143 w 590"/>
              <a:gd name="T75" fmla="*/ 0 h 424"/>
              <a:gd name="T76" fmla="*/ 152 w 590"/>
              <a:gd name="T77" fmla="*/ 64 h 424"/>
              <a:gd name="T78" fmla="*/ 118 w 590"/>
              <a:gd name="T79" fmla="*/ 16 h 424"/>
              <a:gd name="T80" fmla="*/ 93 w 590"/>
              <a:gd name="T81" fmla="*/ 32 h 424"/>
              <a:gd name="T82" fmla="*/ 76 w 590"/>
              <a:gd name="T83" fmla="*/ 48 h 424"/>
              <a:gd name="T84" fmla="*/ 93 w 590"/>
              <a:gd name="T85" fmla="*/ 64 h 424"/>
              <a:gd name="T86" fmla="*/ 59 w 590"/>
              <a:gd name="T87" fmla="*/ 48 h 424"/>
              <a:gd name="T88" fmla="*/ 51 w 590"/>
              <a:gd name="T89" fmla="*/ 64 h 424"/>
              <a:gd name="T90" fmla="*/ 25 w 590"/>
              <a:gd name="T91" fmla="*/ 64 h 424"/>
              <a:gd name="T92" fmla="*/ 42 w 590"/>
              <a:gd name="T93" fmla="*/ 88 h 424"/>
              <a:gd name="T94" fmla="*/ 101 w 590"/>
              <a:gd name="T95" fmla="*/ 96 h 424"/>
              <a:gd name="T96" fmla="*/ 143 w 590"/>
              <a:gd name="T97" fmla="*/ 128 h 424"/>
              <a:gd name="T98" fmla="*/ 110 w 590"/>
              <a:gd name="T99" fmla="*/ 144 h 424"/>
              <a:gd name="T100" fmla="*/ 126 w 590"/>
              <a:gd name="T101" fmla="*/ 160 h 424"/>
              <a:gd name="T102" fmla="*/ 143 w 590"/>
              <a:gd name="T103" fmla="*/ 176 h 424"/>
              <a:gd name="T104" fmla="*/ 126 w 590"/>
              <a:gd name="T105" fmla="*/ 184 h 424"/>
              <a:gd name="T106" fmla="*/ 8 w 590"/>
              <a:gd name="T107" fmla="*/ 144 h 424"/>
              <a:gd name="T108" fmla="*/ 0 w 590"/>
              <a:gd name="T109" fmla="*/ 168 h 424"/>
              <a:gd name="T110" fmla="*/ 93 w 590"/>
              <a:gd name="T111" fmla="*/ 192 h 424"/>
              <a:gd name="T112" fmla="*/ 84 w 590"/>
              <a:gd name="T113" fmla="*/ 216 h 424"/>
              <a:gd name="T114" fmla="*/ 84 w 590"/>
              <a:gd name="T115" fmla="*/ 256 h 424"/>
              <a:gd name="T116" fmla="*/ 67 w 590"/>
              <a:gd name="T117" fmla="*/ 280 h 424"/>
              <a:gd name="T118" fmla="*/ 34 w 590"/>
              <a:gd name="T119" fmla="*/ 280 h 424"/>
              <a:gd name="T120" fmla="*/ 17 w 590"/>
              <a:gd name="T121" fmla="*/ 296 h 424"/>
              <a:gd name="T122" fmla="*/ 101 w 590"/>
              <a:gd name="T123" fmla="*/ 32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90" h="424">
                <a:moveTo>
                  <a:pt x="101" y="320"/>
                </a:moveTo>
                <a:lnTo>
                  <a:pt x="135" y="384"/>
                </a:lnTo>
                <a:lnTo>
                  <a:pt x="202" y="424"/>
                </a:lnTo>
                <a:lnTo>
                  <a:pt x="253" y="424"/>
                </a:lnTo>
                <a:lnTo>
                  <a:pt x="287" y="416"/>
                </a:lnTo>
                <a:lnTo>
                  <a:pt x="346" y="424"/>
                </a:lnTo>
                <a:lnTo>
                  <a:pt x="430" y="392"/>
                </a:lnTo>
                <a:lnTo>
                  <a:pt x="463" y="400"/>
                </a:lnTo>
                <a:lnTo>
                  <a:pt x="506" y="376"/>
                </a:lnTo>
                <a:lnTo>
                  <a:pt x="556" y="352"/>
                </a:lnTo>
                <a:lnTo>
                  <a:pt x="590" y="272"/>
                </a:lnTo>
                <a:lnTo>
                  <a:pt x="565" y="256"/>
                </a:lnTo>
                <a:lnTo>
                  <a:pt x="556" y="224"/>
                </a:lnTo>
                <a:lnTo>
                  <a:pt x="565" y="192"/>
                </a:lnTo>
                <a:lnTo>
                  <a:pt x="573" y="160"/>
                </a:lnTo>
                <a:lnTo>
                  <a:pt x="531" y="160"/>
                </a:lnTo>
                <a:lnTo>
                  <a:pt x="506" y="120"/>
                </a:lnTo>
                <a:lnTo>
                  <a:pt x="480" y="144"/>
                </a:lnTo>
                <a:lnTo>
                  <a:pt x="472" y="160"/>
                </a:lnTo>
                <a:lnTo>
                  <a:pt x="447" y="152"/>
                </a:lnTo>
                <a:lnTo>
                  <a:pt x="413" y="160"/>
                </a:lnTo>
                <a:lnTo>
                  <a:pt x="405" y="128"/>
                </a:lnTo>
                <a:lnTo>
                  <a:pt x="379" y="128"/>
                </a:lnTo>
                <a:lnTo>
                  <a:pt x="371" y="152"/>
                </a:lnTo>
                <a:lnTo>
                  <a:pt x="354" y="112"/>
                </a:lnTo>
                <a:lnTo>
                  <a:pt x="312" y="120"/>
                </a:lnTo>
                <a:lnTo>
                  <a:pt x="295" y="144"/>
                </a:lnTo>
                <a:lnTo>
                  <a:pt x="278" y="144"/>
                </a:lnTo>
                <a:lnTo>
                  <a:pt x="270" y="88"/>
                </a:lnTo>
                <a:lnTo>
                  <a:pt x="253" y="96"/>
                </a:lnTo>
                <a:lnTo>
                  <a:pt x="244" y="152"/>
                </a:lnTo>
                <a:lnTo>
                  <a:pt x="228" y="152"/>
                </a:lnTo>
                <a:lnTo>
                  <a:pt x="219" y="128"/>
                </a:lnTo>
                <a:lnTo>
                  <a:pt x="177" y="160"/>
                </a:lnTo>
                <a:lnTo>
                  <a:pt x="185" y="112"/>
                </a:lnTo>
                <a:lnTo>
                  <a:pt x="211" y="88"/>
                </a:lnTo>
                <a:lnTo>
                  <a:pt x="185" y="16"/>
                </a:lnTo>
                <a:lnTo>
                  <a:pt x="143" y="0"/>
                </a:lnTo>
                <a:lnTo>
                  <a:pt x="152" y="64"/>
                </a:lnTo>
                <a:lnTo>
                  <a:pt x="118" y="16"/>
                </a:lnTo>
                <a:lnTo>
                  <a:pt x="93" y="32"/>
                </a:lnTo>
                <a:lnTo>
                  <a:pt x="76" y="48"/>
                </a:lnTo>
                <a:lnTo>
                  <a:pt x="93" y="64"/>
                </a:lnTo>
                <a:lnTo>
                  <a:pt x="59" y="48"/>
                </a:lnTo>
                <a:lnTo>
                  <a:pt x="51" y="64"/>
                </a:lnTo>
                <a:lnTo>
                  <a:pt x="25" y="64"/>
                </a:lnTo>
                <a:lnTo>
                  <a:pt x="42" y="88"/>
                </a:lnTo>
                <a:lnTo>
                  <a:pt x="101" y="96"/>
                </a:lnTo>
                <a:lnTo>
                  <a:pt x="143" y="128"/>
                </a:lnTo>
                <a:lnTo>
                  <a:pt x="110" y="144"/>
                </a:lnTo>
                <a:lnTo>
                  <a:pt x="126" y="160"/>
                </a:lnTo>
                <a:lnTo>
                  <a:pt x="143" y="176"/>
                </a:lnTo>
                <a:lnTo>
                  <a:pt x="126" y="184"/>
                </a:lnTo>
                <a:lnTo>
                  <a:pt x="8" y="144"/>
                </a:lnTo>
                <a:lnTo>
                  <a:pt x="0" y="168"/>
                </a:lnTo>
                <a:lnTo>
                  <a:pt x="93" y="192"/>
                </a:lnTo>
                <a:lnTo>
                  <a:pt x="84" y="216"/>
                </a:lnTo>
                <a:lnTo>
                  <a:pt x="84" y="256"/>
                </a:lnTo>
                <a:lnTo>
                  <a:pt x="67" y="280"/>
                </a:lnTo>
                <a:lnTo>
                  <a:pt x="34" y="280"/>
                </a:lnTo>
                <a:lnTo>
                  <a:pt x="17" y="296"/>
                </a:lnTo>
                <a:lnTo>
                  <a:pt x="101" y="320"/>
                </a:lnTo>
                <a:close/>
              </a:path>
            </a:pathLst>
          </a:custGeom>
          <a:solidFill>
            <a:srgbClr val="FAFAFA"/>
          </a:solidFill>
          <a:ln w="3175">
            <a:solidFill>
              <a:schemeClr val="bg1"/>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45" name="ME"/>
          <p:cNvSpPr/>
          <p:nvPr/>
        </p:nvSpPr>
        <p:spPr>
          <a:xfrm>
            <a:off x="6616700" y="4986338"/>
            <a:ext cx="225425" cy="228600"/>
          </a:xfrm>
          <a:custGeom>
            <a:avLst/>
            <a:gdLst>
              <a:gd name="connsiteX0" fmla="*/ 7144 w 116681"/>
              <a:gd name="connsiteY0" fmla="*/ 138113 h 185738"/>
              <a:gd name="connsiteX1" fmla="*/ 92869 w 116681"/>
              <a:gd name="connsiteY1" fmla="*/ 185738 h 185738"/>
              <a:gd name="connsiteX2" fmla="*/ 116681 w 116681"/>
              <a:gd name="connsiteY2" fmla="*/ 111919 h 185738"/>
              <a:gd name="connsiteX3" fmla="*/ 97631 w 116681"/>
              <a:gd name="connsiteY3" fmla="*/ 0 h 185738"/>
              <a:gd name="connsiteX4" fmla="*/ 47625 w 116681"/>
              <a:gd name="connsiteY4" fmla="*/ 16669 h 185738"/>
              <a:gd name="connsiteX5" fmla="*/ 57150 w 116681"/>
              <a:gd name="connsiteY5" fmla="*/ 45244 h 185738"/>
              <a:gd name="connsiteX6" fmla="*/ 30956 w 116681"/>
              <a:gd name="connsiteY6" fmla="*/ 42863 h 185738"/>
              <a:gd name="connsiteX7" fmla="*/ 23813 w 116681"/>
              <a:gd name="connsiteY7" fmla="*/ 73819 h 185738"/>
              <a:gd name="connsiteX8" fmla="*/ 0 w 116681"/>
              <a:gd name="connsiteY8" fmla="*/ 85725 h 185738"/>
              <a:gd name="connsiteX9" fmla="*/ 7144 w 116681"/>
              <a:gd name="connsiteY9" fmla="*/ 138113 h 185738"/>
              <a:gd name="connsiteX0" fmla="*/ 7144 w 161952"/>
              <a:gd name="connsiteY0" fmla="*/ 121444 h 169069"/>
              <a:gd name="connsiteX1" fmla="*/ 92869 w 161952"/>
              <a:gd name="connsiteY1" fmla="*/ 169069 h 169069"/>
              <a:gd name="connsiteX2" fmla="*/ 116681 w 161952"/>
              <a:gd name="connsiteY2" fmla="*/ 95250 h 169069"/>
              <a:gd name="connsiteX3" fmla="*/ 161952 w 161952"/>
              <a:gd name="connsiteY3" fmla="*/ 54183 h 169069"/>
              <a:gd name="connsiteX4" fmla="*/ 47625 w 161952"/>
              <a:gd name="connsiteY4" fmla="*/ 0 h 169069"/>
              <a:gd name="connsiteX5" fmla="*/ 57150 w 161952"/>
              <a:gd name="connsiteY5" fmla="*/ 28575 h 169069"/>
              <a:gd name="connsiteX6" fmla="*/ 30956 w 161952"/>
              <a:gd name="connsiteY6" fmla="*/ 26194 h 169069"/>
              <a:gd name="connsiteX7" fmla="*/ 23813 w 161952"/>
              <a:gd name="connsiteY7" fmla="*/ 57150 h 169069"/>
              <a:gd name="connsiteX8" fmla="*/ 0 w 161952"/>
              <a:gd name="connsiteY8" fmla="*/ 69056 h 169069"/>
              <a:gd name="connsiteX9" fmla="*/ 7144 w 161952"/>
              <a:gd name="connsiteY9" fmla="*/ 121444 h 169069"/>
              <a:gd name="connsiteX0" fmla="*/ 7144 w 161952"/>
              <a:gd name="connsiteY0" fmla="*/ 134728 h 182353"/>
              <a:gd name="connsiteX1" fmla="*/ 92869 w 161952"/>
              <a:gd name="connsiteY1" fmla="*/ 182353 h 182353"/>
              <a:gd name="connsiteX2" fmla="*/ 116681 w 161952"/>
              <a:gd name="connsiteY2" fmla="*/ 108534 h 182353"/>
              <a:gd name="connsiteX3" fmla="*/ 161952 w 161952"/>
              <a:gd name="connsiteY3" fmla="*/ 67467 h 182353"/>
              <a:gd name="connsiteX4" fmla="*/ 104800 w 161952"/>
              <a:gd name="connsiteY4" fmla="*/ 0 h 182353"/>
              <a:gd name="connsiteX5" fmla="*/ 57150 w 161952"/>
              <a:gd name="connsiteY5" fmla="*/ 41859 h 182353"/>
              <a:gd name="connsiteX6" fmla="*/ 30956 w 161952"/>
              <a:gd name="connsiteY6" fmla="*/ 39478 h 182353"/>
              <a:gd name="connsiteX7" fmla="*/ 23813 w 161952"/>
              <a:gd name="connsiteY7" fmla="*/ 70434 h 182353"/>
              <a:gd name="connsiteX8" fmla="*/ 0 w 161952"/>
              <a:gd name="connsiteY8" fmla="*/ 82340 h 182353"/>
              <a:gd name="connsiteX9" fmla="*/ 7144 w 161952"/>
              <a:gd name="connsiteY9" fmla="*/ 134728 h 182353"/>
              <a:gd name="connsiteX0" fmla="*/ 7144 w 161952"/>
              <a:gd name="connsiteY0" fmla="*/ 146009 h 193634"/>
              <a:gd name="connsiteX1" fmla="*/ 92869 w 161952"/>
              <a:gd name="connsiteY1" fmla="*/ 193634 h 193634"/>
              <a:gd name="connsiteX2" fmla="*/ 116681 w 161952"/>
              <a:gd name="connsiteY2" fmla="*/ 119815 h 193634"/>
              <a:gd name="connsiteX3" fmla="*/ 161952 w 161952"/>
              <a:gd name="connsiteY3" fmla="*/ 78748 h 193634"/>
              <a:gd name="connsiteX4" fmla="*/ 104800 w 161952"/>
              <a:gd name="connsiteY4" fmla="*/ 11281 h 193634"/>
              <a:gd name="connsiteX5" fmla="*/ 78591 w 161952"/>
              <a:gd name="connsiteY5" fmla="*/ 0 h 193634"/>
              <a:gd name="connsiteX6" fmla="*/ 30956 w 161952"/>
              <a:gd name="connsiteY6" fmla="*/ 50759 h 193634"/>
              <a:gd name="connsiteX7" fmla="*/ 23813 w 161952"/>
              <a:gd name="connsiteY7" fmla="*/ 81715 h 193634"/>
              <a:gd name="connsiteX8" fmla="*/ 0 w 161952"/>
              <a:gd name="connsiteY8" fmla="*/ 93621 h 193634"/>
              <a:gd name="connsiteX9" fmla="*/ 7144 w 161952"/>
              <a:gd name="connsiteY9" fmla="*/ 146009 h 193634"/>
              <a:gd name="connsiteX0" fmla="*/ 7144 w 161952"/>
              <a:gd name="connsiteY0" fmla="*/ 152818 h 200443"/>
              <a:gd name="connsiteX1" fmla="*/ 92869 w 161952"/>
              <a:gd name="connsiteY1" fmla="*/ 200443 h 200443"/>
              <a:gd name="connsiteX2" fmla="*/ 116681 w 161952"/>
              <a:gd name="connsiteY2" fmla="*/ 126624 h 200443"/>
              <a:gd name="connsiteX3" fmla="*/ 161952 w 161952"/>
              <a:gd name="connsiteY3" fmla="*/ 85557 h 200443"/>
              <a:gd name="connsiteX4" fmla="*/ 104800 w 161952"/>
              <a:gd name="connsiteY4" fmla="*/ 18090 h 200443"/>
              <a:gd name="connsiteX5" fmla="*/ 78591 w 161952"/>
              <a:gd name="connsiteY5" fmla="*/ 6809 h 200443"/>
              <a:gd name="connsiteX6" fmla="*/ 52396 w 161952"/>
              <a:gd name="connsiteY6" fmla="*/ 0 h 200443"/>
              <a:gd name="connsiteX7" fmla="*/ 23813 w 161952"/>
              <a:gd name="connsiteY7" fmla="*/ 88524 h 200443"/>
              <a:gd name="connsiteX8" fmla="*/ 0 w 161952"/>
              <a:gd name="connsiteY8" fmla="*/ 100430 h 200443"/>
              <a:gd name="connsiteX9" fmla="*/ 7144 w 161952"/>
              <a:gd name="connsiteY9" fmla="*/ 152818 h 200443"/>
              <a:gd name="connsiteX0" fmla="*/ 7144 w 161952"/>
              <a:gd name="connsiteY0" fmla="*/ 152818 h 200443"/>
              <a:gd name="connsiteX1" fmla="*/ 92869 w 161952"/>
              <a:gd name="connsiteY1" fmla="*/ 200443 h 200443"/>
              <a:gd name="connsiteX2" fmla="*/ 134548 w 161952"/>
              <a:gd name="connsiteY2" fmla="*/ 139910 h 200443"/>
              <a:gd name="connsiteX3" fmla="*/ 161952 w 161952"/>
              <a:gd name="connsiteY3" fmla="*/ 85557 h 200443"/>
              <a:gd name="connsiteX4" fmla="*/ 104800 w 161952"/>
              <a:gd name="connsiteY4" fmla="*/ 18090 h 200443"/>
              <a:gd name="connsiteX5" fmla="*/ 78591 w 161952"/>
              <a:gd name="connsiteY5" fmla="*/ 6809 h 200443"/>
              <a:gd name="connsiteX6" fmla="*/ 52396 w 161952"/>
              <a:gd name="connsiteY6" fmla="*/ 0 h 200443"/>
              <a:gd name="connsiteX7" fmla="*/ 23813 w 161952"/>
              <a:gd name="connsiteY7" fmla="*/ 88524 h 200443"/>
              <a:gd name="connsiteX8" fmla="*/ 0 w 161952"/>
              <a:gd name="connsiteY8" fmla="*/ 100430 h 200443"/>
              <a:gd name="connsiteX9" fmla="*/ 7144 w 161952"/>
              <a:gd name="connsiteY9" fmla="*/ 152818 h 200443"/>
              <a:gd name="connsiteX0" fmla="*/ 7144 w 161952"/>
              <a:gd name="connsiteY0" fmla="*/ 152818 h 173873"/>
              <a:gd name="connsiteX1" fmla="*/ 103589 w 161952"/>
              <a:gd name="connsiteY1" fmla="*/ 173873 h 173873"/>
              <a:gd name="connsiteX2" fmla="*/ 134548 w 161952"/>
              <a:gd name="connsiteY2" fmla="*/ 139910 h 173873"/>
              <a:gd name="connsiteX3" fmla="*/ 161952 w 161952"/>
              <a:gd name="connsiteY3" fmla="*/ 85557 h 173873"/>
              <a:gd name="connsiteX4" fmla="*/ 104800 w 161952"/>
              <a:gd name="connsiteY4" fmla="*/ 18090 h 173873"/>
              <a:gd name="connsiteX5" fmla="*/ 78591 w 161952"/>
              <a:gd name="connsiteY5" fmla="*/ 6809 h 173873"/>
              <a:gd name="connsiteX6" fmla="*/ 52396 w 161952"/>
              <a:gd name="connsiteY6" fmla="*/ 0 h 173873"/>
              <a:gd name="connsiteX7" fmla="*/ 23813 w 161952"/>
              <a:gd name="connsiteY7" fmla="*/ 88524 h 173873"/>
              <a:gd name="connsiteX8" fmla="*/ 0 w 161952"/>
              <a:gd name="connsiteY8" fmla="*/ 100430 h 173873"/>
              <a:gd name="connsiteX9" fmla="*/ 7144 w 161952"/>
              <a:gd name="connsiteY9" fmla="*/ 152818 h 173873"/>
              <a:gd name="connsiteX0" fmla="*/ 7144 w 161952"/>
              <a:gd name="connsiteY0" fmla="*/ 152818 h 173873"/>
              <a:gd name="connsiteX1" fmla="*/ 103589 w 161952"/>
              <a:gd name="connsiteY1" fmla="*/ 173873 h 173873"/>
              <a:gd name="connsiteX2" fmla="*/ 134548 w 161952"/>
              <a:gd name="connsiteY2" fmla="*/ 139910 h 173873"/>
              <a:gd name="connsiteX3" fmla="*/ 161952 w 161952"/>
              <a:gd name="connsiteY3" fmla="*/ 85557 h 173873"/>
              <a:gd name="connsiteX4" fmla="*/ 104800 w 161952"/>
              <a:gd name="connsiteY4" fmla="*/ 18090 h 173873"/>
              <a:gd name="connsiteX5" fmla="*/ 78591 w 161952"/>
              <a:gd name="connsiteY5" fmla="*/ 6809 h 173873"/>
              <a:gd name="connsiteX6" fmla="*/ 52396 w 161952"/>
              <a:gd name="connsiteY6" fmla="*/ 0 h 173873"/>
              <a:gd name="connsiteX7" fmla="*/ 13093 w 161952"/>
              <a:gd name="connsiteY7" fmla="*/ 57526 h 173873"/>
              <a:gd name="connsiteX8" fmla="*/ 0 w 161952"/>
              <a:gd name="connsiteY8" fmla="*/ 100430 h 173873"/>
              <a:gd name="connsiteX9" fmla="*/ 7144 w 161952"/>
              <a:gd name="connsiteY9" fmla="*/ 152818 h 173873"/>
              <a:gd name="connsiteX0" fmla="*/ 42878 w 161952"/>
              <a:gd name="connsiteY0" fmla="*/ 112963 h 173873"/>
              <a:gd name="connsiteX1" fmla="*/ 103589 w 161952"/>
              <a:gd name="connsiteY1" fmla="*/ 173873 h 173873"/>
              <a:gd name="connsiteX2" fmla="*/ 134548 w 161952"/>
              <a:gd name="connsiteY2" fmla="*/ 139910 h 173873"/>
              <a:gd name="connsiteX3" fmla="*/ 161952 w 161952"/>
              <a:gd name="connsiteY3" fmla="*/ 85557 h 173873"/>
              <a:gd name="connsiteX4" fmla="*/ 104800 w 161952"/>
              <a:gd name="connsiteY4" fmla="*/ 18090 h 173873"/>
              <a:gd name="connsiteX5" fmla="*/ 78591 w 161952"/>
              <a:gd name="connsiteY5" fmla="*/ 6809 h 173873"/>
              <a:gd name="connsiteX6" fmla="*/ 52396 w 161952"/>
              <a:gd name="connsiteY6" fmla="*/ 0 h 173873"/>
              <a:gd name="connsiteX7" fmla="*/ 13093 w 161952"/>
              <a:gd name="connsiteY7" fmla="*/ 57526 h 173873"/>
              <a:gd name="connsiteX8" fmla="*/ 0 w 161952"/>
              <a:gd name="connsiteY8" fmla="*/ 100430 h 173873"/>
              <a:gd name="connsiteX9" fmla="*/ 42878 w 161952"/>
              <a:gd name="connsiteY9" fmla="*/ 112963 h 173873"/>
              <a:gd name="connsiteX0" fmla="*/ 29785 w 148859"/>
              <a:gd name="connsiteY0" fmla="*/ 112963 h 173873"/>
              <a:gd name="connsiteX1" fmla="*/ 90496 w 148859"/>
              <a:gd name="connsiteY1" fmla="*/ 173873 h 173873"/>
              <a:gd name="connsiteX2" fmla="*/ 121455 w 148859"/>
              <a:gd name="connsiteY2" fmla="*/ 139910 h 173873"/>
              <a:gd name="connsiteX3" fmla="*/ 148859 w 148859"/>
              <a:gd name="connsiteY3" fmla="*/ 85557 h 173873"/>
              <a:gd name="connsiteX4" fmla="*/ 91707 w 148859"/>
              <a:gd name="connsiteY4" fmla="*/ 18090 h 173873"/>
              <a:gd name="connsiteX5" fmla="*/ 65498 w 148859"/>
              <a:gd name="connsiteY5" fmla="*/ 6809 h 173873"/>
              <a:gd name="connsiteX6" fmla="*/ 39303 w 148859"/>
              <a:gd name="connsiteY6" fmla="*/ 0 h 173873"/>
              <a:gd name="connsiteX7" fmla="*/ 0 w 148859"/>
              <a:gd name="connsiteY7" fmla="*/ 57526 h 173873"/>
              <a:gd name="connsiteX8" fmla="*/ 4775 w 148859"/>
              <a:gd name="connsiteY8" fmla="*/ 91573 h 173873"/>
              <a:gd name="connsiteX9" fmla="*/ 29785 w 148859"/>
              <a:gd name="connsiteY9" fmla="*/ 112963 h 173873"/>
              <a:gd name="connsiteX0" fmla="*/ 44079 w 148859"/>
              <a:gd name="connsiteY0" fmla="*/ 139533 h 173873"/>
              <a:gd name="connsiteX1" fmla="*/ 90496 w 148859"/>
              <a:gd name="connsiteY1" fmla="*/ 173873 h 173873"/>
              <a:gd name="connsiteX2" fmla="*/ 121455 w 148859"/>
              <a:gd name="connsiteY2" fmla="*/ 139910 h 173873"/>
              <a:gd name="connsiteX3" fmla="*/ 148859 w 148859"/>
              <a:gd name="connsiteY3" fmla="*/ 85557 h 173873"/>
              <a:gd name="connsiteX4" fmla="*/ 91707 w 148859"/>
              <a:gd name="connsiteY4" fmla="*/ 18090 h 173873"/>
              <a:gd name="connsiteX5" fmla="*/ 65498 w 148859"/>
              <a:gd name="connsiteY5" fmla="*/ 6809 h 173873"/>
              <a:gd name="connsiteX6" fmla="*/ 39303 w 148859"/>
              <a:gd name="connsiteY6" fmla="*/ 0 h 173873"/>
              <a:gd name="connsiteX7" fmla="*/ 0 w 148859"/>
              <a:gd name="connsiteY7" fmla="*/ 57526 h 173873"/>
              <a:gd name="connsiteX8" fmla="*/ 4775 w 148859"/>
              <a:gd name="connsiteY8" fmla="*/ 91573 h 173873"/>
              <a:gd name="connsiteX9" fmla="*/ 44079 w 148859"/>
              <a:gd name="connsiteY9" fmla="*/ 139533 h 173873"/>
              <a:gd name="connsiteX0" fmla="*/ 65519 w 148859"/>
              <a:gd name="connsiteY0" fmla="*/ 135104 h 173873"/>
              <a:gd name="connsiteX1" fmla="*/ 90496 w 148859"/>
              <a:gd name="connsiteY1" fmla="*/ 173873 h 173873"/>
              <a:gd name="connsiteX2" fmla="*/ 121455 w 148859"/>
              <a:gd name="connsiteY2" fmla="*/ 139910 h 173873"/>
              <a:gd name="connsiteX3" fmla="*/ 148859 w 148859"/>
              <a:gd name="connsiteY3" fmla="*/ 85557 h 173873"/>
              <a:gd name="connsiteX4" fmla="*/ 91707 w 148859"/>
              <a:gd name="connsiteY4" fmla="*/ 18090 h 173873"/>
              <a:gd name="connsiteX5" fmla="*/ 65498 w 148859"/>
              <a:gd name="connsiteY5" fmla="*/ 6809 h 173873"/>
              <a:gd name="connsiteX6" fmla="*/ 39303 w 148859"/>
              <a:gd name="connsiteY6" fmla="*/ 0 h 173873"/>
              <a:gd name="connsiteX7" fmla="*/ 0 w 148859"/>
              <a:gd name="connsiteY7" fmla="*/ 57526 h 173873"/>
              <a:gd name="connsiteX8" fmla="*/ 4775 w 148859"/>
              <a:gd name="connsiteY8" fmla="*/ 91573 h 173873"/>
              <a:gd name="connsiteX9" fmla="*/ 65519 w 148859"/>
              <a:gd name="connsiteY9" fmla="*/ 135104 h 173873"/>
              <a:gd name="connsiteX0" fmla="*/ 60744 w 144084"/>
              <a:gd name="connsiteY0" fmla="*/ 135104 h 173873"/>
              <a:gd name="connsiteX1" fmla="*/ 85721 w 144084"/>
              <a:gd name="connsiteY1" fmla="*/ 173873 h 173873"/>
              <a:gd name="connsiteX2" fmla="*/ 116680 w 144084"/>
              <a:gd name="connsiteY2" fmla="*/ 139910 h 173873"/>
              <a:gd name="connsiteX3" fmla="*/ 144084 w 144084"/>
              <a:gd name="connsiteY3" fmla="*/ 85557 h 173873"/>
              <a:gd name="connsiteX4" fmla="*/ 86932 w 144084"/>
              <a:gd name="connsiteY4" fmla="*/ 18090 h 173873"/>
              <a:gd name="connsiteX5" fmla="*/ 60723 w 144084"/>
              <a:gd name="connsiteY5" fmla="*/ 6809 h 173873"/>
              <a:gd name="connsiteX6" fmla="*/ 34528 w 144084"/>
              <a:gd name="connsiteY6" fmla="*/ 0 h 173873"/>
              <a:gd name="connsiteX7" fmla="*/ 9519 w 144084"/>
              <a:gd name="connsiteY7" fmla="*/ 35385 h 173873"/>
              <a:gd name="connsiteX8" fmla="*/ 0 w 144084"/>
              <a:gd name="connsiteY8" fmla="*/ 91573 h 173873"/>
              <a:gd name="connsiteX9" fmla="*/ 60744 w 144084"/>
              <a:gd name="connsiteY9" fmla="*/ 135104 h 173873"/>
              <a:gd name="connsiteX0" fmla="*/ 60744 w 144084"/>
              <a:gd name="connsiteY0" fmla="*/ 128295 h 167064"/>
              <a:gd name="connsiteX1" fmla="*/ 85721 w 144084"/>
              <a:gd name="connsiteY1" fmla="*/ 167064 h 167064"/>
              <a:gd name="connsiteX2" fmla="*/ 116680 w 144084"/>
              <a:gd name="connsiteY2" fmla="*/ 133101 h 167064"/>
              <a:gd name="connsiteX3" fmla="*/ 144084 w 144084"/>
              <a:gd name="connsiteY3" fmla="*/ 78748 h 167064"/>
              <a:gd name="connsiteX4" fmla="*/ 86932 w 144084"/>
              <a:gd name="connsiteY4" fmla="*/ 11281 h 167064"/>
              <a:gd name="connsiteX5" fmla="*/ 60723 w 144084"/>
              <a:gd name="connsiteY5" fmla="*/ 0 h 167064"/>
              <a:gd name="connsiteX6" fmla="*/ 41674 w 144084"/>
              <a:gd name="connsiteY6" fmla="*/ 10905 h 167064"/>
              <a:gd name="connsiteX7" fmla="*/ 9519 w 144084"/>
              <a:gd name="connsiteY7" fmla="*/ 28576 h 167064"/>
              <a:gd name="connsiteX8" fmla="*/ 0 w 144084"/>
              <a:gd name="connsiteY8" fmla="*/ 84764 h 167064"/>
              <a:gd name="connsiteX9" fmla="*/ 60744 w 144084"/>
              <a:gd name="connsiteY9" fmla="*/ 128295 h 167064"/>
              <a:gd name="connsiteX0" fmla="*/ 60744 w 144084"/>
              <a:gd name="connsiteY0" fmla="*/ 128295 h 167064"/>
              <a:gd name="connsiteX1" fmla="*/ 85721 w 144084"/>
              <a:gd name="connsiteY1" fmla="*/ 167064 h 167064"/>
              <a:gd name="connsiteX2" fmla="*/ 116680 w 144084"/>
              <a:gd name="connsiteY2" fmla="*/ 133101 h 167064"/>
              <a:gd name="connsiteX3" fmla="*/ 144084 w 144084"/>
              <a:gd name="connsiteY3" fmla="*/ 78748 h 167064"/>
              <a:gd name="connsiteX4" fmla="*/ 97653 w 144084"/>
              <a:gd name="connsiteY4" fmla="*/ 33423 h 167064"/>
              <a:gd name="connsiteX5" fmla="*/ 60723 w 144084"/>
              <a:gd name="connsiteY5" fmla="*/ 0 h 167064"/>
              <a:gd name="connsiteX6" fmla="*/ 41674 w 144084"/>
              <a:gd name="connsiteY6" fmla="*/ 10905 h 167064"/>
              <a:gd name="connsiteX7" fmla="*/ 9519 w 144084"/>
              <a:gd name="connsiteY7" fmla="*/ 28576 h 167064"/>
              <a:gd name="connsiteX8" fmla="*/ 0 w 144084"/>
              <a:gd name="connsiteY8" fmla="*/ 84764 h 167064"/>
              <a:gd name="connsiteX9" fmla="*/ 60744 w 144084"/>
              <a:gd name="connsiteY9" fmla="*/ 128295 h 167064"/>
              <a:gd name="connsiteX0" fmla="*/ 60744 w 144084"/>
              <a:gd name="connsiteY0" fmla="*/ 140694 h 179463"/>
              <a:gd name="connsiteX1" fmla="*/ 85721 w 144084"/>
              <a:gd name="connsiteY1" fmla="*/ 179463 h 179463"/>
              <a:gd name="connsiteX2" fmla="*/ 116680 w 144084"/>
              <a:gd name="connsiteY2" fmla="*/ 145500 h 179463"/>
              <a:gd name="connsiteX3" fmla="*/ 144084 w 144084"/>
              <a:gd name="connsiteY3" fmla="*/ 91147 h 179463"/>
              <a:gd name="connsiteX4" fmla="*/ 97653 w 144084"/>
              <a:gd name="connsiteY4" fmla="*/ 45822 h 179463"/>
              <a:gd name="connsiteX5" fmla="*/ 63225 w 144084"/>
              <a:gd name="connsiteY5" fmla="*/ 0 h 179463"/>
              <a:gd name="connsiteX6" fmla="*/ 41674 w 144084"/>
              <a:gd name="connsiteY6" fmla="*/ 23304 h 179463"/>
              <a:gd name="connsiteX7" fmla="*/ 9519 w 144084"/>
              <a:gd name="connsiteY7" fmla="*/ 40975 h 179463"/>
              <a:gd name="connsiteX8" fmla="*/ 0 w 144084"/>
              <a:gd name="connsiteY8" fmla="*/ 97163 h 179463"/>
              <a:gd name="connsiteX9" fmla="*/ 60744 w 144084"/>
              <a:gd name="connsiteY9" fmla="*/ 140694 h 179463"/>
              <a:gd name="connsiteX0" fmla="*/ 60744 w 144084"/>
              <a:gd name="connsiteY0" fmla="*/ 140694 h 179463"/>
              <a:gd name="connsiteX1" fmla="*/ 85721 w 144084"/>
              <a:gd name="connsiteY1" fmla="*/ 179463 h 179463"/>
              <a:gd name="connsiteX2" fmla="*/ 116680 w 144084"/>
              <a:gd name="connsiteY2" fmla="*/ 145500 h 179463"/>
              <a:gd name="connsiteX3" fmla="*/ 144084 w 144084"/>
              <a:gd name="connsiteY3" fmla="*/ 91147 h 179463"/>
              <a:gd name="connsiteX4" fmla="*/ 97653 w 144084"/>
              <a:gd name="connsiteY4" fmla="*/ 45822 h 179463"/>
              <a:gd name="connsiteX5" fmla="*/ 63225 w 144084"/>
              <a:gd name="connsiteY5" fmla="*/ 0 h 179463"/>
              <a:gd name="connsiteX6" fmla="*/ 34170 w 144084"/>
              <a:gd name="connsiteY6" fmla="*/ 7805 h 179463"/>
              <a:gd name="connsiteX7" fmla="*/ 9519 w 144084"/>
              <a:gd name="connsiteY7" fmla="*/ 40975 h 179463"/>
              <a:gd name="connsiteX8" fmla="*/ 0 w 144084"/>
              <a:gd name="connsiteY8" fmla="*/ 97163 h 179463"/>
              <a:gd name="connsiteX9" fmla="*/ 60744 w 144084"/>
              <a:gd name="connsiteY9" fmla="*/ 140694 h 179463"/>
              <a:gd name="connsiteX0" fmla="*/ 70750 w 154090"/>
              <a:gd name="connsiteY0" fmla="*/ 140694 h 179463"/>
              <a:gd name="connsiteX1" fmla="*/ 95727 w 154090"/>
              <a:gd name="connsiteY1" fmla="*/ 179463 h 179463"/>
              <a:gd name="connsiteX2" fmla="*/ 126686 w 154090"/>
              <a:gd name="connsiteY2" fmla="*/ 145500 h 179463"/>
              <a:gd name="connsiteX3" fmla="*/ 154090 w 154090"/>
              <a:gd name="connsiteY3" fmla="*/ 91147 h 179463"/>
              <a:gd name="connsiteX4" fmla="*/ 107659 w 154090"/>
              <a:gd name="connsiteY4" fmla="*/ 45822 h 179463"/>
              <a:gd name="connsiteX5" fmla="*/ 73231 w 154090"/>
              <a:gd name="connsiteY5" fmla="*/ 0 h 179463"/>
              <a:gd name="connsiteX6" fmla="*/ 44176 w 154090"/>
              <a:gd name="connsiteY6" fmla="*/ 7805 h 179463"/>
              <a:gd name="connsiteX7" fmla="*/ 19525 w 154090"/>
              <a:gd name="connsiteY7" fmla="*/ 40975 h 179463"/>
              <a:gd name="connsiteX8" fmla="*/ 0 w 154090"/>
              <a:gd name="connsiteY8" fmla="*/ 69265 h 179463"/>
              <a:gd name="connsiteX9" fmla="*/ 70750 w 154090"/>
              <a:gd name="connsiteY9" fmla="*/ 140694 h 179463"/>
              <a:gd name="connsiteX0" fmla="*/ 70750 w 154090"/>
              <a:gd name="connsiteY0" fmla="*/ 140694 h 179463"/>
              <a:gd name="connsiteX1" fmla="*/ 95727 w 154090"/>
              <a:gd name="connsiteY1" fmla="*/ 179463 h 179463"/>
              <a:gd name="connsiteX2" fmla="*/ 126686 w 154090"/>
              <a:gd name="connsiteY2" fmla="*/ 145500 h 179463"/>
              <a:gd name="connsiteX3" fmla="*/ 154090 w 154090"/>
              <a:gd name="connsiteY3" fmla="*/ 91147 h 179463"/>
              <a:gd name="connsiteX4" fmla="*/ 125169 w 154090"/>
              <a:gd name="connsiteY4" fmla="*/ 52021 h 179463"/>
              <a:gd name="connsiteX5" fmla="*/ 73231 w 154090"/>
              <a:gd name="connsiteY5" fmla="*/ 0 h 179463"/>
              <a:gd name="connsiteX6" fmla="*/ 44176 w 154090"/>
              <a:gd name="connsiteY6" fmla="*/ 7805 h 179463"/>
              <a:gd name="connsiteX7" fmla="*/ 19525 w 154090"/>
              <a:gd name="connsiteY7" fmla="*/ 40975 h 179463"/>
              <a:gd name="connsiteX8" fmla="*/ 0 w 154090"/>
              <a:gd name="connsiteY8" fmla="*/ 69265 h 179463"/>
              <a:gd name="connsiteX9" fmla="*/ 70750 w 154090"/>
              <a:gd name="connsiteY9" fmla="*/ 140694 h 179463"/>
              <a:gd name="connsiteX0" fmla="*/ 70750 w 154090"/>
              <a:gd name="connsiteY0" fmla="*/ 140694 h 179463"/>
              <a:gd name="connsiteX1" fmla="*/ 95727 w 154090"/>
              <a:gd name="connsiteY1" fmla="*/ 179463 h 179463"/>
              <a:gd name="connsiteX2" fmla="*/ 126686 w 154090"/>
              <a:gd name="connsiteY2" fmla="*/ 145500 h 179463"/>
              <a:gd name="connsiteX3" fmla="*/ 154090 w 154090"/>
              <a:gd name="connsiteY3" fmla="*/ 91147 h 179463"/>
              <a:gd name="connsiteX4" fmla="*/ 125169 w 154090"/>
              <a:gd name="connsiteY4" fmla="*/ 52021 h 179463"/>
              <a:gd name="connsiteX5" fmla="*/ 73231 w 154090"/>
              <a:gd name="connsiteY5" fmla="*/ 0 h 179463"/>
              <a:gd name="connsiteX6" fmla="*/ 44176 w 154090"/>
              <a:gd name="connsiteY6" fmla="*/ 7805 h 179463"/>
              <a:gd name="connsiteX7" fmla="*/ 19525 w 154090"/>
              <a:gd name="connsiteY7" fmla="*/ 40975 h 179463"/>
              <a:gd name="connsiteX8" fmla="*/ 0 w 154090"/>
              <a:gd name="connsiteY8" fmla="*/ 69265 h 179463"/>
              <a:gd name="connsiteX9" fmla="*/ 70750 w 154090"/>
              <a:gd name="connsiteY9" fmla="*/ 140694 h 179463"/>
              <a:gd name="connsiteX0" fmla="*/ 70750 w 154090"/>
              <a:gd name="connsiteY0" fmla="*/ 140694 h 179463"/>
              <a:gd name="connsiteX1" fmla="*/ 95727 w 154090"/>
              <a:gd name="connsiteY1" fmla="*/ 179463 h 179463"/>
              <a:gd name="connsiteX2" fmla="*/ 126686 w 154090"/>
              <a:gd name="connsiteY2" fmla="*/ 145500 h 179463"/>
              <a:gd name="connsiteX3" fmla="*/ 154090 w 154090"/>
              <a:gd name="connsiteY3" fmla="*/ 91147 h 179463"/>
              <a:gd name="connsiteX4" fmla="*/ 125169 w 154090"/>
              <a:gd name="connsiteY4" fmla="*/ 52021 h 179463"/>
              <a:gd name="connsiteX5" fmla="*/ 73231 w 154090"/>
              <a:gd name="connsiteY5" fmla="*/ 0 h 179463"/>
              <a:gd name="connsiteX6" fmla="*/ 44176 w 154090"/>
              <a:gd name="connsiteY6" fmla="*/ 7805 h 179463"/>
              <a:gd name="connsiteX7" fmla="*/ 19525 w 154090"/>
              <a:gd name="connsiteY7" fmla="*/ 40975 h 179463"/>
              <a:gd name="connsiteX8" fmla="*/ 0 w 154090"/>
              <a:gd name="connsiteY8" fmla="*/ 69265 h 179463"/>
              <a:gd name="connsiteX9" fmla="*/ 70750 w 154090"/>
              <a:gd name="connsiteY9" fmla="*/ 140694 h 179463"/>
              <a:gd name="connsiteX0" fmla="*/ 70750 w 154090"/>
              <a:gd name="connsiteY0" fmla="*/ 140694 h 179463"/>
              <a:gd name="connsiteX1" fmla="*/ 95727 w 154090"/>
              <a:gd name="connsiteY1" fmla="*/ 179463 h 179463"/>
              <a:gd name="connsiteX2" fmla="*/ 126686 w 154090"/>
              <a:gd name="connsiteY2" fmla="*/ 145500 h 179463"/>
              <a:gd name="connsiteX3" fmla="*/ 154090 w 154090"/>
              <a:gd name="connsiteY3" fmla="*/ 91147 h 179463"/>
              <a:gd name="connsiteX4" fmla="*/ 125169 w 154090"/>
              <a:gd name="connsiteY4" fmla="*/ 52021 h 179463"/>
              <a:gd name="connsiteX5" fmla="*/ 73231 w 154090"/>
              <a:gd name="connsiteY5" fmla="*/ 0 h 179463"/>
              <a:gd name="connsiteX6" fmla="*/ 44176 w 154090"/>
              <a:gd name="connsiteY6" fmla="*/ 7805 h 179463"/>
              <a:gd name="connsiteX7" fmla="*/ 19525 w 154090"/>
              <a:gd name="connsiteY7" fmla="*/ 40975 h 179463"/>
              <a:gd name="connsiteX8" fmla="*/ 0 w 154090"/>
              <a:gd name="connsiteY8" fmla="*/ 69265 h 179463"/>
              <a:gd name="connsiteX9" fmla="*/ 70750 w 154090"/>
              <a:gd name="connsiteY9" fmla="*/ 140694 h 179463"/>
              <a:gd name="connsiteX0" fmla="*/ 70750 w 154090"/>
              <a:gd name="connsiteY0" fmla="*/ 140694 h 179463"/>
              <a:gd name="connsiteX1" fmla="*/ 95727 w 154090"/>
              <a:gd name="connsiteY1" fmla="*/ 179463 h 179463"/>
              <a:gd name="connsiteX2" fmla="*/ 126686 w 154090"/>
              <a:gd name="connsiteY2" fmla="*/ 145500 h 179463"/>
              <a:gd name="connsiteX3" fmla="*/ 154090 w 154090"/>
              <a:gd name="connsiteY3" fmla="*/ 91147 h 179463"/>
              <a:gd name="connsiteX4" fmla="*/ 125169 w 154090"/>
              <a:gd name="connsiteY4" fmla="*/ 52021 h 179463"/>
              <a:gd name="connsiteX5" fmla="*/ 73231 w 154090"/>
              <a:gd name="connsiteY5" fmla="*/ 0 h 179463"/>
              <a:gd name="connsiteX6" fmla="*/ 44176 w 154090"/>
              <a:gd name="connsiteY6" fmla="*/ 7805 h 179463"/>
              <a:gd name="connsiteX7" fmla="*/ 19525 w 154090"/>
              <a:gd name="connsiteY7" fmla="*/ 40975 h 179463"/>
              <a:gd name="connsiteX8" fmla="*/ 0 w 154090"/>
              <a:gd name="connsiteY8" fmla="*/ 69265 h 179463"/>
              <a:gd name="connsiteX9" fmla="*/ 70750 w 154090"/>
              <a:gd name="connsiteY9" fmla="*/ 140694 h 179463"/>
              <a:gd name="connsiteX0" fmla="*/ 70750 w 154090"/>
              <a:gd name="connsiteY0" fmla="*/ 140694 h 185663"/>
              <a:gd name="connsiteX1" fmla="*/ 108234 w 154090"/>
              <a:gd name="connsiteY1" fmla="*/ 185663 h 185663"/>
              <a:gd name="connsiteX2" fmla="*/ 126686 w 154090"/>
              <a:gd name="connsiteY2" fmla="*/ 145500 h 185663"/>
              <a:gd name="connsiteX3" fmla="*/ 154090 w 154090"/>
              <a:gd name="connsiteY3" fmla="*/ 91147 h 185663"/>
              <a:gd name="connsiteX4" fmla="*/ 125169 w 154090"/>
              <a:gd name="connsiteY4" fmla="*/ 52021 h 185663"/>
              <a:gd name="connsiteX5" fmla="*/ 73231 w 154090"/>
              <a:gd name="connsiteY5" fmla="*/ 0 h 185663"/>
              <a:gd name="connsiteX6" fmla="*/ 44176 w 154090"/>
              <a:gd name="connsiteY6" fmla="*/ 7805 h 185663"/>
              <a:gd name="connsiteX7" fmla="*/ 19525 w 154090"/>
              <a:gd name="connsiteY7" fmla="*/ 40975 h 185663"/>
              <a:gd name="connsiteX8" fmla="*/ 0 w 154090"/>
              <a:gd name="connsiteY8" fmla="*/ 69265 h 185663"/>
              <a:gd name="connsiteX9" fmla="*/ 70750 w 154090"/>
              <a:gd name="connsiteY9" fmla="*/ 140694 h 185663"/>
              <a:gd name="connsiteX0" fmla="*/ 60744 w 144084"/>
              <a:gd name="connsiteY0" fmla="*/ 140694 h 185663"/>
              <a:gd name="connsiteX1" fmla="*/ 98228 w 144084"/>
              <a:gd name="connsiteY1" fmla="*/ 185663 h 185663"/>
              <a:gd name="connsiteX2" fmla="*/ 116680 w 144084"/>
              <a:gd name="connsiteY2" fmla="*/ 145500 h 185663"/>
              <a:gd name="connsiteX3" fmla="*/ 144084 w 144084"/>
              <a:gd name="connsiteY3" fmla="*/ 91147 h 185663"/>
              <a:gd name="connsiteX4" fmla="*/ 115163 w 144084"/>
              <a:gd name="connsiteY4" fmla="*/ 52021 h 185663"/>
              <a:gd name="connsiteX5" fmla="*/ 63225 w 144084"/>
              <a:gd name="connsiteY5" fmla="*/ 0 h 185663"/>
              <a:gd name="connsiteX6" fmla="*/ 34170 w 144084"/>
              <a:gd name="connsiteY6" fmla="*/ 7805 h 185663"/>
              <a:gd name="connsiteX7" fmla="*/ 9519 w 144084"/>
              <a:gd name="connsiteY7" fmla="*/ 40975 h 185663"/>
              <a:gd name="connsiteX8" fmla="*/ 0 w 144084"/>
              <a:gd name="connsiteY8" fmla="*/ 90963 h 185663"/>
              <a:gd name="connsiteX9" fmla="*/ 60744 w 144084"/>
              <a:gd name="connsiteY9" fmla="*/ 140694 h 185663"/>
              <a:gd name="connsiteX0" fmla="*/ 60744 w 144084"/>
              <a:gd name="connsiteY0" fmla="*/ 140694 h 185663"/>
              <a:gd name="connsiteX1" fmla="*/ 98228 w 144084"/>
              <a:gd name="connsiteY1" fmla="*/ 185663 h 185663"/>
              <a:gd name="connsiteX2" fmla="*/ 109176 w 144084"/>
              <a:gd name="connsiteY2" fmla="*/ 126901 h 185663"/>
              <a:gd name="connsiteX3" fmla="*/ 144084 w 144084"/>
              <a:gd name="connsiteY3" fmla="*/ 91147 h 185663"/>
              <a:gd name="connsiteX4" fmla="*/ 115163 w 144084"/>
              <a:gd name="connsiteY4" fmla="*/ 52021 h 185663"/>
              <a:gd name="connsiteX5" fmla="*/ 63225 w 144084"/>
              <a:gd name="connsiteY5" fmla="*/ 0 h 185663"/>
              <a:gd name="connsiteX6" fmla="*/ 34170 w 144084"/>
              <a:gd name="connsiteY6" fmla="*/ 7805 h 185663"/>
              <a:gd name="connsiteX7" fmla="*/ 9519 w 144084"/>
              <a:gd name="connsiteY7" fmla="*/ 40975 h 185663"/>
              <a:gd name="connsiteX8" fmla="*/ 0 w 144084"/>
              <a:gd name="connsiteY8" fmla="*/ 90963 h 185663"/>
              <a:gd name="connsiteX9" fmla="*/ 60744 w 144084"/>
              <a:gd name="connsiteY9" fmla="*/ 140694 h 185663"/>
              <a:gd name="connsiteX0" fmla="*/ 60744 w 144084"/>
              <a:gd name="connsiteY0" fmla="*/ 140694 h 185663"/>
              <a:gd name="connsiteX1" fmla="*/ 98228 w 144084"/>
              <a:gd name="connsiteY1" fmla="*/ 185663 h 185663"/>
              <a:gd name="connsiteX2" fmla="*/ 109176 w 144084"/>
              <a:gd name="connsiteY2" fmla="*/ 126901 h 185663"/>
              <a:gd name="connsiteX3" fmla="*/ 144084 w 144084"/>
              <a:gd name="connsiteY3" fmla="*/ 112846 h 185663"/>
              <a:gd name="connsiteX4" fmla="*/ 115163 w 144084"/>
              <a:gd name="connsiteY4" fmla="*/ 52021 h 185663"/>
              <a:gd name="connsiteX5" fmla="*/ 63225 w 144084"/>
              <a:gd name="connsiteY5" fmla="*/ 0 h 185663"/>
              <a:gd name="connsiteX6" fmla="*/ 34170 w 144084"/>
              <a:gd name="connsiteY6" fmla="*/ 7805 h 185663"/>
              <a:gd name="connsiteX7" fmla="*/ 9519 w 144084"/>
              <a:gd name="connsiteY7" fmla="*/ 40975 h 185663"/>
              <a:gd name="connsiteX8" fmla="*/ 0 w 144084"/>
              <a:gd name="connsiteY8" fmla="*/ 90963 h 185663"/>
              <a:gd name="connsiteX9" fmla="*/ 60744 w 144084"/>
              <a:gd name="connsiteY9" fmla="*/ 140694 h 185663"/>
              <a:gd name="connsiteX0" fmla="*/ 60744 w 159092"/>
              <a:gd name="connsiteY0" fmla="*/ 140694 h 185663"/>
              <a:gd name="connsiteX1" fmla="*/ 98228 w 159092"/>
              <a:gd name="connsiteY1" fmla="*/ 185663 h 185663"/>
              <a:gd name="connsiteX2" fmla="*/ 109176 w 159092"/>
              <a:gd name="connsiteY2" fmla="*/ 126901 h 185663"/>
              <a:gd name="connsiteX3" fmla="*/ 159092 w 159092"/>
              <a:gd name="connsiteY3" fmla="*/ 100447 h 185663"/>
              <a:gd name="connsiteX4" fmla="*/ 115163 w 159092"/>
              <a:gd name="connsiteY4" fmla="*/ 52021 h 185663"/>
              <a:gd name="connsiteX5" fmla="*/ 63225 w 159092"/>
              <a:gd name="connsiteY5" fmla="*/ 0 h 185663"/>
              <a:gd name="connsiteX6" fmla="*/ 34170 w 159092"/>
              <a:gd name="connsiteY6" fmla="*/ 7805 h 185663"/>
              <a:gd name="connsiteX7" fmla="*/ 9519 w 159092"/>
              <a:gd name="connsiteY7" fmla="*/ 40975 h 185663"/>
              <a:gd name="connsiteX8" fmla="*/ 0 w 159092"/>
              <a:gd name="connsiteY8" fmla="*/ 90963 h 185663"/>
              <a:gd name="connsiteX9" fmla="*/ 60744 w 159092"/>
              <a:gd name="connsiteY9" fmla="*/ 140694 h 185663"/>
              <a:gd name="connsiteX0" fmla="*/ 60744 w 141582"/>
              <a:gd name="connsiteY0" fmla="*/ 140694 h 185663"/>
              <a:gd name="connsiteX1" fmla="*/ 98228 w 141582"/>
              <a:gd name="connsiteY1" fmla="*/ 185663 h 185663"/>
              <a:gd name="connsiteX2" fmla="*/ 109176 w 141582"/>
              <a:gd name="connsiteY2" fmla="*/ 126901 h 185663"/>
              <a:gd name="connsiteX3" fmla="*/ 141582 w 141582"/>
              <a:gd name="connsiteY3" fmla="*/ 109746 h 185663"/>
              <a:gd name="connsiteX4" fmla="*/ 115163 w 141582"/>
              <a:gd name="connsiteY4" fmla="*/ 52021 h 185663"/>
              <a:gd name="connsiteX5" fmla="*/ 63225 w 141582"/>
              <a:gd name="connsiteY5" fmla="*/ 0 h 185663"/>
              <a:gd name="connsiteX6" fmla="*/ 34170 w 141582"/>
              <a:gd name="connsiteY6" fmla="*/ 7805 h 185663"/>
              <a:gd name="connsiteX7" fmla="*/ 9519 w 141582"/>
              <a:gd name="connsiteY7" fmla="*/ 40975 h 185663"/>
              <a:gd name="connsiteX8" fmla="*/ 0 w 141582"/>
              <a:gd name="connsiteY8" fmla="*/ 90963 h 185663"/>
              <a:gd name="connsiteX9" fmla="*/ 60744 w 141582"/>
              <a:gd name="connsiteY9" fmla="*/ 140694 h 185663"/>
              <a:gd name="connsiteX0" fmla="*/ 66233 w 147071"/>
              <a:gd name="connsiteY0" fmla="*/ 140694 h 185663"/>
              <a:gd name="connsiteX1" fmla="*/ 103717 w 147071"/>
              <a:gd name="connsiteY1" fmla="*/ 185663 h 185663"/>
              <a:gd name="connsiteX2" fmla="*/ 114665 w 147071"/>
              <a:gd name="connsiteY2" fmla="*/ 126901 h 185663"/>
              <a:gd name="connsiteX3" fmla="*/ 147071 w 147071"/>
              <a:gd name="connsiteY3" fmla="*/ 109746 h 185663"/>
              <a:gd name="connsiteX4" fmla="*/ 120652 w 147071"/>
              <a:gd name="connsiteY4" fmla="*/ 52021 h 185663"/>
              <a:gd name="connsiteX5" fmla="*/ 68714 w 147071"/>
              <a:gd name="connsiteY5" fmla="*/ 0 h 185663"/>
              <a:gd name="connsiteX6" fmla="*/ 39659 w 147071"/>
              <a:gd name="connsiteY6" fmla="*/ 7805 h 185663"/>
              <a:gd name="connsiteX7" fmla="*/ 0 w 147071"/>
              <a:gd name="connsiteY7" fmla="*/ 59574 h 185663"/>
              <a:gd name="connsiteX8" fmla="*/ 5489 w 147071"/>
              <a:gd name="connsiteY8" fmla="*/ 90963 h 185663"/>
              <a:gd name="connsiteX9" fmla="*/ 66233 w 147071"/>
              <a:gd name="connsiteY9" fmla="*/ 140694 h 185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071" h="185663">
                <a:moveTo>
                  <a:pt x="66233" y="140694"/>
                </a:moveTo>
                <a:lnTo>
                  <a:pt x="103717" y="185663"/>
                </a:lnTo>
                <a:lnTo>
                  <a:pt x="114665" y="126901"/>
                </a:lnTo>
                <a:lnTo>
                  <a:pt x="147071" y="109746"/>
                </a:lnTo>
                <a:cubicBezTo>
                  <a:pt x="137431" y="96704"/>
                  <a:pt x="130292" y="71263"/>
                  <a:pt x="120652" y="52021"/>
                </a:cubicBezTo>
                <a:cubicBezTo>
                  <a:pt x="95835" y="34681"/>
                  <a:pt x="86027" y="17340"/>
                  <a:pt x="68714" y="0"/>
                </a:cubicBezTo>
                <a:lnTo>
                  <a:pt x="39659" y="7805"/>
                </a:lnTo>
                <a:lnTo>
                  <a:pt x="0" y="59574"/>
                </a:lnTo>
                <a:lnTo>
                  <a:pt x="5489" y="90963"/>
                </a:lnTo>
                <a:lnTo>
                  <a:pt x="66233" y="140694"/>
                </a:lnTo>
                <a:close/>
              </a:path>
            </a:pathLst>
          </a:custGeom>
          <a:solidFill>
            <a:srgbClr val="FAFAFA"/>
          </a:solidFill>
          <a:ln w="3175">
            <a:solidFill>
              <a:schemeClr val="bg1"/>
            </a:solidFill>
            <a:headEnd/>
            <a:tailEn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eaLnBrk="0" fontAlgn="auto" hangingPunct="0">
              <a:spcBef>
                <a:spcPts val="0"/>
              </a:spcBef>
              <a:spcAft>
                <a:spcPts val="0"/>
              </a:spcAft>
              <a:defRPr/>
            </a:pPr>
            <a:endParaRPr lang="en-IE" sz="2400" b="1" dirty="0">
              <a:solidFill>
                <a:srgbClr val="000000"/>
              </a:solidFill>
            </a:endParaRPr>
          </a:p>
        </p:txBody>
      </p:sp>
      <p:sp>
        <p:nvSpPr>
          <p:cNvPr id="46" name="SP"/>
          <p:cNvSpPr>
            <a:spLocks/>
          </p:cNvSpPr>
          <p:nvPr/>
        </p:nvSpPr>
        <p:spPr bwMode="auto">
          <a:xfrm rot="515399">
            <a:off x="4479925" y="2357438"/>
            <a:ext cx="427038" cy="566737"/>
          </a:xfrm>
          <a:custGeom>
            <a:avLst/>
            <a:gdLst>
              <a:gd name="T0" fmla="*/ 2147483647 w 104"/>
              <a:gd name="T1" fmla="*/ 2147483647 h 159"/>
              <a:gd name="T2" fmla="*/ 2147483647 w 104"/>
              <a:gd name="T3" fmla="*/ 2147483647 h 159"/>
              <a:gd name="T4" fmla="*/ 2147483647 w 104"/>
              <a:gd name="T5" fmla="*/ 2147483647 h 159"/>
              <a:gd name="T6" fmla="*/ 2147483647 w 104"/>
              <a:gd name="T7" fmla="*/ 2147483647 h 159"/>
              <a:gd name="T8" fmla="*/ 2147483647 w 104"/>
              <a:gd name="T9" fmla="*/ 2147483647 h 159"/>
              <a:gd name="T10" fmla="*/ 2147483647 w 104"/>
              <a:gd name="T11" fmla="*/ 2147483647 h 159"/>
              <a:gd name="T12" fmla="*/ 2147483647 w 104"/>
              <a:gd name="T13" fmla="*/ 2147483647 h 159"/>
              <a:gd name="T14" fmla="*/ 2147483647 w 104"/>
              <a:gd name="T15" fmla="*/ 2147483647 h 159"/>
              <a:gd name="T16" fmla="*/ 2147483647 w 104"/>
              <a:gd name="T17" fmla="*/ 2147483647 h 159"/>
              <a:gd name="T18" fmla="*/ 2147483647 w 104"/>
              <a:gd name="T19" fmla="*/ 2147483647 h 159"/>
              <a:gd name="T20" fmla="*/ 2147483647 w 104"/>
              <a:gd name="T21" fmla="*/ 2147483647 h 159"/>
              <a:gd name="T22" fmla="*/ 2147483647 w 104"/>
              <a:gd name="T23" fmla="*/ 2147483647 h 159"/>
              <a:gd name="T24" fmla="*/ 2147483647 w 104"/>
              <a:gd name="T25" fmla="*/ 2147483647 h 159"/>
              <a:gd name="T26" fmla="*/ 2147483647 w 104"/>
              <a:gd name="T27" fmla="*/ 2147483647 h 159"/>
              <a:gd name="T28" fmla="*/ 2147483647 w 104"/>
              <a:gd name="T29" fmla="*/ 2147483647 h 159"/>
              <a:gd name="T30" fmla="*/ 2147483647 w 104"/>
              <a:gd name="T31" fmla="*/ 2147483647 h 159"/>
              <a:gd name="T32" fmla="*/ 2147483647 w 104"/>
              <a:gd name="T33" fmla="*/ 2147483647 h 159"/>
              <a:gd name="T34" fmla="*/ 0 w 104"/>
              <a:gd name="T35" fmla="*/ 2147483647 h 159"/>
              <a:gd name="T36" fmla="*/ 2147483647 w 104"/>
              <a:gd name="T37" fmla="*/ 2147483647 h 159"/>
              <a:gd name="T38" fmla="*/ 2147483647 w 104"/>
              <a:gd name="T39" fmla="*/ 2147483647 h 159"/>
              <a:gd name="T40" fmla="*/ 0 w 104"/>
              <a:gd name="T41" fmla="*/ 2147483647 h 159"/>
              <a:gd name="T42" fmla="*/ 2147483647 w 104"/>
              <a:gd name="T43" fmla="*/ 2147483647 h 159"/>
              <a:gd name="T44" fmla="*/ 2147483647 w 104"/>
              <a:gd name="T45" fmla="*/ 2147483647 h 159"/>
              <a:gd name="T46" fmla="*/ 2147483647 w 104"/>
              <a:gd name="T47" fmla="*/ 2147483647 h 159"/>
              <a:gd name="T48" fmla="*/ 2147483647 w 104"/>
              <a:gd name="T49" fmla="*/ 2147483647 h 159"/>
              <a:gd name="T50" fmla="*/ 2147483647 w 104"/>
              <a:gd name="T51" fmla="*/ 2147483647 h 159"/>
              <a:gd name="T52" fmla="*/ 2147483647 w 104"/>
              <a:gd name="T53" fmla="*/ 2147483647 h 159"/>
              <a:gd name="T54" fmla="*/ 2147483647 w 104"/>
              <a:gd name="T55" fmla="*/ 2147483647 h 159"/>
              <a:gd name="T56" fmla="*/ 2147483647 w 104"/>
              <a:gd name="T57" fmla="*/ 2147483647 h 159"/>
              <a:gd name="T58" fmla="*/ 2147483647 w 104"/>
              <a:gd name="T59" fmla="*/ 0 h 159"/>
              <a:gd name="T60" fmla="*/ 2147483647 w 104"/>
              <a:gd name="T61" fmla="*/ 0 h 159"/>
              <a:gd name="T62" fmla="*/ 2147483647 w 104"/>
              <a:gd name="T63" fmla="*/ 2147483647 h 159"/>
              <a:gd name="T64" fmla="*/ 2147483647 w 104"/>
              <a:gd name="T65" fmla="*/ 2147483647 h 159"/>
              <a:gd name="T66" fmla="*/ 2147483647 w 104"/>
              <a:gd name="T67" fmla="*/ 2147483647 h 159"/>
              <a:gd name="T68" fmla="*/ 2147483647 w 104"/>
              <a:gd name="T69" fmla="*/ 2147483647 h 159"/>
              <a:gd name="T70" fmla="*/ 2147483647 w 104"/>
              <a:gd name="T71" fmla="*/ 2147483647 h 159"/>
              <a:gd name="T72" fmla="*/ 2147483647 w 104"/>
              <a:gd name="T73" fmla="*/ 2147483647 h 159"/>
              <a:gd name="T74" fmla="*/ 2147483647 w 104"/>
              <a:gd name="T75" fmla="*/ 2147483647 h 159"/>
              <a:gd name="T76" fmla="*/ 2147483647 w 104"/>
              <a:gd name="T77" fmla="*/ 2147483647 h 159"/>
              <a:gd name="T78" fmla="*/ 2147483647 w 104"/>
              <a:gd name="T79" fmla="*/ 2147483647 h 159"/>
              <a:gd name="T80" fmla="*/ 2147483647 w 104"/>
              <a:gd name="T81" fmla="*/ 2147483647 h 159"/>
              <a:gd name="T82" fmla="*/ 2147483647 w 104"/>
              <a:gd name="T83" fmla="*/ 2147483647 h 159"/>
              <a:gd name="T84" fmla="*/ 2147483647 w 104"/>
              <a:gd name="T85" fmla="*/ 2147483647 h 159"/>
              <a:gd name="T86" fmla="*/ 2147483647 w 104"/>
              <a:gd name="T87" fmla="*/ 2147483647 h 159"/>
              <a:gd name="T88" fmla="*/ 2147483647 w 104"/>
              <a:gd name="T89" fmla="*/ 2147483647 h 159"/>
              <a:gd name="T90" fmla="*/ 2147483647 w 104"/>
              <a:gd name="T91" fmla="*/ 2147483647 h 159"/>
              <a:gd name="T92" fmla="*/ 2147483647 w 104"/>
              <a:gd name="T93" fmla="*/ 2147483647 h 15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4"/>
              <a:gd name="T142" fmla="*/ 0 h 159"/>
              <a:gd name="T143" fmla="*/ 104 w 104"/>
              <a:gd name="T144" fmla="*/ 159 h 159"/>
              <a:gd name="connsiteX0" fmla="*/ 7885 w 10000"/>
              <a:gd name="connsiteY0" fmla="*/ 7610 h 10000"/>
              <a:gd name="connsiteX1" fmla="*/ 4712 w 10000"/>
              <a:gd name="connsiteY1" fmla="*/ 9686 h 10000"/>
              <a:gd name="connsiteX2" fmla="*/ 2500 w 10000"/>
              <a:gd name="connsiteY2" fmla="*/ 9686 h 10000"/>
              <a:gd name="connsiteX3" fmla="*/ 1923 w 10000"/>
              <a:gd name="connsiteY3" fmla="*/ 9434 h 10000"/>
              <a:gd name="connsiteX4" fmla="*/ 1635 w 10000"/>
              <a:gd name="connsiteY4" fmla="*/ 10000 h 10000"/>
              <a:gd name="connsiteX5" fmla="*/ 769 w 10000"/>
              <a:gd name="connsiteY5" fmla="*/ 9497 h 10000"/>
              <a:gd name="connsiteX6" fmla="*/ 769 w 10000"/>
              <a:gd name="connsiteY6" fmla="*/ 8931 h 10000"/>
              <a:gd name="connsiteX7" fmla="*/ 2212 w 10000"/>
              <a:gd name="connsiteY7" fmla="*/ 8050 h 10000"/>
              <a:gd name="connsiteX8" fmla="*/ 1635 w 10000"/>
              <a:gd name="connsiteY8" fmla="*/ 7547 h 10000"/>
              <a:gd name="connsiteX9" fmla="*/ 2212 w 10000"/>
              <a:gd name="connsiteY9" fmla="*/ 7107 h 10000"/>
              <a:gd name="connsiteX10" fmla="*/ 3173 w 10000"/>
              <a:gd name="connsiteY10" fmla="*/ 7170 h 10000"/>
              <a:gd name="connsiteX11" fmla="*/ 2981 w 10000"/>
              <a:gd name="connsiteY11" fmla="*/ 6667 h 10000"/>
              <a:gd name="connsiteX12" fmla="*/ 2212 w 10000"/>
              <a:gd name="connsiteY12" fmla="*/ 6667 h 10000"/>
              <a:gd name="connsiteX13" fmla="*/ 2212 w 10000"/>
              <a:gd name="connsiteY13" fmla="*/ 6289 h 10000"/>
              <a:gd name="connsiteX14" fmla="*/ 1538 w 10000"/>
              <a:gd name="connsiteY14" fmla="*/ 6226 h 10000"/>
              <a:gd name="connsiteX15" fmla="*/ 1154 w 10000"/>
              <a:gd name="connsiteY15" fmla="*/ 6604 h 10000"/>
              <a:gd name="connsiteX16" fmla="*/ 577 w 10000"/>
              <a:gd name="connsiteY16" fmla="*/ 6352 h 10000"/>
              <a:gd name="connsiteX17" fmla="*/ 0 w 10000"/>
              <a:gd name="connsiteY17" fmla="*/ 6352 h 10000"/>
              <a:gd name="connsiteX18" fmla="*/ 1462 w 10000"/>
              <a:gd name="connsiteY18" fmla="*/ 5188 h 10000"/>
              <a:gd name="connsiteX19" fmla="*/ 2212 w 10000"/>
              <a:gd name="connsiteY19" fmla="*/ 4277 h 10000"/>
              <a:gd name="connsiteX20" fmla="*/ 0 w 10000"/>
              <a:gd name="connsiteY20" fmla="*/ 4969 h 10000"/>
              <a:gd name="connsiteX21" fmla="*/ 865 w 10000"/>
              <a:gd name="connsiteY21" fmla="*/ 4214 h 10000"/>
              <a:gd name="connsiteX22" fmla="*/ 865 w 10000"/>
              <a:gd name="connsiteY22" fmla="*/ 3648 h 10000"/>
              <a:gd name="connsiteX23" fmla="*/ 1731 w 10000"/>
              <a:gd name="connsiteY23" fmla="*/ 3711 h 10000"/>
              <a:gd name="connsiteX24" fmla="*/ 1635 w 10000"/>
              <a:gd name="connsiteY24" fmla="*/ 2767 h 10000"/>
              <a:gd name="connsiteX25" fmla="*/ 962 w 10000"/>
              <a:gd name="connsiteY25" fmla="*/ 2579 h 10000"/>
              <a:gd name="connsiteX26" fmla="*/ 2019 w 10000"/>
              <a:gd name="connsiteY26" fmla="*/ 1761 h 10000"/>
              <a:gd name="connsiteX27" fmla="*/ 3269 w 10000"/>
              <a:gd name="connsiteY27" fmla="*/ 1824 h 10000"/>
              <a:gd name="connsiteX28" fmla="*/ 3269 w 10000"/>
              <a:gd name="connsiteY28" fmla="*/ 881 h 10000"/>
              <a:gd name="connsiteX29" fmla="*/ 3750 w 10000"/>
              <a:gd name="connsiteY29" fmla="*/ 0 h 10000"/>
              <a:gd name="connsiteX30" fmla="*/ 4327 w 10000"/>
              <a:gd name="connsiteY30" fmla="*/ 0 h 10000"/>
              <a:gd name="connsiteX31" fmla="*/ 4327 w 10000"/>
              <a:gd name="connsiteY31" fmla="*/ 440 h 10000"/>
              <a:gd name="connsiteX32" fmla="*/ 7692 w 10000"/>
              <a:gd name="connsiteY32" fmla="*/ 440 h 10000"/>
              <a:gd name="connsiteX33" fmla="*/ 4519 w 10000"/>
              <a:gd name="connsiteY33" fmla="*/ 2579 h 10000"/>
              <a:gd name="connsiteX34" fmla="*/ 5096 w 10000"/>
              <a:gd name="connsiteY34" fmla="*/ 2830 h 10000"/>
              <a:gd name="connsiteX35" fmla="*/ 10000 w 10000"/>
              <a:gd name="connsiteY35" fmla="*/ 2830 h 10000"/>
              <a:gd name="connsiteX36" fmla="*/ 7788 w 10000"/>
              <a:gd name="connsiteY36" fmla="*/ 5786 h 10000"/>
              <a:gd name="connsiteX37" fmla="*/ 5385 w 10000"/>
              <a:gd name="connsiteY37" fmla="*/ 5723 h 10000"/>
              <a:gd name="connsiteX38" fmla="*/ 5385 w 10000"/>
              <a:gd name="connsiteY38" fmla="*/ 6164 h 10000"/>
              <a:gd name="connsiteX39" fmla="*/ 6731 w 10000"/>
              <a:gd name="connsiteY39" fmla="*/ 6164 h 10000"/>
              <a:gd name="connsiteX40" fmla="*/ 7212 w 10000"/>
              <a:gd name="connsiteY40" fmla="*/ 6478 h 10000"/>
              <a:gd name="connsiteX41" fmla="*/ 4712 w 10000"/>
              <a:gd name="connsiteY41" fmla="*/ 6604 h 10000"/>
              <a:gd name="connsiteX42" fmla="*/ 4135 w 10000"/>
              <a:gd name="connsiteY42" fmla="*/ 6289 h 10000"/>
              <a:gd name="connsiteX43" fmla="*/ 4135 w 10000"/>
              <a:gd name="connsiteY43" fmla="*/ 6855 h 10000"/>
              <a:gd name="connsiteX44" fmla="*/ 4712 w 10000"/>
              <a:gd name="connsiteY44" fmla="*/ 7233 h 10000"/>
              <a:gd name="connsiteX45" fmla="*/ 7212 w 10000"/>
              <a:gd name="connsiteY45" fmla="*/ 7233 h 10000"/>
              <a:gd name="connsiteX46" fmla="*/ 7885 w 10000"/>
              <a:gd name="connsiteY46" fmla="*/ 7610 h 10000"/>
              <a:gd name="connsiteX0" fmla="*/ 7885 w 10000"/>
              <a:gd name="connsiteY0" fmla="*/ 7610 h 10000"/>
              <a:gd name="connsiteX1" fmla="*/ 4712 w 10000"/>
              <a:gd name="connsiteY1" fmla="*/ 9686 h 10000"/>
              <a:gd name="connsiteX2" fmla="*/ 2500 w 10000"/>
              <a:gd name="connsiteY2" fmla="*/ 9686 h 10000"/>
              <a:gd name="connsiteX3" fmla="*/ 1923 w 10000"/>
              <a:gd name="connsiteY3" fmla="*/ 9434 h 10000"/>
              <a:gd name="connsiteX4" fmla="*/ 1635 w 10000"/>
              <a:gd name="connsiteY4" fmla="*/ 10000 h 10000"/>
              <a:gd name="connsiteX5" fmla="*/ 769 w 10000"/>
              <a:gd name="connsiteY5" fmla="*/ 9497 h 10000"/>
              <a:gd name="connsiteX6" fmla="*/ 769 w 10000"/>
              <a:gd name="connsiteY6" fmla="*/ 8931 h 10000"/>
              <a:gd name="connsiteX7" fmla="*/ 2212 w 10000"/>
              <a:gd name="connsiteY7" fmla="*/ 8050 h 10000"/>
              <a:gd name="connsiteX8" fmla="*/ 1635 w 10000"/>
              <a:gd name="connsiteY8" fmla="*/ 7547 h 10000"/>
              <a:gd name="connsiteX9" fmla="*/ 2212 w 10000"/>
              <a:gd name="connsiteY9" fmla="*/ 7107 h 10000"/>
              <a:gd name="connsiteX10" fmla="*/ 3173 w 10000"/>
              <a:gd name="connsiteY10" fmla="*/ 7170 h 10000"/>
              <a:gd name="connsiteX11" fmla="*/ 2981 w 10000"/>
              <a:gd name="connsiteY11" fmla="*/ 6667 h 10000"/>
              <a:gd name="connsiteX12" fmla="*/ 2212 w 10000"/>
              <a:gd name="connsiteY12" fmla="*/ 6667 h 10000"/>
              <a:gd name="connsiteX13" fmla="*/ 2212 w 10000"/>
              <a:gd name="connsiteY13" fmla="*/ 6289 h 10000"/>
              <a:gd name="connsiteX14" fmla="*/ 1538 w 10000"/>
              <a:gd name="connsiteY14" fmla="*/ 6226 h 10000"/>
              <a:gd name="connsiteX15" fmla="*/ 1154 w 10000"/>
              <a:gd name="connsiteY15" fmla="*/ 6604 h 10000"/>
              <a:gd name="connsiteX16" fmla="*/ 577 w 10000"/>
              <a:gd name="connsiteY16" fmla="*/ 6352 h 10000"/>
              <a:gd name="connsiteX17" fmla="*/ 0 w 10000"/>
              <a:gd name="connsiteY17" fmla="*/ 6352 h 10000"/>
              <a:gd name="connsiteX18" fmla="*/ 1462 w 10000"/>
              <a:gd name="connsiteY18" fmla="*/ 5188 h 10000"/>
              <a:gd name="connsiteX19" fmla="*/ 1090 w 10000"/>
              <a:gd name="connsiteY19" fmla="*/ 5121 h 10000"/>
              <a:gd name="connsiteX20" fmla="*/ 2212 w 10000"/>
              <a:gd name="connsiteY20" fmla="*/ 4277 h 10000"/>
              <a:gd name="connsiteX21" fmla="*/ 0 w 10000"/>
              <a:gd name="connsiteY21" fmla="*/ 4969 h 10000"/>
              <a:gd name="connsiteX22" fmla="*/ 865 w 10000"/>
              <a:gd name="connsiteY22" fmla="*/ 4214 h 10000"/>
              <a:gd name="connsiteX23" fmla="*/ 865 w 10000"/>
              <a:gd name="connsiteY23" fmla="*/ 3648 h 10000"/>
              <a:gd name="connsiteX24" fmla="*/ 1731 w 10000"/>
              <a:gd name="connsiteY24" fmla="*/ 3711 h 10000"/>
              <a:gd name="connsiteX25" fmla="*/ 1635 w 10000"/>
              <a:gd name="connsiteY25" fmla="*/ 2767 h 10000"/>
              <a:gd name="connsiteX26" fmla="*/ 962 w 10000"/>
              <a:gd name="connsiteY26" fmla="*/ 2579 h 10000"/>
              <a:gd name="connsiteX27" fmla="*/ 2019 w 10000"/>
              <a:gd name="connsiteY27" fmla="*/ 1761 h 10000"/>
              <a:gd name="connsiteX28" fmla="*/ 3269 w 10000"/>
              <a:gd name="connsiteY28" fmla="*/ 1824 h 10000"/>
              <a:gd name="connsiteX29" fmla="*/ 3269 w 10000"/>
              <a:gd name="connsiteY29" fmla="*/ 881 h 10000"/>
              <a:gd name="connsiteX30" fmla="*/ 3750 w 10000"/>
              <a:gd name="connsiteY30" fmla="*/ 0 h 10000"/>
              <a:gd name="connsiteX31" fmla="*/ 4327 w 10000"/>
              <a:gd name="connsiteY31" fmla="*/ 0 h 10000"/>
              <a:gd name="connsiteX32" fmla="*/ 4327 w 10000"/>
              <a:gd name="connsiteY32" fmla="*/ 440 h 10000"/>
              <a:gd name="connsiteX33" fmla="*/ 7692 w 10000"/>
              <a:gd name="connsiteY33" fmla="*/ 440 h 10000"/>
              <a:gd name="connsiteX34" fmla="*/ 4519 w 10000"/>
              <a:gd name="connsiteY34" fmla="*/ 2579 h 10000"/>
              <a:gd name="connsiteX35" fmla="*/ 5096 w 10000"/>
              <a:gd name="connsiteY35" fmla="*/ 2830 h 10000"/>
              <a:gd name="connsiteX36" fmla="*/ 10000 w 10000"/>
              <a:gd name="connsiteY36" fmla="*/ 2830 h 10000"/>
              <a:gd name="connsiteX37" fmla="*/ 7788 w 10000"/>
              <a:gd name="connsiteY37" fmla="*/ 5786 h 10000"/>
              <a:gd name="connsiteX38" fmla="*/ 5385 w 10000"/>
              <a:gd name="connsiteY38" fmla="*/ 5723 h 10000"/>
              <a:gd name="connsiteX39" fmla="*/ 5385 w 10000"/>
              <a:gd name="connsiteY39" fmla="*/ 6164 h 10000"/>
              <a:gd name="connsiteX40" fmla="*/ 6731 w 10000"/>
              <a:gd name="connsiteY40" fmla="*/ 6164 h 10000"/>
              <a:gd name="connsiteX41" fmla="*/ 7212 w 10000"/>
              <a:gd name="connsiteY41" fmla="*/ 6478 h 10000"/>
              <a:gd name="connsiteX42" fmla="*/ 4712 w 10000"/>
              <a:gd name="connsiteY42" fmla="*/ 6604 h 10000"/>
              <a:gd name="connsiteX43" fmla="*/ 4135 w 10000"/>
              <a:gd name="connsiteY43" fmla="*/ 6289 h 10000"/>
              <a:gd name="connsiteX44" fmla="*/ 4135 w 10000"/>
              <a:gd name="connsiteY44" fmla="*/ 6855 h 10000"/>
              <a:gd name="connsiteX45" fmla="*/ 4712 w 10000"/>
              <a:gd name="connsiteY45" fmla="*/ 7233 h 10000"/>
              <a:gd name="connsiteX46" fmla="*/ 7212 w 10000"/>
              <a:gd name="connsiteY46" fmla="*/ 7233 h 10000"/>
              <a:gd name="connsiteX47" fmla="*/ 7885 w 10000"/>
              <a:gd name="connsiteY47" fmla="*/ 7610 h 10000"/>
              <a:gd name="connsiteX0" fmla="*/ 7885 w 10000"/>
              <a:gd name="connsiteY0" fmla="*/ 7610 h 10000"/>
              <a:gd name="connsiteX1" fmla="*/ 4712 w 10000"/>
              <a:gd name="connsiteY1" fmla="*/ 9686 h 10000"/>
              <a:gd name="connsiteX2" fmla="*/ 2500 w 10000"/>
              <a:gd name="connsiteY2" fmla="*/ 9686 h 10000"/>
              <a:gd name="connsiteX3" fmla="*/ 1923 w 10000"/>
              <a:gd name="connsiteY3" fmla="*/ 9434 h 10000"/>
              <a:gd name="connsiteX4" fmla="*/ 1635 w 10000"/>
              <a:gd name="connsiteY4" fmla="*/ 10000 h 10000"/>
              <a:gd name="connsiteX5" fmla="*/ 769 w 10000"/>
              <a:gd name="connsiteY5" fmla="*/ 9497 h 10000"/>
              <a:gd name="connsiteX6" fmla="*/ 769 w 10000"/>
              <a:gd name="connsiteY6" fmla="*/ 8931 h 10000"/>
              <a:gd name="connsiteX7" fmla="*/ 2212 w 10000"/>
              <a:gd name="connsiteY7" fmla="*/ 8050 h 10000"/>
              <a:gd name="connsiteX8" fmla="*/ 1635 w 10000"/>
              <a:gd name="connsiteY8" fmla="*/ 7547 h 10000"/>
              <a:gd name="connsiteX9" fmla="*/ 2212 w 10000"/>
              <a:gd name="connsiteY9" fmla="*/ 7107 h 10000"/>
              <a:gd name="connsiteX10" fmla="*/ 3173 w 10000"/>
              <a:gd name="connsiteY10" fmla="*/ 7170 h 10000"/>
              <a:gd name="connsiteX11" fmla="*/ 2981 w 10000"/>
              <a:gd name="connsiteY11" fmla="*/ 6667 h 10000"/>
              <a:gd name="connsiteX12" fmla="*/ 2212 w 10000"/>
              <a:gd name="connsiteY12" fmla="*/ 6667 h 10000"/>
              <a:gd name="connsiteX13" fmla="*/ 2212 w 10000"/>
              <a:gd name="connsiteY13" fmla="*/ 6289 h 10000"/>
              <a:gd name="connsiteX14" fmla="*/ 1538 w 10000"/>
              <a:gd name="connsiteY14" fmla="*/ 6226 h 10000"/>
              <a:gd name="connsiteX15" fmla="*/ 1154 w 10000"/>
              <a:gd name="connsiteY15" fmla="*/ 6604 h 10000"/>
              <a:gd name="connsiteX16" fmla="*/ 577 w 10000"/>
              <a:gd name="connsiteY16" fmla="*/ 6352 h 10000"/>
              <a:gd name="connsiteX17" fmla="*/ 0 w 10000"/>
              <a:gd name="connsiteY17" fmla="*/ 6352 h 10000"/>
              <a:gd name="connsiteX18" fmla="*/ 1462 w 10000"/>
              <a:gd name="connsiteY18" fmla="*/ 5188 h 10000"/>
              <a:gd name="connsiteX19" fmla="*/ 1090 w 10000"/>
              <a:gd name="connsiteY19" fmla="*/ 5121 h 10000"/>
              <a:gd name="connsiteX20" fmla="*/ 789 w 10000"/>
              <a:gd name="connsiteY20" fmla="*/ 5057 h 10000"/>
              <a:gd name="connsiteX21" fmla="*/ 0 w 10000"/>
              <a:gd name="connsiteY21" fmla="*/ 4969 h 10000"/>
              <a:gd name="connsiteX22" fmla="*/ 865 w 10000"/>
              <a:gd name="connsiteY22" fmla="*/ 4214 h 10000"/>
              <a:gd name="connsiteX23" fmla="*/ 865 w 10000"/>
              <a:gd name="connsiteY23" fmla="*/ 3648 h 10000"/>
              <a:gd name="connsiteX24" fmla="*/ 1731 w 10000"/>
              <a:gd name="connsiteY24" fmla="*/ 3711 h 10000"/>
              <a:gd name="connsiteX25" fmla="*/ 1635 w 10000"/>
              <a:gd name="connsiteY25" fmla="*/ 2767 h 10000"/>
              <a:gd name="connsiteX26" fmla="*/ 962 w 10000"/>
              <a:gd name="connsiteY26" fmla="*/ 2579 h 10000"/>
              <a:gd name="connsiteX27" fmla="*/ 2019 w 10000"/>
              <a:gd name="connsiteY27" fmla="*/ 1761 h 10000"/>
              <a:gd name="connsiteX28" fmla="*/ 3269 w 10000"/>
              <a:gd name="connsiteY28" fmla="*/ 1824 h 10000"/>
              <a:gd name="connsiteX29" fmla="*/ 3269 w 10000"/>
              <a:gd name="connsiteY29" fmla="*/ 881 h 10000"/>
              <a:gd name="connsiteX30" fmla="*/ 3750 w 10000"/>
              <a:gd name="connsiteY30" fmla="*/ 0 h 10000"/>
              <a:gd name="connsiteX31" fmla="*/ 4327 w 10000"/>
              <a:gd name="connsiteY31" fmla="*/ 0 h 10000"/>
              <a:gd name="connsiteX32" fmla="*/ 4327 w 10000"/>
              <a:gd name="connsiteY32" fmla="*/ 440 h 10000"/>
              <a:gd name="connsiteX33" fmla="*/ 7692 w 10000"/>
              <a:gd name="connsiteY33" fmla="*/ 440 h 10000"/>
              <a:gd name="connsiteX34" fmla="*/ 4519 w 10000"/>
              <a:gd name="connsiteY34" fmla="*/ 2579 h 10000"/>
              <a:gd name="connsiteX35" fmla="*/ 5096 w 10000"/>
              <a:gd name="connsiteY35" fmla="*/ 2830 h 10000"/>
              <a:gd name="connsiteX36" fmla="*/ 10000 w 10000"/>
              <a:gd name="connsiteY36" fmla="*/ 2830 h 10000"/>
              <a:gd name="connsiteX37" fmla="*/ 7788 w 10000"/>
              <a:gd name="connsiteY37" fmla="*/ 5786 h 10000"/>
              <a:gd name="connsiteX38" fmla="*/ 5385 w 10000"/>
              <a:gd name="connsiteY38" fmla="*/ 5723 h 10000"/>
              <a:gd name="connsiteX39" fmla="*/ 5385 w 10000"/>
              <a:gd name="connsiteY39" fmla="*/ 6164 h 10000"/>
              <a:gd name="connsiteX40" fmla="*/ 6731 w 10000"/>
              <a:gd name="connsiteY40" fmla="*/ 6164 h 10000"/>
              <a:gd name="connsiteX41" fmla="*/ 7212 w 10000"/>
              <a:gd name="connsiteY41" fmla="*/ 6478 h 10000"/>
              <a:gd name="connsiteX42" fmla="*/ 4712 w 10000"/>
              <a:gd name="connsiteY42" fmla="*/ 6604 h 10000"/>
              <a:gd name="connsiteX43" fmla="*/ 4135 w 10000"/>
              <a:gd name="connsiteY43" fmla="*/ 6289 h 10000"/>
              <a:gd name="connsiteX44" fmla="*/ 4135 w 10000"/>
              <a:gd name="connsiteY44" fmla="*/ 6855 h 10000"/>
              <a:gd name="connsiteX45" fmla="*/ 4712 w 10000"/>
              <a:gd name="connsiteY45" fmla="*/ 7233 h 10000"/>
              <a:gd name="connsiteX46" fmla="*/ 7212 w 10000"/>
              <a:gd name="connsiteY46" fmla="*/ 7233 h 10000"/>
              <a:gd name="connsiteX47" fmla="*/ 7885 w 10000"/>
              <a:gd name="connsiteY47" fmla="*/ 7610 h 10000"/>
              <a:gd name="connsiteX0" fmla="*/ 7885 w 9771"/>
              <a:gd name="connsiteY0" fmla="*/ 7610 h 10000"/>
              <a:gd name="connsiteX1" fmla="*/ 4712 w 9771"/>
              <a:gd name="connsiteY1" fmla="*/ 9686 h 10000"/>
              <a:gd name="connsiteX2" fmla="*/ 2500 w 9771"/>
              <a:gd name="connsiteY2" fmla="*/ 9686 h 10000"/>
              <a:gd name="connsiteX3" fmla="*/ 1923 w 9771"/>
              <a:gd name="connsiteY3" fmla="*/ 9434 h 10000"/>
              <a:gd name="connsiteX4" fmla="*/ 1635 w 9771"/>
              <a:gd name="connsiteY4" fmla="*/ 10000 h 10000"/>
              <a:gd name="connsiteX5" fmla="*/ 769 w 9771"/>
              <a:gd name="connsiteY5" fmla="*/ 9497 h 10000"/>
              <a:gd name="connsiteX6" fmla="*/ 769 w 9771"/>
              <a:gd name="connsiteY6" fmla="*/ 8931 h 10000"/>
              <a:gd name="connsiteX7" fmla="*/ 2212 w 9771"/>
              <a:gd name="connsiteY7" fmla="*/ 8050 h 10000"/>
              <a:gd name="connsiteX8" fmla="*/ 1635 w 9771"/>
              <a:gd name="connsiteY8" fmla="*/ 7547 h 10000"/>
              <a:gd name="connsiteX9" fmla="*/ 2212 w 9771"/>
              <a:gd name="connsiteY9" fmla="*/ 7107 h 10000"/>
              <a:gd name="connsiteX10" fmla="*/ 3173 w 9771"/>
              <a:gd name="connsiteY10" fmla="*/ 7170 h 10000"/>
              <a:gd name="connsiteX11" fmla="*/ 2981 w 9771"/>
              <a:gd name="connsiteY11" fmla="*/ 6667 h 10000"/>
              <a:gd name="connsiteX12" fmla="*/ 2212 w 9771"/>
              <a:gd name="connsiteY12" fmla="*/ 6667 h 10000"/>
              <a:gd name="connsiteX13" fmla="*/ 2212 w 9771"/>
              <a:gd name="connsiteY13" fmla="*/ 6289 h 10000"/>
              <a:gd name="connsiteX14" fmla="*/ 1538 w 9771"/>
              <a:gd name="connsiteY14" fmla="*/ 6226 h 10000"/>
              <a:gd name="connsiteX15" fmla="*/ 1154 w 9771"/>
              <a:gd name="connsiteY15" fmla="*/ 6604 h 10000"/>
              <a:gd name="connsiteX16" fmla="*/ 577 w 9771"/>
              <a:gd name="connsiteY16" fmla="*/ 6352 h 10000"/>
              <a:gd name="connsiteX17" fmla="*/ 0 w 9771"/>
              <a:gd name="connsiteY17" fmla="*/ 6352 h 10000"/>
              <a:gd name="connsiteX18" fmla="*/ 1462 w 9771"/>
              <a:gd name="connsiteY18" fmla="*/ 5188 h 10000"/>
              <a:gd name="connsiteX19" fmla="*/ 1090 w 9771"/>
              <a:gd name="connsiteY19" fmla="*/ 5121 h 10000"/>
              <a:gd name="connsiteX20" fmla="*/ 789 w 9771"/>
              <a:gd name="connsiteY20" fmla="*/ 5057 h 10000"/>
              <a:gd name="connsiteX21" fmla="*/ 0 w 9771"/>
              <a:gd name="connsiteY21" fmla="*/ 4969 h 10000"/>
              <a:gd name="connsiteX22" fmla="*/ 865 w 9771"/>
              <a:gd name="connsiteY22" fmla="*/ 4214 h 10000"/>
              <a:gd name="connsiteX23" fmla="*/ 865 w 9771"/>
              <a:gd name="connsiteY23" fmla="*/ 3648 h 10000"/>
              <a:gd name="connsiteX24" fmla="*/ 1731 w 9771"/>
              <a:gd name="connsiteY24" fmla="*/ 3711 h 10000"/>
              <a:gd name="connsiteX25" fmla="*/ 1635 w 9771"/>
              <a:gd name="connsiteY25" fmla="*/ 2767 h 10000"/>
              <a:gd name="connsiteX26" fmla="*/ 962 w 9771"/>
              <a:gd name="connsiteY26" fmla="*/ 2579 h 10000"/>
              <a:gd name="connsiteX27" fmla="*/ 2019 w 9771"/>
              <a:gd name="connsiteY27" fmla="*/ 1761 h 10000"/>
              <a:gd name="connsiteX28" fmla="*/ 3269 w 9771"/>
              <a:gd name="connsiteY28" fmla="*/ 1824 h 10000"/>
              <a:gd name="connsiteX29" fmla="*/ 3269 w 9771"/>
              <a:gd name="connsiteY29" fmla="*/ 881 h 10000"/>
              <a:gd name="connsiteX30" fmla="*/ 3750 w 9771"/>
              <a:gd name="connsiteY30" fmla="*/ 0 h 10000"/>
              <a:gd name="connsiteX31" fmla="*/ 4327 w 9771"/>
              <a:gd name="connsiteY31" fmla="*/ 0 h 10000"/>
              <a:gd name="connsiteX32" fmla="*/ 4327 w 9771"/>
              <a:gd name="connsiteY32" fmla="*/ 440 h 10000"/>
              <a:gd name="connsiteX33" fmla="*/ 7692 w 9771"/>
              <a:gd name="connsiteY33" fmla="*/ 440 h 10000"/>
              <a:gd name="connsiteX34" fmla="*/ 4519 w 9771"/>
              <a:gd name="connsiteY34" fmla="*/ 2579 h 10000"/>
              <a:gd name="connsiteX35" fmla="*/ 5096 w 9771"/>
              <a:gd name="connsiteY35" fmla="*/ 2830 h 10000"/>
              <a:gd name="connsiteX36" fmla="*/ 9771 w 9771"/>
              <a:gd name="connsiteY36" fmla="*/ 2951 h 10000"/>
              <a:gd name="connsiteX37" fmla="*/ 7788 w 9771"/>
              <a:gd name="connsiteY37" fmla="*/ 5786 h 10000"/>
              <a:gd name="connsiteX38" fmla="*/ 5385 w 9771"/>
              <a:gd name="connsiteY38" fmla="*/ 5723 h 10000"/>
              <a:gd name="connsiteX39" fmla="*/ 5385 w 9771"/>
              <a:gd name="connsiteY39" fmla="*/ 6164 h 10000"/>
              <a:gd name="connsiteX40" fmla="*/ 6731 w 9771"/>
              <a:gd name="connsiteY40" fmla="*/ 6164 h 10000"/>
              <a:gd name="connsiteX41" fmla="*/ 7212 w 9771"/>
              <a:gd name="connsiteY41" fmla="*/ 6478 h 10000"/>
              <a:gd name="connsiteX42" fmla="*/ 4712 w 9771"/>
              <a:gd name="connsiteY42" fmla="*/ 6604 h 10000"/>
              <a:gd name="connsiteX43" fmla="*/ 4135 w 9771"/>
              <a:gd name="connsiteY43" fmla="*/ 6289 h 10000"/>
              <a:gd name="connsiteX44" fmla="*/ 4135 w 9771"/>
              <a:gd name="connsiteY44" fmla="*/ 6855 h 10000"/>
              <a:gd name="connsiteX45" fmla="*/ 4712 w 9771"/>
              <a:gd name="connsiteY45" fmla="*/ 7233 h 10000"/>
              <a:gd name="connsiteX46" fmla="*/ 7212 w 9771"/>
              <a:gd name="connsiteY46" fmla="*/ 7233 h 10000"/>
              <a:gd name="connsiteX47" fmla="*/ 7885 w 9771"/>
              <a:gd name="connsiteY47" fmla="*/ 7610 h 10000"/>
              <a:gd name="connsiteX0" fmla="*/ 8070 w 10000"/>
              <a:gd name="connsiteY0" fmla="*/ 7610 h 10000"/>
              <a:gd name="connsiteX1" fmla="*/ 4822 w 10000"/>
              <a:gd name="connsiteY1" fmla="*/ 9686 h 10000"/>
              <a:gd name="connsiteX2" fmla="*/ 2559 w 10000"/>
              <a:gd name="connsiteY2" fmla="*/ 9686 h 10000"/>
              <a:gd name="connsiteX3" fmla="*/ 1968 w 10000"/>
              <a:gd name="connsiteY3" fmla="*/ 9434 h 10000"/>
              <a:gd name="connsiteX4" fmla="*/ 1673 w 10000"/>
              <a:gd name="connsiteY4" fmla="*/ 10000 h 10000"/>
              <a:gd name="connsiteX5" fmla="*/ 787 w 10000"/>
              <a:gd name="connsiteY5" fmla="*/ 9497 h 10000"/>
              <a:gd name="connsiteX6" fmla="*/ 787 w 10000"/>
              <a:gd name="connsiteY6" fmla="*/ 8931 h 10000"/>
              <a:gd name="connsiteX7" fmla="*/ 2264 w 10000"/>
              <a:gd name="connsiteY7" fmla="*/ 8050 h 10000"/>
              <a:gd name="connsiteX8" fmla="*/ 1673 w 10000"/>
              <a:gd name="connsiteY8" fmla="*/ 7547 h 10000"/>
              <a:gd name="connsiteX9" fmla="*/ 2264 w 10000"/>
              <a:gd name="connsiteY9" fmla="*/ 7107 h 10000"/>
              <a:gd name="connsiteX10" fmla="*/ 3247 w 10000"/>
              <a:gd name="connsiteY10" fmla="*/ 7170 h 10000"/>
              <a:gd name="connsiteX11" fmla="*/ 3051 w 10000"/>
              <a:gd name="connsiteY11" fmla="*/ 6667 h 10000"/>
              <a:gd name="connsiteX12" fmla="*/ 2264 w 10000"/>
              <a:gd name="connsiteY12" fmla="*/ 6667 h 10000"/>
              <a:gd name="connsiteX13" fmla="*/ 2264 w 10000"/>
              <a:gd name="connsiteY13" fmla="*/ 6289 h 10000"/>
              <a:gd name="connsiteX14" fmla="*/ 1574 w 10000"/>
              <a:gd name="connsiteY14" fmla="*/ 6226 h 10000"/>
              <a:gd name="connsiteX15" fmla="*/ 1181 w 10000"/>
              <a:gd name="connsiteY15" fmla="*/ 6604 h 10000"/>
              <a:gd name="connsiteX16" fmla="*/ 591 w 10000"/>
              <a:gd name="connsiteY16" fmla="*/ 6352 h 10000"/>
              <a:gd name="connsiteX17" fmla="*/ 0 w 10000"/>
              <a:gd name="connsiteY17" fmla="*/ 6352 h 10000"/>
              <a:gd name="connsiteX18" fmla="*/ 1496 w 10000"/>
              <a:gd name="connsiteY18" fmla="*/ 5188 h 10000"/>
              <a:gd name="connsiteX19" fmla="*/ 1116 w 10000"/>
              <a:gd name="connsiteY19" fmla="*/ 5121 h 10000"/>
              <a:gd name="connsiteX20" fmla="*/ 807 w 10000"/>
              <a:gd name="connsiteY20" fmla="*/ 5057 h 10000"/>
              <a:gd name="connsiteX21" fmla="*/ 0 w 10000"/>
              <a:gd name="connsiteY21" fmla="*/ 4969 h 10000"/>
              <a:gd name="connsiteX22" fmla="*/ 885 w 10000"/>
              <a:gd name="connsiteY22" fmla="*/ 4214 h 10000"/>
              <a:gd name="connsiteX23" fmla="*/ 885 w 10000"/>
              <a:gd name="connsiteY23" fmla="*/ 3648 h 10000"/>
              <a:gd name="connsiteX24" fmla="*/ 1772 w 10000"/>
              <a:gd name="connsiteY24" fmla="*/ 3711 h 10000"/>
              <a:gd name="connsiteX25" fmla="*/ 1673 w 10000"/>
              <a:gd name="connsiteY25" fmla="*/ 2767 h 10000"/>
              <a:gd name="connsiteX26" fmla="*/ 985 w 10000"/>
              <a:gd name="connsiteY26" fmla="*/ 2579 h 10000"/>
              <a:gd name="connsiteX27" fmla="*/ 2066 w 10000"/>
              <a:gd name="connsiteY27" fmla="*/ 1761 h 10000"/>
              <a:gd name="connsiteX28" fmla="*/ 3346 w 10000"/>
              <a:gd name="connsiteY28" fmla="*/ 1824 h 10000"/>
              <a:gd name="connsiteX29" fmla="*/ 3346 w 10000"/>
              <a:gd name="connsiteY29" fmla="*/ 881 h 10000"/>
              <a:gd name="connsiteX30" fmla="*/ 3838 w 10000"/>
              <a:gd name="connsiteY30" fmla="*/ 0 h 10000"/>
              <a:gd name="connsiteX31" fmla="*/ 4428 w 10000"/>
              <a:gd name="connsiteY31" fmla="*/ 0 h 10000"/>
              <a:gd name="connsiteX32" fmla="*/ 4428 w 10000"/>
              <a:gd name="connsiteY32" fmla="*/ 440 h 10000"/>
              <a:gd name="connsiteX33" fmla="*/ 7872 w 10000"/>
              <a:gd name="connsiteY33" fmla="*/ 440 h 10000"/>
              <a:gd name="connsiteX34" fmla="*/ 4625 w 10000"/>
              <a:gd name="connsiteY34" fmla="*/ 2579 h 10000"/>
              <a:gd name="connsiteX35" fmla="*/ 5215 w 10000"/>
              <a:gd name="connsiteY35" fmla="*/ 2830 h 10000"/>
              <a:gd name="connsiteX36" fmla="*/ 10000 w 10000"/>
              <a:gd name="connsiteY36" fmla="*/ 2951 h 10000"/>
              <a:gd name="connsiteX37" fmla="*/ 7971 w 10000"/>
              <a:gd name="connsiteY37" fmla="*/ 5786 h 10000"/>
              <a:gd name="connsiteX38" fmla="*/ 5511 w 10000"/>
              <a:gd name="connsiteY38" fmla="*/ 5723 h 10000"/>
              <a:gd name="connsiteX39" fmla="*/ 5511 w 10000"/>
              <a:gd name="connsiteY39" fmla="*/ 6164 h 10000"/>
              <a:gd name="connsiteX40" fmla="*/ 6889 w 10000"/>
              <a:gd name="connsiteY40" fmla="*/ 6164 h 10000"/>
              <a:gd name="connsiteX41" fmla="*/ 7381 w 10000"/>
              <a:gd name="connsiteY41" fmla="*/ 6478 h 10000"/>
              <a:gd name="connsiteX42" fmla="*/ 4822 w 10000"/>
              <a:gd name="connsiteY42" fmla="*/ 6604 h 10000"/>
              <a:gd name="connsiteX43" fmla="*/ 4232 w 10000"/>
              <a:gd name="connsiteY43" fmla="*/ 6289 h 10000"/>
              <a:gd name="connsiteX44" fmla="*/ 4232 w 10000"/>
              <a:gd name="connsiteY44" fmla="*/ 6855 h 10000"/>
              <a:gd name="connsiteX45" fmla="*/ 4822 w 10000"/>
              <a:gd name="connsiteY45" fmla="*/ 7233 h 10000"/>
              <a:gd name="connsiteX46" fmla="*/ 7381 w 10000"/>
              <a:gd name="connsiteY46" fmla="*/ 7233 h 10000"/>
              <a:gd name="connsiteX47" fmla="*/ 8070 w 10000"/>
              <a:gd name="connsiteY47" fmla="*/ 7610 h 10000"/>
              <a:gd name="connsiteX0" fmla="*/ 8070 w 10000"/>
              <a:gd name="connsiteY0" fmla="*/ 7610 h 10000"/>
              <a:gd name="connsiteX1" fmla="*/ 4822 w 10000"/>
              <a:gd name="connsiteY1" fmla="*/ 9686 h 10000"/>
              <a:gd name="connsiteX2" fmla="*/ 2559 w 10000"/>
              <a:gd name="connsiteY2" fmla="*/ 9686 h 10000"/>
              <a:gd name="connsiteX3" fmla="*/ 1968 w 10000"/>
              <a:gd name="connsiteY3" fmla="*/ 9434 h 10000"/>
              <a:gd name="connsiteX4" fmla="*/ 1673 w 10000"/>
              <a:gd name="connsiteY4" fmla="*/ 10000 h 10000"/>
              <a:gd name="connsiteX5" fmla="*/ 787 w 10000"/>
              <a:gd name="connsiteY5" fmla="*/ 9497 h 10000"/>
              <a:gd name="connsiteX6" fmla="*/ 787 w 10000"/>
              <a:gd name="connsiteY6" fmla="*/ 8931 h 10000"/>
              <a:gd name="connsiteX7" fmla="*/ 2264 w 10000"/>
              <a:gd name="connsiteY7" fmla="*/ 8050 h 10000"/>
              <a:gd name="connsiteX8" fmla="*/ 1673 w 10000"/>
              <a:gd name="connsiteY8" fmla="*/ 7547 h 10000"/>
              <a:gd name="connsiteX9" fmla="*/ 2264 w 10000"/>
              <a:gd name="connsiteY9" fmla="*/ 7107 h 10000"/>
              <a:gd name="connsiteX10" fmla="*/ 3247 w 10000"/>
              <a:gd name="connsiteY10" fmla="*/ 7170 h 10000"/>
              <a:gd name="connsiteX11" fmla="*/ 3051 w 10000"/>
              <a:gd name="connsiteY11" fmla="*/ 6667 h 10000"/>
              <a:gd name="connsiteX12" fmla="*/ 2264 w 10000"/>
              <a:gd name="connsiteY12" fmla="*/ 6667 h 10000"/>
              <a:gd name="connsiteX13" fmla="*/ 2264 w 10000"/>
              <a:gd name="connsiteY13" fmla="*/ 6289 h 10000"/>
              <a:gd name="connsiteX14" fmla="*/ 1574 w 10000"/>
              <a:gd name="connsiteY14" fmla="*/ 6226 h 10000"/>
              <a:gd name="connsiteX15" fmla="*/ 1181 w 10000"/>
              <a:gd name="connsiteY15" fmla="*/ 6604 h 10000"/>
              <a:gd name="connsiteX16" fmla="*/ 591 w 10000"/>
              <a:gd name="connsiteY16" fmla="*/ 6352 h 10000"/>
              <a:gd name="connsiteX17" fmla="*/ 0 w 10000"/>
              <a:gd name="connsiteY17" fmla="*/ 6352 h 10000"/>
              <a:gd name="connsiteX18" fmla="*/ 1496 w 10000"/>
              <a:gd name="connsiteY18" fmla="*/ 5188 h 10000"/>
              <a:gd name="connsiteX19" fmla="*/ 1116 w 10000"/>
              <a:gd name="connsiteY19" fmla="*/ 5121 h 10000"/>
              <a:gd name="connsiteX20" fmla="*/ 807 w 10000"/>
              <a:gd name="connsiteY20" fmla="*/ 5057 h 10000"/>
              <a:gd name="connsiteX21" fmla="*/ 0 w 10000"/>
              <a:gd name="connsiteY21" fmla="*/ 4969 h 10000"/>
              <a:gd name="connsiteX22" fmla="*/ 885 w 10000"/>
              <a:gd name="connsiteY22" fmla="*/ 4214 h 10000"/>
              <a:gd name="connsiteX23" fmla="*/ 885 w 10000"/>
              <a:gd name="connsiteY23" fmla="*/ 3648 h 10000"/>
              <a:gd name="connsiteX24" fmla="*/ 1772 w 10000"/>
              <a:gd name="connsiteY24" fmla="*/ 3711 h 10000"/>
              <a:gd name="connsiteX25" fmla="*/ 1673 w 10000"/>
              <a:gd name="connsiteY25" fmla="*/ 2767 h 10000"/>
              <a:gd name="connsiteX26" fmla="*/ 985 w 10000"/>
              <a:gd name="connsiteY26" fmla="*/ 2579 h 10000"/>
              <a:gd name="connsiteX27" fmla="*/ 2066 w 10000"/>
              <a:gd name="connsiteY27" fmla="*/ 1761 h 10000"/>
              <a:gd name="connsiteX28" fmla="*/ 3346 w 10000"/>
              <a:gd name="connsiteY28" fmla="*/ 1824 h 10000"/>
              <a:gd name="connsiteX29" fmla="*/ 3346 w 10000"/>
              <a:gd name="connsiteY29" fmla="*/ 881 h 10000"/>
              <a:gd name="connsiteX30" fmla="*/ 3838 w 10000"/>
              <a:gd name="connsiteY30" fmla="*/ 0 h 10000"/>
              <a:gd name="connsiteX31" fmla="*/ 4428 w 10000"/>
              <a:gd name="connsiteY31" fmla="*/ 0 h 10000"/>
              <a:gd name="connsiteX32" fmla="*/ 4428 w 10000"/>
              <a:gd name="connsiteY32" fmla="*/ 440 h 10000"/>
              <a:gd name="connsiteX33" fmla="*/ 7872 w 10000"/>
              <a:gd name="connsiteY33" fmla="*/ 440 h 10000"/>
              <a:gd name="connsiteX34" fmla="*/ 4625 w 10000"/>
              <a:gd name="connsiteY34" fmla="*/ 2579 h 10000"/>
              <a:gd name="connsiteX35" fmla="*/ 5215 w 10000"/>
              <a:gd name="connsiteY35" fmla="*/ 2830 h 10000"/>
              <a:gd name="connsiteX36" fmla="*/ 10000 w 10000"/>
              <a:gd name="connsiteY36" fmla="*/ 2951 h 10000"/>
              <a:gd name="connsiteX37" fmla="*/ 7971 w 10000"/>
              <a:gd name="connsiteY37" fmla="*/ 5786 h 10000"/>
              <a:gd name="connsiteX38" fmla="*/ 5511 w 10000"/>
              <a:gd name="connsiteY38" fmla="*/ 5723 h 10000"/>
              <a:gd name="connsiteX39" fmla="*/ 7747 w 10000"/>
              <a:gd name="connsiteY39" fmla="*/ 6344 h 10000"/>
              <a:gd name="connsiteX40" fmla="*/ 6889 w 10000"/>
              <a:gd name="connsiteY40" fmla="*/ 6164 h 10000"/>
              <a:gd name="connsiteX41" fmla="*/ 7381 w 10000"/>
              <a:gd name="connsiteY41" fmla="*/ 6478 h 10000"/>
              <a:gd name="connsiteX42" fmla="*/ 4822 w 10000"/>
              <a:gd name="connsiteY42" fmla="*/ 6604 h 10000"/>
              <a:gd name="connsiteX43" fmla="*/ 4232 w 10000"/>
              <a:gd name="connsiteY43" fmla="*/ 6289 h 10000"/>
              <a:gd name="connsiteX44" fmla="*/ 4232 w 10000"/>
              <a:gd name="connsiteY44" fmla="*/ 6855 h 10000"/>
              <a:gd name="connsiteX45" fmla="*/ 4822 w 10000"/>
              <a:gd name="connsiteY45" fmla="*/ 7233 h 10000"/>
              <a:gd name="connsiteX46" fmla="*/ 7381 w 10000"/>
              <a:gd name="connsiteY46" fmla="*/ 7233 h 10000"/>
              <a:gd name="connsiteX47" fmla="*/ 8070 w 10000"/>
              <a:gd name="connsiteY47" fmla="*/ 7610 h 10000"/>
              <a:gd name="connsiteX0" fmla="*/ 8070 w 10000"/>
              <a:gd name="connsiteY0" fmla="*/ 7610 h 10000"/>
              <a:gd name="connsiteX1" fmla="*/ 4822 w 10000"/>
              <a:gd name="connsiteY1" fmla="*/ 9686 h 10000"/>
              <a:gd name="connsiteX2" fmla="*/ 2559 w 10000"/>
              <a:gd name="connsiteY2" fmla="*/ 9686 h 10000"/>
              <a:gd name="connsiteX3" fmla="*/ 1968 w 10000"/>
              <a:gd name="connsiteY3" fmla="*/ 9434 h 10000"/>
              <a:gd name="connsiteX4" fmla="*/ 1673 w 10000"/>
              <a:gd name="connsiteY4" fmla="*/ 10000 h 10000"/>
              <a:gd name="connsiteX5" fmla="*/ 787 w 10000"/>
              <a:gd name="connsiteY5" fmla="*/ 9497 h 10000"/>
              <a:gd name="connsiteX6" fmla="*/ 787 w 10000"/>
              <a:gd name="connsiteY6" fmla="*/ 8931 h 10000"/>
              <a:gd name="connsiteX7" fmla="*/ 2264 w 10000"/>
              <a:gd name="connsiteY7" fmla="*/ 8050 h 10000"/>
              <a:gd name="connsiteX8" fmla="*/ 1673 w 10000"/>
              <a:gd name="connsiteY8" fmla="*/ 7547 h 10000"/>
              <a:gd name="connsiteX9" fmla="*/ 2264 w 10000"/>
              <a:gd name="connsiteY9" fmla="*/ 7107 h 10000"/>
              <a:gd name="connsiteX10" fmla="*/ 3247 w 10000"/>
              <a:gd name="connsiteY10" fmla="*/ 7170 h 10000"/>
              <a:gd name="connsiteX11" fmla="*/ 3051 w 10000"/>
              <a:gd name="connsiteY11" fmla="*/ 6667 h 10000"/>
              <a:gd name="connsiteX12" fmla="*/ 2264 w 10000"/>
              <a:gd name="connsiteY12" fmla="*/ 6667 h 10000"/>
              <a:gd name="connsiteX13" fmla="*/ 2264 w 10000"/>
              <a:gd name="connsiteY13" fmla="*/ 6289 h 10000"/>
              <a:gd name="connsiteX14" fmla="*/ 1574 w 10000"/>
              <a:gd name="connsiteY14" fmla="*/ 6226 h 10000"/>
              <a:gd name="connsiteX15" fmla="*/ 1181 w 10000"/>
              <a:gd name="connsiteY15" fmla="*/ 6604 h 10000"/>
              <a:gd name="connsiteX16" fmla="*/ 591 w 10000"/>
              <a:gd name="connsiteY16" fmla="*/ 6352 h 10000"/>
              <a:gd name="connsiteX17" fmla="*/ 0 w 10000"/>
              <a:gd name="connsiteY17" fmla="*/ 6352 h 10000"/>
              <a:gd name="connsiteX18" fmla="*/ 1496 w 10000"/>
              <a:gd name="connsiteY18" fmla="*/ 5188 h 10000"/>
              <a:gd name="connsiteX19" fmla="*/ 1116 w 10000"/>
              <a:gd name="connsiteY19" fmla="*/ 5121 h 10000"/>
              <a:gd name="connsiteX20" fmla="*/ 807 w 10000"/>
              <a:gd name="connsiteY20" fmla="*/ 5057 h 10000"/>
              <a:gd name="connsiteX21" fmla="*/ 0 w 10000"/>
              <a:gd name="connsiteY21" fmla="*/ 4969 h 10000"/>
              <a:gd name="connsiteX22" fmla="*/ 885 w 10000"/>
              <a:gd name="connsiteY22" fmla="*/ 4214 h 10000"/>
              <a:gd name="connsiteX23" fmla="*/ 885 w 10000"/>
              <a:gd name="connsiteY23" fmla="*/ 3648 h 10000"/>
              <a:gd name="connsiteX24" fmla="*/ 1772 w 10000"/>
              <a:gd name="connsiteY24" fmla="*/ 3711 h 10000"/>
              <a:gd name="connsiteX25" fmla="*/ 1673 w 10000"/>
              <a:gd name="connsiteY25" fmla="*/ 2767 h 10000"/>
              <a:gd name="connsiteX26" fmla="*/ 985 w 10000"/>
              <a:gd name="connsiteY26" fmla="*/ 2579 h 10000"/>
              <a:gd name="connsiteX27" fmla="*/ 2066 w 10000"/>
              <a:gd name="connsiteY27" fmla="*/ 1761 h 10000"/>
              <a:gd name="connsiteX28" fmla="*/ 3346 w 10000"/>
              <a:gd name="connsiteY28" fmla="*/ 1824 h 10000"/>
              <a:gd name="connsiteX29" fmla="*/ 3346 w 10000"/>
              <a:gd name="connsiteY29" fmla="*/ 881 h 10000"/>
              <a:gd name="connsiteX30" fmla="*/ 3838 w 10000"/>
              <a:gd name="connsiteY30" fmla="*/ 0 h 10000"/>
              <a:gd name="connsiteX31" fmla="*/ 4428 w 10000"/>
              <a:gd name="connsiteY31" fmla="*/ 0 h 10000"/>
              <a:gd name="connsiteX32" fmla="*/ 4428 w 10000"/>
              <a:gd name="connsiteY32" fmla="*/ 440 h 10000"/>
              <a:gd name="connsiteX33" fmla="*/ 7872 w 10000"/>
              <a:gd name="connsiteY33" fmla="*/ 440 h 10000"/>
              <a:gd name="connsiteX34" fmla="*/ 4625 w 10000"/>
              <a:gd name="connsiteY34" fmla="*/ 2579 h 10000"/>
              <a:gd name="connsiteX35" fmla="*/ 5215 w 10000"/>
              <a:gd name="connsiteY35" fmla="*/ 2830 h 10000"/>
              <a:gd name="connsiteX36" fmla="*/ 10000 w 10000"/>
              <a:gd name="connsiteY36" fmla="*/ 2951 h 10000"/>
              <a:gd name="connsiteX37" fmla="*/ 7971 w 10000"/>
              <a:gd name="connsiteY37" fmla="*/ 5786 h 10000"/>
              <a:gd name="connsiteX38" fmla="*/ 7839 w 10000"/>
              <a:gd name="connsiteY38" fmla="*/ 6035 h 10000"/>
              <a:gd name="connsiteX39" fmla="*/ 7747 w 10000"/>
              <a:gd name="connsiteY39" fmla="*/ 6344 h 10000"/>
              <a:gd name="connsiteX40" fmla="*/ 6889 w 10000"/>
              <a:gd name="connsiteY40" fmla="*/ 6164 h 10000"/>
              <a:gd name="connsiteX41" fmla="*/ 7381 w 10000"/>
              <a:gd name="connsiteY41" fmla="*/ 6478 h 10000"/>
              <a:gd name="connsiteX42" fmla="*/ 4822 w 10000"/>
              <a:gd name="connsiteY42" fmla="*/ 6604 h 10000"/>
              <a:gd name="connsiteX43" fmla="*/ 4232 w 10000"/>
              <a:gd name="connsiteY43" fmla="*/ 6289 h 10000"/>
              <a:gd name="connsiteX44" fmla="*/ 4232 w 10000"/>
              <a:gd name="connsiteY44" fmla="*/ 6855 h 10000"/>
              <a:gd name="connsiteX45" fmla="*/ 4822 w 10000"/>
              <a:gd name="connsiteY45" fmla="*/ 7233 h 10000"/>
              <a:gd name="connsiteX46" fmla="*/ 7381 w 10000"/>
              <a:gd name="connsiteY46" fmla="*/ 7233 h 10000"/>
              <a:gd name="connsiteX47" fmla="*/ 8070 w 10000"/>
              <a:gd name="connsiteY47" fmla="*/ 7610 h 10000"/>
              <a:gd name="connsiteX0" fmla="*/ 8070 w 10000"/>
              <a:gd name="connsiteY0" fmla="*/ 7610 h 10000"/>
              <a:gd name="connsiteX1" fmla="*/ 4822 w 10000"/>
              <a:gd name="connsiteY1" fmla="*/ 9686 h 10000"/>
              <a:gd name="connsiteX2" fmla="*/ 2559 w 10000"/>
              <a:gd name="connsiteY2" fmla="*/ 9686 h 10000"/>
              <a:gd name="connsiteX3" fmla="*/ 1968 w 10000"/>
              <a:gd name="connsiteY3" fmla="*/ 9434 h 10000"/>
              <a:gd name="connsiteX4" fmla="*/ 1673 w 10000"/>
              <a:gd name="connsiteY4" fmla="*/ 10000 h 10000"/>
              <a:gd name="connsiteX5" fmla="*/ 787 w 10000"/>
              <a:gd name="connsiteY5" fmla="*/ 9497 h 10000"/>
              <a:gd name="connsiteX6" fmla="*/ 787 w 10000"/>
              <a:gd name="connsiteY6" fmla="*/ 8931 h 10000"/>
              <a:gd name="connsiteX7" fmla="*/ 2264 w 10000"/>
              <a:gd name="connsiteY7" fmla="*/ 8050 h 10000"/>
              <a:gd name="connsiteX8" fmla="*/ 1673 w 10000"/>
              <a:gd name="connsiteY8" fmla="*/ 7547 h 10000"/>
              <a:gd name="connsiteX9" fmla="*/ 2264 w 10000"/>
              <a:gd name="connsiteY9" fmla="*/ 7107 h 10000"/>
              <a:gd name="connsiteX10" fmla="*/ 3247 w 10000"/>
              <a:gd name="connsiteY10" fmla="*/ 7170 h 10000"/>
              <a:gd name="connsiteX11" fmla="*/ 3051 w 10000"/>
              <a:gd name="connsiteY11" fmla="*/ 6667 h 10000"/>
              <a:gd name="connsiteX12" fmla="*/ 2264 w 10000"/>
              <a:gd name="connsiteY12" fmla="*/ 6667 h 10000"/>
              <a:gd name="connsiteX13" fmla="*/ 2264 w 10000"/>
              <a:gd name="connsiteY13" fmla="*/ 6289 h 10000"/>
              <a:gd name="connsiteX14" fmla="*/ 1574 w 10000"/>
              <a:gd name="connsiteY14" fmla="*/ 6226 h 10000"/>
              <a:gd name="connsiteX15" fmla="*/ 1181 w 10000"/>
              <a:gd name="connsiteY15" fmla="*/ 6604 h 10000"/>
              <a:gd name="connsiteX16" fmla="*/ 591 w 10000"/>
              <a:gd name="connsiteY16" fmla="*/ 6352 h 10000"/>
              <a:gd name="connsiteX17" fmla="*/ 0 w 10000"/>
              <a:gd name="connsiteY17" fmla="*/ 6352 h 10000"/>
              <a:gd name="connsiteX18" fmla="*/ 1496 w 10000"/>
              <a:gd name="connsiteY18" fmla="*/ 5188 h 10000"/>
              <a:gd name="connsiteX19" fmla="*/ 1116 w 10000"/>
              <a:gd name="connsiteY19" fmla="*/ 5121 h 10000"/>
              <a:gd name="connsiteX20" fmla="*/ 807 w 10000"/>
              <a:gd name="connsiteY20" fmla="*/ 5057 h 10000"/>
              <a:gd name="connsiteX21" fmla="*/ 0 w 10000"/>
              <a:gd name="connsiteY21" fmla="*/ 4969 h 10000"/>
              <a:gd name="connsiteX22" fmla="*/ 885 w 10000"/>
              <a:gd name="connsiteY22" fmla="*/ 4214 h 10000"/>
              <a:gd name="connsiteX23" fmla="*/ 885 w 10000"/>
              <a:gd name="connsiteY23" fmla="*/ 3648 h 10000"/>
              <a:gd name="connsiteX24" fmla="*/ 1772 w 10000"/>
              <a:gd name="connsiteY24" fmla="*/ 3711 h 10000"/>
              <a:gd name="connsiteX25" fmla="*/ 1673 w 10000"/>
              <a:gd name="connsiteY25" fmla="*/ 2767 h 10000"/>
              <a:gd name="connsiteX26" fmla="*/ 985 w 10000"/>
              <a:gd name="connsiteY26" fmla="*/ 2579 h 10000"/>
              <a:gd name="connsiteX27" fmla="*/ 2066 w 10000"/>
              <a:gd name="connsiteY27" fmla="*/ 1761 h 10000"/>
              <a:gd name="connsiteX28" fmla="*/ 3346 w 10000"/>
              <a:gd name="connsiteY28" fmla="*/ 1824 h 10000"/>
              <a:gd name="connsiteX29" fmla="*/ 3346 w 10000"/>
              <a:gd name="connsiteY29" fmla="*/ 881 h 10000"/>
              <a:gd name="connsiteX30" fmla="*/ 3838 w 10000"/>
              <a:gd name="connsiteY30" fmla="*/ 0 h 10000"/>
              <a:gd name="connsiteX31" fmla="*/ 4428 w 10000"/>
              <a:gd name="connsiteY31" fmla="*/ 0 h 10000"/>
              <a:gd name="connsiteX32" fmla="*/ 4428 w 10000"/>
              <a:gd name="connsiteY32" fmla="*/ 440 h 10000"/>
              <a:gd name="connsiteX33" fmla="*/ 7872 w 10000"/>
              <a:gd name="connsiteY33" fmla="*/ 440 h 10000"/>
              <a:gd name="connsiteX34" fmla="*/ 4625 w 10000"/>
              <a:gd name="connsiteY34" fmla="*/ 2579 h 10000"/>
              <a:gd name="connsiteX35" fmla="*/ 5215 w 10000"/>
              <a:gd name="connsiteY35" fmla="*/ 2830 h 10000"/>
              <a:gd name="connsiteX36" fmla="*/ 10000 w 10000"/>
              <a:gd name="connsiteY36" fmla="*/ 2951 h 10000"/>
              <a:gd name="connsiteX37" fmla="*/ 7971 w 10000"/>
              <a:gd name="connsiteY37" fmla="*/ 5786 h 10000"/>
              <a:gd name="connsiteX38" fmla="*/ 7839 w 10000"/>
              <a:gd name="connsiteY38" fmla="*/ 6035 h 10000"/>
              <a:gd name="connsiteX39" fmla="*/ 7747 w 10000"/>
              <a:gd name="connsiteY39" fmla="*/ 6344 h 10000"/>
              <a:gd name="connsiteX40" fmla="*/ 6889 w 10000"/>
              <a:gd name="connsiteY40" fmla="*/ 6164 h 10000"/>
              <a:gd name="connsiteX41" fmla="*/ 7381 w 10000"/>
              <a:gd name="connsiteY41" fmla="*/ 6478 h 10000"/>
              <a:gd name="connsiteX42" fmla="*/ 6138 w 10000"/>
              <a:gd name="connsiteY42" fmla="*/ 7028 h 10000"/>
              <a:gd name="connsiteX43" fmla="*/ 4232 w 10000"/>
              <a:gd name="connsiteY43" fmla="*/ 6289 h 10000"/>
              <a:gd name="connsiteX44" fmla="*/ 4232 w 10000"/>
              <a:gd name="connsiteY44" fmla="*/ 6855 h 10000"/>
              <a:gd name="connsiteX45" fmla="*/ 4822 w 10000"/>
              <a:gd name="connsiteY45" fmla="*/ 7233 h 10000"/>
              <a:gd name="connsiteX46" fmla="*/ 7381 w 10000"/>
              <a:gd name="connsiteY46" fmla="*/ 7233 h 10000"/>
              <a:gd name="connsiteX47" fmla="*/ 8070 w 10000"/>
              <a:gd name="connsiteY47" fmla="*/ 7610 h 10000"/>
              <a:gd name="connsiteX0" fmla="*/ 8070 w 10000"/>
              <a:gd name="connsiteY0" fmla="*/ 7610 h 10000"/>
              <a:gd name="connsiteX1" fmla="*/ 4822 w 10000"/>
              <a:gd name="connsiteY1" fmla="*/ 9686 h 10000"/>
              <a:gd name="connsiteX2" fmla="*/ 2559 w 10000"/>
              <a:gd name="connsiteY2" fmla="*/ 9686 h 10000"/>
              <a:gd name="connsiteX3" fmla="*/ 1968 w 10000"/>
              <a:gd name="connsiteY3" fmla="*/ 9434 h 10000"/>
              <a:gd name="connsiteX4" fmla="*/ 1673 w 10000"/>
              <a:gd name="connsiteY4" fmla="*/ 10000 h 10000"/>
              <a:gd name="connsiteX5" fmla="*/ 787 w 10000"/>
              <a:gd name="connsiteY5" fmla="*/ 9497 h 10000"/>
              <a:gd name="connsiteX6" fmla="*/ 787 w 10000"/>
              <a:gd name="connsiteY6" fmla="*/ 8931 h 10000"/>
              <a:gd name="connsiteX7" fmla="*/ 2264 w 10000"/>
              <a:gd name="connsiteY7" fmla="*/ 8050 h 10000"/>
              <a:gd name="connsiteX8" fmla="*/ 1673 w 10000"/>
              <a:gd name="connsiteY8" fmla="*/ 7547 h 10000"/>
              <a:gd name="connsiteX9" fmla="*/ 2264 w 10000"/>
              <a:gd name="connsiteY9" fmla="*/ 7107 h 10000"/>
              <a:gd name="connsiteX10" fmla="*/ 3247 w 10000"/>
              <a:gd name="connsiteY10" fmla="*/ 7170 h 10000"/>
              <a:gd name="connsiteX11" fmla="*/ 3051 w 10000"/>
              <a:gd name="connsiteY11" fmla="*/ 6667 h 10000"/>
              <a:gd name="connsiteX12" fmla="*/ 2264 w 10000"/>
              <a:gd name="connsiteY12" fmla="*/ 6667 h 10000"/>
              <a:gd name="connsiteX13" fmla="*/ 2264 w 10000"/>
              <a:gd name="connsiteY13" fmla="*/ 6289 h 10000"/>
              <a:gd name="connsiteX14" fmla="*/ 1574 w 10000"/>
              <a:gd name="connsiteY14" fmla="*/ 6226 h 10000"/>
              <a:gd name="connsiteX15" fmla="*/ 1181 w 10000"/>
              <a:gd name="connsiteY15" fmla="*/ 6604 h 10000"/>
              <a:gd name="connsiteX16" fmla="*/ 591 w 10000"/>
              <a:gd name="connsiteY16" fmla="*/ 6352 h 10000"/>
              <a:gd name="connsiteX17" fmla="*/ 0 w 10000"/>
              <a:gd name="connsiteY17" fmla="*/ 6352 h 10000"/>
              <a:gd name="connsiteX18" fmla="*/ 1496 w 10000"/>
              <a:gd name="connsiteY18" fmla="*/ 5188 h 10000"/>
              <a:gd name="connsiteX19" fmla="*/ 1116 w 10000"/>
              <a:gd name="connsiteY19" fmla="*/ 5121 h 10000"/>
              <a:gd name="connsiteX20" fmla="*/ 807 w 10000"/>
              <a:gd name="connsiteY20" fmla="*/ 5057 h 10000"/>
              <a:gd name="connsiteX21" fmla="*/ 0 w 10000"/>
              <a:gd name="connsiteY21" fmla="*/ 4969 h 10000"/>
              <a:gd name="connsiteX22" fmla="*/ 885 w 10000"/>
              <a:gd name="connsiteY22" fmla="*/ 4214 h 10000"/>
              <a:gd name="connsiteX23" fmla="*/ 885 w 10000"/>
              <a:gd name="connsiteY23" fmla="*/ 3648 h 10000"/>
              <a:gd name="connsiteX24" fmla="*/ 1772 w 10000"/>
              <a:gd name="connsiteY24" fmla="*/ 3711 h 10000"/>
              <a:gd name="connsiteX25" fmla="*/ 1673 w 10000"/>
              <a:gd name="connsiteY25" fmla="*/ 2767 h 10000"/>
              <a:gd name="connsiteX26" fmla="*/ 985 w 10000"/>
              <a:gd name="connsiteY26" fmla="*/ 2579 h 10000"/>
              <a:gd name="connsiteX27" fmla="*/ 2066 w 10000"/>
              <a:gd name="connsiteY27" fmla="*/ 1761 h 10000"/>
              <a:gd name="connsiteX28" fmla="*/ 3346 w 10000"/>
              <a:gd name="connsiteY28" fmla="*/ 1824 h 10000"/>
              <a:gd name="connsiteX29" fmla="*/ 3346 w 10000"/>
              <a:gd name="connsiteY29" fmla="*/ 881 h 10000"/>
              <a:gd name="connsiteX30" fmla="*/ 3838 w 10000"/>
              <a:gd name="connsiteY30" fmla="*/ 0 h 10000"/>
              <a:gd name="connsiteX31" fmla="*/ 4428 w 10000"/>
              <a:gd name="connsiteY31" fmla="*/ 0 h 10000"/>
              <a:gd name="connsiteX32" fmla="*/ 4428 w 10000"/>
              <a:gd name="connsiteY32" fmla="*/ 440 h 10000"/>
              <a:gd name="connsiteX33" fmla="*/ 7872 w 10000"/>
              <a:gd name="connsiteY33" fmla="*/ 440 h 10000"/>
              <a:gd name="connsiteX34" fmla="*/ 4625 w 10000"/>
              <a:gd name="connsiteY34" fmla="*/ 2579 h 10000"/>
              <a:gd name="connsiteX35" fmla="*/ 5215 w 10000"/>
              <a:gd name="connsiteY35" fmla="*/ 2830 h 10000"/>
              <a:gd name="connsiteX36" fmla="*/ 10000 w 10000"/>
              <a:gd name="connsiteY36" fmla="*/ 2951 h 10000"/>
              <a:gd name="connsiteX37" fmla="*/ 7971 w 10000"/>
              <a:gd name="connsiteY37" fmla="*/ 5786 h 10000"/>
              <a:gd name="connsiteX38" fmla="*/ 7839 w 10000"/>
              <a:gd name="connsiteY38" fmla="*/ 6035 h 10000"/>
              <a:gd name="connsiteX39" fmla="*/ 7747 w 10000"/>
              <a:gd name="connsiteY39" fmla="*/ 6344 h 10000"/>
              <a:gd name="connsiteX40" fmla="*/ 6889 w 10000"/>
              <a:gd name="connsiteY40" fmla="*/ 6164 h 10000"/>
              <a:gd name="connsiteX41" fmla="*/ 7160 w 10000"/>
              <a:gd name="connsiteY41" fmla="*/ 6978 h 10000"/>
              <a:gd name="connsiteX42" fmla="*/ 6138 w 10000"/>
              <a:gd name="connsiteY42" fmla="*/ 7028 h 10000"/>
              <a:gd name="connsiteX43" fmla="*/ 4232 w 10000"/>
              <a:gd name="connsiteY43" fmla="*/ 6289 h 10000"/>
              <a:gd name="connsiteX44" fmla="*/ 4232 w 10000"/>
              <a:gd name="connsiteY44" fmla="*/ 6855 h 10000"/>
              <a:gd name="connsiteX45" fmla="*/ 4822 w 10000"/>
              <a:gd name="connsiteY45" fmla="*/ 7233 h 10000"/>
              <a:gd name="connsiteX46" fmla="*/ 7381 w 10000"/>
              <a:gd name="connsiteY46" fmla="*/ 7233 h 10000"/>
              <a:gd name="connsiteX47" fmla="*/ 8070 w 10000"/>
              <a:gd name="connsiteY47" fmla="*/ 7610 h 10000"/>
              <a:gd name="connsiteX0" fmla="*/ 8070 w 10000"/>
              <a:gd name="connsiteY0" fmla="*/ 7610 h 10000"/>
              <a:gd name="connsiteX1" fmla="*/ 4822 w 10000"/>
              <a:gd name="connsiteY1" fmla="*/ 9686 h 10000"/>
              <a:gd name="connsiteX2" fmla="*/ 2559 w 10000"/>
              <a:gd name="connsiteY2" fmla="*/ 9686 h 10000"/>
              <a:gd name="connsiteX3" fmla="*/ 1968 w 10000"/>
              <a:gd name="connsiteY3" fmla="*/ 9434 h 10000"/>
              <a:gd name="connsiteX4" fmla="*/ 1673 w 10000"/>
              <a:gd name="connsiteY4" fmla="*/ 10000 h 10000"/>
              <a:gd name="connsiteX5" fmla="*/ 787 w 10000"/>
              <a:gd name="connsiteY5" fmla="*/ 9497 h 10000"/>
              <a:gd name="connsiteX6" fmla="*/ 787 w 10000"/>
              <a:gd name="connsiteY6" fmla="*/ 8931 h 10000"/>
              <a:gd name="connsiteX7" fmla="*/ 2264 w 10000"/>
              <a:gd name="connsiteY7" fmla="*/ 8050 h 10000"/>
              <a:gd name="connsiteX8" fmla="*/ 1673 w 10000"/>
              <a:gd name="connsiteY8" fmla="*/ 7547 h 10000"/>
              <a:gd name="connsiteX9" fmla="*/ 2264 w 10000"/>
              <a:gd name="connsiteY9" fmla="*/ 7107 h 10000"/>
              <a:gd name="connsiteX10" fmla="*/ 3247 w 10000"/>
              <a:gd name="connsiteY10" fmla="*/ 7170 h 10000"/>
              <a:gd name="connsiteX11" fmla="*/ 3051 w 10000"/>
              <a:gd name="connsiteY11" fmla="*/ 6667 h 10000"/>
              <a:gd name="connsiteX12" fmla="*/ 2264 w 10000"/>
              <a:gd name="connsiteY12" fmla="*/ 6667 h 10000"/>
              <a:gd name="connsiteX13" fmla="*/ 2264 w 10000"/>
              <a:gd name="connsiteY13" fmla="*/ 6289 h 10000"/>
              <a:gd name="connsiteX14" fmla="*/ 1574 w 10000"/>
              <a:gd name="connsiteY14" fmla="*/ 6226 h 10000"/>
              <a:gd name="connsiteX15" fmla="*/ 1181 w 10000"/>
              <a:gd name="connsiteY15" fmla="*/ 6604 h 10000"/>
              <a:gd name="connsiteX16" fmla="*/ 591 w 10000"/>
              <a:gd name="connsiteY16" fmla="*/ 6352 h 10000"/>
              <a:gd name="connsiteX17" fmla="*/ 0 w 10000"/>
              <a:gd name="connsiteY17" fmla="*/ 6352 h 10000"/>
              <a:gd name="connsiteX18" fmla="*/ 1496 w 10000"/>
              <a:gd name="connsiteY18" fmla="*/ 5188 h 10000"/>
              <a:gd name="connsiteX19" fmla="*/ 1116 w 10000"/>
              <a:gd name="connsiteY19" fmla="*/ 5121 h 10000"/>
              <a:gd name="connsiteX20" fmla="*/ 807 w 10000"/>
              <a:gd name="connsiteY20" fmla="*/ 5057 h 10000"/>
              <a:gd name="connsiteX21" fmla="*/ 0 w 10000"/>
              <a:gd name="connsiteY21" fmla="*/ 4969 h 10000"/>
              <a:gd name="connsiteX22" fmla="*/ 885 w 10000"/>
              <a:gd name="connsiteY22" fmla="*/ 4214 h 10000"/>
              <a:gd name="connsiteX23" fmla="*/ 885 w 10000"/>
              <a:gd name="connsiteY23" fmla="*/ 3648 h 10000"/>
              <a:gd name="connsiteX24" fmla="*/ 1772 w 10000"/>
              <a:gd name="connsiteY24" fmla="*/ 3711 h 10000"/>
              <a:gd name="connsiteX25" fmla="*/ 1673 w 10000"/>
              <a:gd name="connsiteY25" fmla="*/ 2767 h 10000"/>
              <a:gd name="connsiteX26" fmla="*/ 985 w 10000"/>
              <a:gd name="connsiteY26" fmla="*/ 2579 h 10000"/>
              <a:gd name="connsiteX27" fmla="*/ 2066 w 10000"/>
              <a:gd name="connsiteY27" fmla="*/ 1761 h 10000"/>
              <a:gd name="connsiteX28" fmla="*/ 3346 w 10000"/>
              <a:gd name="connsiteY28" fmla="*/ 1824 h 10000"/>
              <a:gd name="connsiteX29" fmla="*/ 3346 w 10000"/>
              <a:gd name="connsiteY29" fmla="*/ 881 h 10000"/>
              <a:gd name="connsiteX30" fmla="*/ 3838 w 10000"/>
              <a:gd name="connsiteY30" fmla="*/ 0 h 10000"/>
              <a:gd name="connsiteX31" fmla="*/ 4428 w 10000"/>
              <a:gd name="connsiteY31" fmla="*/ 0 h 10000"/>
              <a:gd name="connsiteX32" fmla="*/ 4428 w 10000"/>
              <a:gd name="connsiteY32" fmla="*/ 440 h 10000"/>
              <a:gd name="connsiteX33" fmla="*/ 7872 w 10000"/>
              <a:gd name="connsiteY33" fmla="*/ 440 h 10000"/>
              <a:gd name="connsiteX34" fmla="*/ 4625 w 10000"/>
              <a:gd name="connsiteY34" fmla="*/ 2579 h 10000"/>
              <a:gd name="connsiteX35" fmla="*/ 5215 w 10000"/>
              <a:gd name="connsiteY35" fmla="*/ 2830 h 10000"/>
              <a:gd name="connsiteX36" fmla="*/ 10000 w 10000"/>
              <a:gd name="connsiteY36" fmla="*/ 2951 h 10000"/>
              <a:gd name="connsiteX37" fmla="*/ 7971 w 10000"/>
              <a:gd name="connsiteY37" fmla="*/ 5786 h 10000"/>
              <a:gd name="connsiteX38" fmla="*/ 7839 w 10000"/>
              <a:gd name="connsiteY38" fmla="*/ 6035 h 10000"/>
              <a:gd name="connsiteX39" fmla="*/ 7747 w 10000"/>
              <a:gd name="connsiteY39" fmla="*/ 6344 h 10000"/>
              <a:gd name="connsiteX40" fmla="*/ 6889 w 10000"/>
              <a:gd name="connsiteY40" fmla="*/ 6164 h 10000"/>
              <a:gd name="connsiteX41" fmla="*/ 7160 w 10000"/>
              <a:gd name="connsiteY41" fmla="*/ 6978 h 10000"/>
              <a:gd name="connsiteX42" fmla="*/ 6138 w 10000"/>
              <a:gd name="connsiteY42" fmla="*/ 7028 h 10000"/>
              <a:gd name="connsiteX43" fmla="*/ 4232 w 10000"/>
              <a:gd name="connsiteY43" fmla="*/ 6289 h 10000"/>
              <a:gd name="connsiteX44" fmla="*/ 5554 w 10000"/>
              <a:gd name="connsiteY44" fmla="*/ 6993 h 10000"/>
              <a:gd name="connsiteX45" fmla="*/ 4822 w 10000"/>
              <a:gd name="connsiteY45" fmla="*/ 7233 h 10000"/>
              <a:gd name="connsiteX46" fmla="*/ 7381 w 10000"/>
              <a:gd name="connsiteY46" fmla="*/ 7233 h 10000"/>
              <a:gd name="connsiteX47" fmla="*/ 8070 w 10000"/>
              <a:gd name="connsiteY47" fmla="*/ 7610 h 10000"/>
              <a:gd name="connsiteX0" fmla="*/ 8070 w 10000"/>
              <a:gd name="connsiteY0" fmla="*/ 7610 h 10000"/>
              <a:gd name="connsiteX1" fmla="*/ 4822 w 10000"/>
              <a:gd name="connsiteY1" fmla="*/ 9686 h 10000"/>
              <a:gd name="connsiteX2" fmla="*/ 2559 w 10000"/>
              <a:gd name="connsiteY2" fmla="*/ 9686 h 10000"/>
              <a:gd name="connsiteX3" fmla="*/ 1968 w 10000"/>
              <a:gd name="connsiteY3" fmla="*/ 9434 h 10000"/>
              <a:gd name="connsiteX4" fmla="*/ 1673 w 10000"/>
              <a:gd name="connsiteY4" fmla="*/ 10000 h 10000"/>
              <a:gd name="connsiteX5" fmla="*/ 787 w 10000"/>
              <a:gd name="connsiteY5" fmla="*/ 9497 h 10000"/>
              <a:gd name="connsiteX6" fmla="*/ 787 w 10000"/>
              <a:gd name="connsiteY6" fmla="*/ 8931 h 10000"/>
              <a:gd name="connsiteX7" fmla="*/ 2264 w 10000"/>
              <a:gd name="connsiteY7" fmla="*/ 8050 h 10000"/>
              <a:gd name="connsiteX8" fmla="*/ 1673 w 10000"/>
              <a:gd name="connsiteY8" fmla="*/ 7547 h 10000"/>
              <a:gd name="connsiteX9" fmla="*/ 2264 w 10000"/>
              <a:gd name="connsiteY9" fmla="*/ 7107 h 10000"/>
              <a:gd name="connsiteX10" fmla="*/ 3247 w 10000"/>
              <a:gd name="connsiteY10" fmla="*/ 7170 h 10000"/>
              <a:gd name="connsiteX11" fmla="*/ 3051 w 10000"/>
              <a:gd name="connsiteY11" fmla="*/ 6667 h 10000"/>
              <a:gd name="connsiteX12" fmla="*/ 2264 w 10000"/>
              <a:gd name="connsiteY12" fmla="*/ 6667 h 10000"/>
              <a:gd name="connsiteX13" fmla="*/ 2264 w 10000"/>
              <a:gd name="connsiteY13" fmla="*/ 6289 h 10000"/>
              <a:gd name="connsiteX14" fmla="*/ 1574 w 10000"/>
              <a:gd name="connsiteY14" fmla="*/ 6226 h 10000"/>
              <a:gd name="connsiteX15" fmla="*/ 1181 w 10000"/>
              <a:gd name="connsiteY15" fmla="*/ 6604 h 10000"/>
              <a:gd name="connsiteX16" fmla="*/ 591 w 10000"/>
              <a:gd name="connsiteY16" fmla="*/ 6352 h 10000"/>
              <a:gd name="connsiteX17" fmla="*/ 0 w 10000"/>
              <a:gd name="connsiteY17" fmla="*/ 6352 h 10000"/>
              <a:gd name="connsiteX18" fmla="*/ 1496 w 10000"/>
              <a:gd name="connsiteY18" fmla="*/ 5188 h 10000"/>
              <a:gd name="connsiteX19" fmla="*/ 1116 w 10000"/>
              <a:gd name="connsiteY19" fmla="*/ 5121 h 10000"/>
              <a:gd name="connsiteX20" fmla="*/ 807 w 10000"/>
              <a:gd name="connsiteY20" fmla="*/ 5057 h 10000"/>
              <a:gd name="connsiteX21" fmla="*/ 0 w 10000"/>
              <a:gd name="connsiteY21" fmla="*/ 4969 h 10000"/>
              <a:gd name="connsiteX22" fmla="*/ 885 w 10000"/>
              <a:gd name="connsiteY22" fmla="*/ 4214 h 10000"/>
              <a:gd name="connsiteX23" fmla="*/ 885 w 10000"/>
              <a:gd name="connsiteY23" fmla="*/ 3648 h 10000"/>
              <a:gd name="connsiteX24" fmla="*/ 1772 w 10000"/>
              <a:gd name="connsiteY24" fmla="*/ 3711 h 10000"/>
              <a:gd name="connsiteX25" fmla="*/ 1673 w 10000"/>
              <a:gd name="connsiteY25" fmla="*/ 2767 h 10000"/>
              <a:gd name="connsiteX26" fmla="*/ 985 w 10000"/>
              <a:gd name="connsiteY26" fmla="*/ 2579 h 10000"/>
              <a:gd name="connsiteX27" fmla="*/ 2066 w 10000"/>
              <a:gd name="connsiteY27" fmla="*/ 1761 h 10000"/>
              <a:gd name="connsiteX28" fmla="*/ 3346 w 10000"/>
              <a:gd name="connsiteY28" fmla="*/ 1824 h 10000"/>
              <a:gd name="connsiteX29" fmla="*/ 3346 w 10000"/>
              <a:gd name="connsiteY29" fmla="*/ 881 h 10000"/>
              <a:gd name="connsiteX30" fmla="*/ 3838 w 10000"/>
              <a:gd name="connsiteY30" fmla="*/ 0 h 10000"/>
              <a:gd name="connsiteX31" fmla="*/ 4428 w 10000"/>
              <a:gd name="connsiteY31" fmla="*/ 0 h 10000"/>
              <a:gd name="connsiteX32" fmla="*/ 4428 w 10000"/>
              <a:gd name="connsiteY32" fmla="*/ 440 h 10000"/>
              <a:gd name="connsiteX33" fmla="*/ 7872 w 10000"/>
              <a:gd name="connsiteY33" fmla="*/ 440 h 10000"/>
              <a:gd name="connsiteX34" fmla="*/ 4625 w 10000"/>
              <a:gd name="connsiteY34" fmla="*/ 2579 h 10000"/>
              <a:gd name="connsiteX35" fmla="*/ 5215 w 10000"/>
              <a:gd name="connsiteY35" fmla="*/ 2830 h 10000"/>
              <a:gd name="connsiteX36" fmla="*/ 10000 w 10000"/>
              <a:gd name="connsiteY36" fmla="*/ 2951 h 10000"/>
              <a:gd name="connsiteX37" fmla="*/ 7971 w 10000"/>
              <a:gd name="connsiteY37" fmla="*/ 5786 h 10000"/>
              <a:gd name="connsiteX38" fmla="*/ 7839 w 10000"/>
              <a:gd name="connsiteY38" fmla="*/ 6035 h 10000"/>
              <a:gd name="connsiteX39" fmla="*/ 7747 w 10000"/>
              <a:gd name="connsiteY39" fmla="*/ 6344 h 10000"/>
              <a:gd name="connsiteX40" fmla="*/ 6889 w 10000"/>
              <a:gd name="connsiteY40" fmla="*/ 6164 h 10000"/>
              <a:gd name="connsiteX41" fmla="*/ 7160 w 10000"/>
              <a:gd name="connsiteY41" fmla="*/ 6978 h 10000"/>
              <a:gd name="connsiteX42" fmla="*/ 6138 w 10000"/>
              <a:gd name="connsiteY42" fmla="*/ 7028 h 10000"/>
              <a:gd name="connsiteX43" fmla="*/ 5460 w 10000"/>
              <a:gd name="connsiteY43" fmla="*/ 6913 h 10000"/>
              <a:gd name="connsiteX44" fmla="*/ 5554 w 10000"/>
              <a:gd name="connsiteY44" fmla="*/ 6993 h 10000"/>
              <a:gd name="connsiteX45" fmla="*/ 4822 w 10000"/>
              <a:gd name="connsiteY45" fmla="*/ 7233 h 10000"/>
              <a:gd name="connsiteX46" fmla="*/ 7381 w 10000"/>
              <a:gd name="connsiteY46" fmla="*/ 7233 h 10000"/>
              <a:gd name="connsiteX47" fmla="*/ 8070 w 10000"/>
              <a:gd name="connsiteY47" fmla="*/ 7610 h 10000"/>
              <a:gd name="connsiteX0" fmla="*/ 8070 w 10000"/>
              <a:gd name="connsiteY0" fmla="*/ 7610 h 10000"/>
              <a:gd name="connsiteX1" fmla="*/ 4822 w 10000"/>
              <a:gd name="connsiteY1" fmla="*/ 9686 h 10000"/>
              <a:gd name="connsiteX2" fmla="*/ 2559 w 10000"/>
              <a:gd name="connsiteY2" fmla="*/ 9686 h 10000"/>
              <a:gd name="connsiteX3" fmla="*/ 1968 w 10000"/>
              <a:gd name="connsiteY3" fmla="*/ 9434 h 10000"/>
              <a:gd name="connsiteX4" fmla="*/ 1673 w 10000"/>
              <a:gd name="connsiteY4" fmla="*/ 10000 h 10000"/>
              <a:gd name="connsiteX5" fmla="*/ 787 w 10000"/>
              <a:gd name="connsiteY5" fmla="*/ 9497 h 10000"/>
              <a:gd name="connsiteX6" fmla="*/ 787 w 10000"/>
              <a:gd name="connsiteY6" fmla="*/ 8931 h 10000"/>
              <a:gd name="connsiteX7" fmla="*/ 2264 w 10000"/>
              <a:gd name="connsiteY7" fmla="*/ 8050 h 10000"/>
              <a:gd name="connsiteX8" fmla="*/ 1673 w 10000"/>
              <a:gd name="connsiteY8" fmla="*/ 7547 h 10000"/>
              <a:gd name="connsiteX9" fmla="*/ 2264 w 10000"/>
              <a:gd name="connsiteY9" fmla="*/ 7107 h 10000"/>
              <a:gd name="connsiteX10" fmla="*/ 3247 w 10000"/>
              <a:gd name="connsiteY10" fmla="*/ 7170 h 10000"/>
              <a:gd name="connsiteX11" fmla="*/ 3051 w 10000"/>
              <a:gd name="connsiteY11" fmla="*/ 6667 h 10000"/>
              <a:gd name="connsiteX12" fmla="*/ 2264 w 10000"/>
              <a:gd name="connsiteY12" fmla="*/ 6667 h 10000"/>
              <a:gd name="connsiteX13" fmla="*/ 2264 w 10000"/>
              <a:gd name="connsiteY13" fmla="*/ 6289 h 10000"/>
              <a:gd name="connsiteX14" fmla="*/ 1574 w 10000"/>
              <a:gd name="connsiteY14" fmla="*/ 6226 h 10000"/>
              <a:gd name="connsiteX15" fmla="*/ 1181 w 10000"/>
              <a:gd name="connsiteY15" fmla="*/ 6604 h 10000"/>
              <a:gd name="connsiteX16" fmla="*/ 591 w 10000"/>
              <a:gd name="connsiteY16" fmla="*/ 6352 h 10000"/>
              <a:gd name="connsiteX17" fmla="*/ 0 w 10000"/>
              <a:gd name="connsiteY17" fmla="*/ 6352 h 10000"/>
              <a:gd name="connsiteX18" fmla="*/ 1496 w 10000"/>
              <a:gd name="connsiteY18" fmla="*/ 5188 h 10000"/>
              <a:gd name="connsiteX19" fmla="*/ 1116 w 10000"/>
              <a:gd name="connsiteY19" fmla="*/ 5121 h 10000"/>
              <a:gd name="connsiteX20" fmla="*/ 807 w 10000"/>
              <a:gd name="connsiteY20" fmla="*/ 5057 h 10000"/>
              <a:gd name="connsiteX21" fmla="*/ 0 w 10000"/>
              <a:gd name="connsiteY21" fmla="*/ 4969 h 10000"/>
              <a:gd name="connsiteX22" fmla="*/ 885 w 10000"/>
              <a:gd name="connsiteY22" fmla="*/ 4214 h 10000"/>
              <a:gd name="connsiteX23" fmla="*/ 885 w 10000"/>
              <a:gd name="connsiteY23" fmla="*/ 3648 h 10000"/>
              <a:gd name="connsiteX24" fmla="*/ 1772 w 10000"/>
              <a:gd name="connsiteY24" fmla="*/ 3711 h 10000"/>
              <a:gd name="connsiteX25" fmla="*/ 1673 w 10000"/>
              <a:gd name="connsiteY25" fmla="*/ 2767 h 10000"/>
              <a:gd name="connsiteX26" fmla="*/ 985 w 10000"/>
              <a:gd name="connsiteY26" fmla="*/ 2579 h 10000"/>
              <a:gd name="connsiteX27" fmla="*/ 2066 w 10000"/>
              <a:gd name="connsiteY27" fmla="*/ 1761 h 10000"/>
              <a:gd name="connsiteX28" fmla="*/ 3346 w 10000"/>
              <a:gd name="connsiteY28" fmla="*/ 1824 h 10000"/>
              <a:gd name="connsiteX29" fmla="*/ 3346 w 10000"/>
              <a:gd name="connsiteY29" fmla="*/ 881 h 10000"/>
              <a:gd name="connsiteX30" fmla="*/ 3838 w 10000"/>
              <a:gd name="connsiteY30" fmla="*/ 0 h 10000"/>
              <a:gd name="connsiteX31" fmla="*/ 4428 w 10000"/>
              <a:gd name="connsiteY31" fmla="*/ 0 h 10000"/>
              <a:gd name="connsiteX32" fmla="*/ 4428 w 10000"/>
              <a:gd name="connsiteY32" fmla="*/ 440 h 10000"/>
              <a:gd name="connsiteX33" fmla="*/ 7872 w 10000"/>
              <a:gd name="connsiteY33" fmla="*/ 440 h 10000"/>
              <a:gd name="connsiteX34" fmla="*/ 4625 w 10000"/>
              <a:gd name="connsiteY34" fmla="*/ 2579 h 10000"/>
              <a:gd name="connsiteX35" fmla="*/ 5215 w 10000"/>
              <a:gd name="connsiteY35" fmla="*/ 2830 h 10000"/>
              <a:gd name="connsiteX36" fmla="*/ 10000 w 10000"/>
              <a:gd name="connsiteY36" fmla="*/ 2951 h 10000"/>
              <a:gd name="connsiteX37" fmla="*/ 7971 w 10000"/>
              <a:gd name="connsiteY37" fmla="*/ 5786 h 10000"/>
              <a:gd name="connsiteX38" fmla="*/ 7839 w 10000"/>
              <a:gd name="connsiteY38" fmla="*/ 6035 h 10000"/>
              <a:gd name="connsiteX39" fmla="*/ 7747 w 10000"/>
              <a:gd name="connsiteY39" fmla="*/ 6344 h 10000"/>
              <a:gd name="connsiteX40" fmla="*/ 6889 w 10000"/>
              <a:gd name="connsiteY40" fmla="*/ 6164 h 10000"/>
              <a:gd name="connsiteX41" fmla="*/ 7160 w 10000"/>
              <a:gd name="connsiteY41" fmla="*/ 6978 h 10000"/>
              <a:gd name="connsiteX42" fmla="*/ 6138 w 10000"/>
              <a:gd name="connsiteY42" fmla="*/ 7028 h 10000"/>
              <a:gd name="connsiteX43" fmla="*/ 5460 w 10000"/>
              <a:gd name="connsiteY43" fmla="*/ 6913 h 10000"/>
              <a:gd name="connsiteX44" fmla="*/ 5554 w 10000"/>
              <a:gd name="connsiteY44" fmla="*/ 6993 h 10000"/>
              <a:gd name="connsiteX45" fmla="*/ 5401 w 10000"/>
              <a:gd name="connsiteY45" fmla="*/ 7216 h 10000"/>
              <a:gd name="connsiteX46" fmla="*/ 7381 w 10000"/>
              <a:gd name="connsiteY46" fmla="*/ 7233 h 10000"/>
              <a:gd name="connsiteX47" fmla="*/ 8070 w 10000"/>
              <a:gd name="connsiteY47" fmla="*/ 7610 h 10000"/>
              <a:gd name="connsiteX0" fmla="*/ 8070 w 10000"/>
              <a:gd name="connsiteY0" fmla="*/ 7610 h 9917"/>
              <a:gd name="connsiteX1" fmla="*/ 4822 w 10000"/>
              <a:gd name="connsiteY1" fmla="*/ 9686 h 9917"/>
              <a:gd name="connsiteX2" fmla="*/ 2559 w 10000"/>
              <a:gd name="connsiteY2" fmla="*/ 9686 h 9917"/>
              <a:gd name="connsiteX3" fmla="*/ 1968 w 10000"/>
              <a:gd name="connsiteY3" fmla="*/ 9434 h 9917"/>
              <a:gd name="connsiteX4" fmla="*/ 1139 w 10000"/>
              <a:gd name="connsiteY4" fmla="*/ 9917 h 9917"/>
              <a:gd name="connsiteX5" fmla="*/ 787 w 10000"/>
              <a:gd name="connsiteY5" fmla="*/ 9497 h 9917"/>
              <a:gd name="connsiteX6" fmla="*/ 787 w 10000"/>
              <a:gd name="connsiteY6" fmla="*/ 8931 h 9917"/>
              <a:gd name="connsiteX7" fmla="*/ 2264 w 10000"/>
              <a:gd name="connsiteY7" fmla="*/ 8050 h 9917"/>
              <a:gd name="connsiteX8" fmla="*/ 1673 w 10000"/>
              <a:gd name="connsiteY8" fmla="*/ 7547 h 9917"/>
              <a:gd name="connsiteX9" fmla="*/ 2264 w 10000"/>
              <a:gd name="connsiteY9" fmla="*/ 7107 h 9917"/>
              <a:gd name="connsiteX10" fmla="*/ 3247 w 10000"/>
              <a:gd name="connsiteY10" fmla="*/ 7170 h 9917"/>
              <a:gd name="connsiteX11" fmla="*/ 3051 w 10000"/>
              <a:gd name="connsiteY11" fmla="*/ 6667 h 9917"/>
              <a:gd name="connsiteX12" fmla="*/ 2264 w 10000"/>
              <a:gd name="connsiteY12" fmla="*/ 6667 h 9917"/>
              <a:gd name="connsiteX13" fmla="*/ 2264 w 10000"/>
              <a:gd name="connsiteY13" fmla="*/ 6289 h 9917"/>
              <a:gd name="connsiteX14" fmla="*/ 1574 w 10000"/>
              <a:gd name="connsiteY14" fmla="*/ 6226 h 9917"/>
              <a:gd name="connsiteX15" fmla="*/ 1181 w 10000"/>
              <a:gd name="connsiteY15" fmla="*/ 6604 h 9917"/>
              <a:gd name="connsiteX16" fmla="*/ 591 w 10000"/>
              <a:gd name="connsiteY16" fmla="*/ 6352 h 9917"/>
              <a:gd name="connsiteX17" fmla="*/ 0 w 10000"/>
              <a:gd name="connsiteY17" fmla="*/ 6352 h 9917"/>
              <a:gd name="connsiteX18" fmla="*/ 1496 w 10000"/>
              <a:gd name="connsiteY18" fmla="*/ 5188 h 9917"/>
              <a:gd name="connsiteX19" fmla="*/ 1116 w 10000"/>
              <a:gd name="connsiteY19" fmla="*/ 5121 h 9917"/>
              <a:gd name="connsiteX20" fmla="*/ 807 w 10000"/>
              <a:gd name="connsiteY20" fmla="*/ 5057 h 9917"/>
              <a:gd name="connsiteX21" fmla="*/ 0 w 10000"/>
              <a:gd name="connsiteY21" fmla="*/ 4969 h 9917"/>
              <a:gd name="connsiteX22" fmla="*/ 885 w 10000"/>
              <a:gd name="connsiteY22" fmla="*/ 4214 h 9917"/>
              <a:gd name="connsiteX23" fmla="*/ 885 w 10000"/>
              <a:gd name="connsiteY23" fmla="*/ 3648 h 9917"/>
              <a:gd name="connsiteX24" fmla="*/ 1772 w 10000"/>
              <a:gd name="connsiteY24" fmla="*/ 3711 h 9917"/>
              <a:gd name="connsiteX25" fmla="*/ 1673 w 10000"/>
              <a:gd name="connsiteY25" fmla="*/ 2767 h 9917"/>
              <a:gd name="connsiteX26" fmla="*/ 985 w 10000"/>
              <a:gd name="connsiteY26" fmla="*/ 2579 h 9917"/>
              <a:gd name="connsiteX27" fmla="*/ 2066 w 10000"/>
              <a:gd name="connsiteY27" fmla="*/ 1761 h 9917"/>
              <a:gd name="connsiteX28" fmla="*/ 3346 w 10000"/>
              <a:gd name="connsiteY28" fmla="*/ 1824 h 9917"/>
              <a:gd name="connsiteX29" fmla="*/ 3346 w 10000"/>
              <a:gd name="connsiteY29" fmla="*/ 881 h 9917"/>
              <a:gd name="connsiteX30" fmla="*/ 3838 w 10000"/>
              <a:gd name="connsiteY30" fmla="*/ 0 h 9917"/>
              <a:gd name="connsiteX31" fmla="*/ 4428 w 10000"/>
              <a:gd name="connsiteY31" fmla="*/ 0 h 9917"/>
              <a:gd name="connsiteX32" fmla="*/ 4428 w 10000"/>
              <a:gd name="connsiteY32" fmla="*/ 440 h 9917"/>
              <a:gd name="connsiteX33" fmla="*/ 7872 w 10000"/>
              <a:gd name="connsiteY33" fmla="*/ 440 h 9917"/>
              <a:gd name="connsiteX34" fmla="*/ 4625 w 10000"/>
              <a:gd name="connsiteY34" fmla="*/ 2579 h 9917"/>
              <a:gd name="connsiteX35" fmla="*/ 5215 w 10000"/>
              <a:gd name="connsiteY35" fmla="*/ 2830 h 9917"/>
              <a:gd name="connsiteX36" fmla="*/ 10000 w 10000"/>
              <a:gd name="connsiteY36" fmla="*/ 2951 h 9917"/>
              <a:gd name="connsiteX37" fmla="*/ 7971 w 10000"/>
              <a:gd name="connsiteY37" fmla="*/ 5786 h 9917"/>
              <a:gd name="connsiteX38" fmla="*/ 7839 w 10000"/>
              <a:gd name="connsiteY38" fmla="*/ 6035 h 9917"/>
              <a:gd name="connsiteX39" fmla="*/ 7747 w 10000"/>
              <a:gd name="connsiteY39" fmla="*/ 6344 h 9917"/>
              <a:gd name="connsiteX40" fmla="*/ 6889 w 10000"/>
              <a:gd name="connsiteY40" fmla="*/ 6164 h 9917"/>
              <a:gd name="connsiteX41" fmla="*/ 7160 w 10000"/>
              <a:gd name="connsiteY41" fmla="*/ 6978 h 9917"/>
              <a:gd name="connsiteX42" fmla="*/ 6138 w 10000"/>
              <a:gd name="connsiteY42" fmla="*/ 7028 h 9917"/>
              <a:gd name="connsiteX43" fmla="*/ 5460 w 10000"/>
              <a:gd name="connsiteY43" fmla="*/ 6913 h 9917"/>
              <a:gd name="connsiteX44" fmla="*/ 5554 w 10000"/>
              <a:gd name="connsiteY44" fmla="*/ 6993 h 9917"/>
              <a:gd name="connsiteX45" fmla="*/ 5401 w 10000"/>
              <a:gd name="connsiteY45" fmla="*/ 7216 h 9917"/>
              <a:gd name="connsiteX46" fmla="*/ 7381 w 10000"/>
              <a:gd name="connsiteY46" fmla="*/ 7233 h 9917"/>
              <a:gd name="connsiteX47" fmla="*/ 8070 w 10000"/>
              <a:gd name="connsiteY47" fmla="*/ 7610 h 9917"/>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3051 w 10000"/>
              <a:gd name="connsiteY11" fmla="*/ 6723 h 10000"/>
              <a:gd name="connsiteX12" fmla="*/ 2264 w 10000"/>
              <a:gd name="connsiteY12" fmla="*/ 6723 h 10000"/>
              <a:gd name="connsiteX13" fmla="*/ 2264 w 10000"/>
              <a:gd name="connsiteY13" fmla="*/ 6342 h 10000"/>
              <a:gd name="connsiteX14" fmla="*/ 1574 w 10000"/>
              <a:gd name="connsiteY14" fmla="*/ 6278 h 10000"/>
              <a:gd name="connsiteX15" fmla="*/ 1181 w 10000"/>
              <a:gd name="connsiteY15" fmla="*/ 6659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7872 w 10000"/>
              <a:gd name="connsiteY33" fmla="*/ 444 h 10000"/>
              <a:gd name="connsiteX34" fmla="*/ 4625 w 10000"/>
              <a:gd name="connsiteY34" fmla="*/ 2601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3051 w 10000"/>
              <a:gd name="connsiteY11" fmla="*/ 6723 h 10000"/>
              <a:gd name="connsiteX12" fmla="*/ 596 w 10000"/>
              <a:gd name="connsiteY12" fmla="*/ 8060 h 10000"/>
              <a:gd name="connsiteX13" fmla="*/ 2264 w 10000"/>
              <a:gd name="connsiteY13" fmla="*/ 6342 h 10000"/>
              <a:gd name="connsiteX14" fmla="*/ 1574 w 10000"/>
              <a:gd name="connsiteY14" fmla="*/ 6278 h 10000"/>
              <a:gd name="connsiteX15" fmla="*/ 1181 w 10000"/>
              <a:gd name="connsiteY15" fmla="*/ 6659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7872 w 10000"/>
              <a:gd name="connsiteY33" fmla="*/ 444 h 10000"/>
              <a:gd name="connsiteX34" fmla="*/ 4625 w 10000"/>
              <a:gd name="connsiteY34" fmla="*/ 2601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3051 w 10000"/>
              <a:gd name="connsiteY11" fmla="*/ 6723 h 10000"/>
              <a:gd name="connsiteX12" fmla="*/ 596 w 10000"/>
              <a:gd name="connsiteY12" fmla="*/ 8060 h 10000"/>
              <a:gd name="connsiteX13" fmla="*/ 69 w 10000"/>
              <a:gd name="connsiteY13" fmla="*/ 8266 h 10000"/>
              <a:gd name="connsiteX14" fmla="*/ 1574 w 10000"/>
              <a:gd name="connsiteY14" fmla="*/ 6278 h 10000"/>
              <a:gd name="connsiteX15" fmla="*/ 1181 w 10000"/>
              <a:gd name="connsiteY15" fmla="*/ 6659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7872 w 10000"/>
              <a:gd name="connsiteY33" fmla="*/ 444 h 10000"/>
              <a:gd name="connsiteX34" fmla="*/ 4625 w 10000"/>
              <a:gd name="connsiteY34" fmla="*/ 2601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3051 w 10000"/>
              <a:gd name="connsiteY11" fmla="*/ 6723 h 10000"/>
              <a:gd name="connsiteX12" fmla="*/ 596 w 10000"/>
              <a:gd name="connsiteY12" fmla="*/ 8060 h 10000"/>
              <a:gd name="connsiteX13" fmla="*/ 69 w 10000"/>
              <a:gd name="connsiteY13" fmla="*/ 8266 h 10000"/>
              <a:gd name="connsiteX14" fmla="*/ 301 w 10000"/>
              <a:gd name="connsiteY14" fmla="*/ 7331 h 10000"/>
              <a:gd name="connsiteX15" fmla="*/ 1181 w 10000"/>
              <a:gd name="connsiteY15" fmla="*/ 6659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7872 w 10000"/>
              <a:gd name="connsiteY33" fmla="*/ 444 h 10000"/>
              <a:gd name="connsiteX34" fmla="*/ 4625 w 10000"/>
              <a:gd name="connsiteY34" fmla="*/ 2601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3051 w 10000"/>
              <a:gd name="connsiteY11" fmla="*/ 6723 h 10000"/>
              <a:gd name="connsiteX12" fmla="*/ 596 w 10000"/>
              <a:gd name="connsiteY12" fmla="*/ 8060 h 10000"/>
              <a:gd name="connsiteX13" fmla="*/ 69 w 10000"/>
              <a:gd name="connsiteY13" fmla="*/ 8266 h 10000"/>
              <a:gd name="connsiteX14" fmla="*/ 301 w 10000"/>
              <a:gd name="connsiteY14" fmla="*/ 7331 h 10000"/>
              <a:gd name="connsiteX15" fmla="*/ 802 w 10000"/>
              <a:gd name="connsiteY15" fmla="*/ 6701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7872 w 10000"/>
              <a:gd name="connsiteY33" fmla="*/ 444 h 10000"/>
              <a:gd name="connsiteX34" fmla="*/ 4625 w 10000"/>
              <a:gd name="connsiteY34" fmla="*/ 2601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1711 w 10000"/>
              <a:gd name="connsiteY11" fmla="*/ 7448 h 10000"/>
              <a:gd name="connsiteX12" fmla="*/ 596 w 10000"/>
              <a:gd name="connsiteY12" fmla="*/ 8060 h 10000"/>
              <a:gd name="connsiteX13" fmla="*/ 69 w 10000"/>
              <a:gd name="connsiteY13" fmla="*/ 8266 h 10000"/>
              <a:gd name="connsiteX14" fmla="*/ 301 w 10000"/>
              <a:gd name="connsiteY14" fmla="*/ 7331 h 10000"/>
              <a:gd name="connsiteX15" fmla="*/ 802 w 10000"/>
              <a:gd name="connsiteY15" fmla="*/ 6701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7872 w 10000"/>
              <a:gd name="connsiteY33" fmla="*/ 444 h 10000"/>
              <a:gd name="connsiteX34" fmla="*/ 4625 w 10000"/>
              <a:gd name="connsiteY34" fmla="*/ 2601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1711 w 10000"/>
              <a:gd name="connsiteY11" fmla="*/ 7448 h 10000"/>
              <a:gd name="connsiteX12" fmla="*/ 347 w 10000"/>
              <a:gd name="connsiteY12" fmla="*/ 8423 h 10000"/>
              <a:gd name="connsiteX13" fmla="*/ 69 w 10000"/>
              <a:gd name="connsiteY13" fmla="*/ 8266 h 10000"/>
              <a:gd name="connsiteX14" fmla="*/ 301 w 10000"/>
              <a:gd name="connsiteY14" fmla="*/ 7331 h 10000"/>
              <a:gd name="connsiteX15" fmla="*/ 802 w 10000"/>
              <a:gd name="connsiteY15" fmla="*/ 6701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7872 w 10000"/>
              <a:gd name="connsiteY33" fmla="*/ 444 h 10000"/>
              <a:gd name="connsiteX34" fmla="*/ 4625 w 10000"/>
              <a:gd name="connsiteY34" fmla="*/ 2601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1711 w 10000"/>
              <a:gd name="connsiteY11" fmla="*/ 7448 h 10000"/>
              <a:gd name="connsiteX12" fmla="*/ 347 w 10000"/>
              <a:gd name="connsiteY12" fmla="*/ 8423 h 10000"/>
              <a:gd name="connsiteX13" fmla="*/ 69 w 10000"/>
              <a:gd name="connsiteY13" fmla="*/ 8266 h 10000"/>
              <a:gd name="connsiteX14" fmla="*/ 301 w 10000"/>
              <a:gd name="connsiteY14" fmla="*/ 7331 h 10000"/>
              <a:gd name="connsiteX15" fmla="*/ 802 w 10000"/>
              <a:gd name="connsiteY15" fmla="*/ 6701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7872 w 10000"/>
              <a:gd name="connsiteY33" fmla="*/ 444 h 10000"/>
              <a:gd name="connsiteX34" fmla="*/ 5115 w 10000"/>
              <a:gd name="connsiteY34" fmla="*/ 2786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1711 w 10000"/>
              <a:gd name="connsiteY11" fmla="*/ 7448 h 10000"/>
              <a:gd name="connsiteX12" fmla="*/ 347 w 10000"/>
              <a:gd name="connsiteY12" fmla="*/ 8423 h 10000"/>
              <a:gd name="connsiteX13" fmla="*/ 69 w 10000"/>
              <a:gd name="connsiteY13" fmla="*/ 8266 h 10000"/>
              <a:gd name="connsiteX14" fmla="*/ 301 w 10000"/>
              <a:gd name="connsiteY14" fmla="*/ 7331 h 10000"/>
              <a:gd name="connsiteX15" fmla="*/ 802 w 10000"/>
              <a:gd name="connsiteY15" fmla="*/ 6701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8659 w 10000"/>
              <a:gd name="connsiteY33" fmla="*/ 500 h 10000"/>
              <a:gd name="connsiteX34" fmla="*/ 5115 w 10000"/>
              <a:gd name="connsiteY34" fmla="*/ 2786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1711 w 10000"/>
              <a:gd name="connsiteY11" fmla="*/ 7448 h 10000"/>
              <a:gd name="connsiteX12" fmla="*/ 347 w 10000"/>
              <a:gd name="connsiteY12" fmla="*/ 8423 h 10000"/>
              <a:gd name="connsiteX13" fmla="*/ 69 w 10000"/>
              <a:gd name="connsiteY13" fmla="*/ 8266 h 10000"/>
              <a:gd name="connsiteX14" fmla="*/ 301 w 10000"/>
              <a:gd name="connsiteY14" fmla="*/ 7331 h 10000"/>
              <a:gd name="connsiteX15" fmla="*/ 802 w 10000"/>
              <a:gd name="connsiteY15" fmla="*/ 6701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8659 w 10000"/>
              <a:gd name="connsiteY33" fmla="*/ 500 h 10000"/>
              <a:gd name="connsiteX34" fmla="*/ 5115 w 10000"/>
              <a:gd name="connsiteY34" fmla="*/ 2786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7475 w 10000"/>
              <a:gd name="connsiteY40" fmla="*/ 6870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155"/>
              <a:gd name="connsiteY0" fmla="*/ 7674 h 10000"/>
              <a:gd name="connsiteX1" fmla="*/ 4822 w 10155"/>
              <a:gd name="connsiteY1" fmla="*/ 9767 h 10000"/>
              <a:gd name="connsiteX2" fmla="*/ 2559 w 10155"/>
              <a:gd name="connsiteY2" fmla="*/ 9767 h 10000"/>
              <a:gd name="connsiteX3" fmla="*/ 1968 w 10155"/>
              <a:gd name="connsiteY3" fmla="*/ 9513 h 10000"/>
              <a:gd name="connsiteX4" fmla="*/ 1139 w 10155"/>
              <a:gd name="connsiteY4" fmla="*/ 10000 h 10000"/>
              <a:gd name="connsiteX5" fmla="*/ 787 w 10155"/>
              <a:gd name="connsiteY5" fmla="*/ 9576 h 10000"/>
              <a:gd name="connsiteX6" fmla="*/ 787 w 10155"/>
              <a:gd name="connsiteY6" fmla="*/ 9006 h 10000"/>
              <a:gd name="connsiteX7" fmla="*/ 2264 w 10155"/>
              <a:gd name="connsiteY7" fmla="*/ 8117 h 10000"/>
              <a:gd name="connsiteX8" fmla="*/ 1673 w 10155"/>
              <a:gd name="connsiteY8" fmla="*/ 7610 h 10000"/>
              <a:gd name="connsiteX9" fmla="*/ 2264 w 10155"/>
              <a:gd name="connsiteY9" fmla="*/ 7166 h 10000"/>
              <a:gd name="connsiteX10" fmla="*/ 1729 w 10155"/>
              <a:gd name="connsiteY10" fmla="*/ 7400 h 10000"/>
              <a:gd name="connsiteX11" fmla="*/ 1711 w 10155"/>
              <a:gd name="connsiteY11" fmla="*/ 7448 h 10000"/>
              <a:gd name="connsiteX12" fmla="*/ 347 w 10155"/>
              <a:gd name="connsiteY12" fmla="*/ 8423 h 10000"/>
              <a:gd name="connsiteX13" fmla="*/ 69 w 10155"/>
              <a:gd name="connsiteY13" fmla="*/ 8266 h 10000"/>
              <a:gd name="connsiteX14" fmla="*/ 301 w 10155"/>
              <a:gd name="connsiteY14" fmla="*/ 7331 h 10000"/>
              <a:gd name="connsiteX15" fmla="*/ 802 w 10155"/>
              <a:gd name="connsiteY15" fmla="*/ 6701 h 10000"/>
              <a:gd name="connsiteX16" fmla="*/ 591 w 10155"/>
              <a:gd name="connsiteY16" fmla="*/ 6405 h 10000"/>
              <a:gd name="connsiteX17" fmla="*/ 0 w 10155"/>
              <a:gd name="connsiteY17" fmla="*/ 6405 h 10000"/>
              <a:gd name="connsiteX18" fmla="*/ 1496 w 10155"/>
              <a:gd name="connsiteY18" fmla="*/ 5231 h 10000"/>
              <a:gd name="connsiteX19" fmla="*/ 1116 w 10155"/>
              <a:gd name="connsiteY19" fmla="*/ 5164 h 10000"/>
              <a:gd name="connsiteX20" fmla="*/ 807 w 10155"/>
              <a:gd name="connsiteY20" fmla="*/ 5099 h 10000"/>
              <a:gd name="connsiteX21" fmla="*/ 0 w 10155"/>
              <a:gd name="connsiteY21" fmla="*/ 5011 h 10000"/>
              <a:gd name="connsiteX22" fmla="*/ 885 w 10155"/>
              <a:gd name="connsiteY22" fmla="*/ 4249 h 10000"/>
              <a:gd name="connsiteX23" fmla="*/ 885 w 10155"/>
              <a:gd name="connsiteY23" fmla="*/ 3679 h 10000"/>
              <a:gd name="connsiteX24" fmla="*/ 1772 w 10155"/>
              <a:gd name="connsiteY24" fmla="*/ 3742 h 10000"/>
              <a:gd name="connsiteX25" fmla="*/ 1673 w 10155"/>
              <a:gd name="connsiteY25" fmla="*/ 2790 h 10000"/>
              <a:gd name="connsiteX26" fmla="*/ 985 w 10155"/>
              <a:gd name="connsiteY26" fmla="*/ 2601 h 10000"/>
              <a:gd name="connsiteX27" fmla="*/ 2066 w 10155"/>
              <a:gd name="connsiteY27" fmla="*/ 1776 h 10000"/>
              <a:gd name="connsiteX28" fmla="*/ 3346 w 10155"/>
              <a:gd name="connsiteY28" fmla="*/ 1839 h 10000"/>
              <a:gd name="connsiteX29" fmla="*/ 3346 w 10155"/>
              <a:gd name="connsiteY29" fmla="*/ 888 h 10000"/>
              <a:gd name="connsiteX30" fmla="*/ 3838 w 10155"/>
              <a:gd name="connsiteY30" fmla="*/ 0 h 10000"/>
              <a:gd name="connsiteX31" fmla="*/ 4428 w 10155"/>
              <a:gd name="connsiteY31" fmla="*/ 0 h 10000"/>
              <a:gd name="connsiteX32" fmla="*/ 4428 w 10155"/>
              <a:gd name="connsiteY32" fmla="*/ 444 h 10000"/>
              <a:gd name="connsiteX33" fmla="*/ 8659 w 10155"/>
              <a:gd name="connsiteY33" fmla="*/ 500 h 10000"/>
              <a:gd name="connsiteX34" fmla="*/ 5115 w 10155"/>
              <a:gd name="connsiteY34" fmla="*/ 2786 h 10000"/>
              <a:gd name="connsiteX35" fmla="*/ 5215 w 10155"/>
              <a:gd name="connsiteY35" fmla="*/ 2854 h 10000"/>
              <a:gd name="connsiteX36" fmla="*/ 10155 w 10155"/>
              <a:gd name="connsiteY36" fmla="*/ 3102 h 10000"/>
              <a:gd name="connsiteX37" fmla="*/ 7971 w 10155"/>
              <a:gd name="connsiteY37" fmla="*/ 5834 h 10000"/>
              <a:gd name="connsiteX38" fmla="*/ 7839 w 10155"/>
              <a:gd name="connsiteY38" fmla="*/ 6086 h 10000"/>
              <a:gd name="connsiteX39" fmla="*/ 7747 w 10155"/>
              <a:gd name="connsiteY39" fmla="*/ 6397 h 10000"/>
              <a:gd name="connsiteX40" fmla="*/ 7475 w 10155"/>
              <a:gd name="connsiteY40" fmla="*/ 6870 h 10000"/>
              <a:gd name="connsiteX41" fmla="*/ 7160 w 10155"/>
              <a:gd name="connsiteY41" fmla="*/ 7036 h 10000"/>
              <a:gd name="connsiteX42" fmla="*/ 6138 w 10155"/>
              <a:gd name="connsiteY42" fmla="*/ 7087 h 10000"/>
              <a:gd name="connsiteX43" fmla="*/ 5460 w 10155"/>
              <a:gd name="connsiteY43" fmla="*/ 6971 h 10000"/>
              <a:gd name="connsiteX44" fmla="*/ 5554 w 10155"/>
              <a:gd name="connsiteY44" fmla="*/ 7052 h 10000"/>
              <a:gd name="connsiteX45" fmla="*/ 5401 w 10155"/>
              <a:gd name="connsiteY45" fmla="*/ 7276 h 10000"/>
              <a:gd name="connsiteX46" fmla="*/ 7381 w 10155"/>
              <a:gd name="connsiteY46" fmla="*/ 7294 h 10000"/>
              <a:gd name="connsiteX47" fmla="*/ 8070 w 10155"/>
              <a:gd name="connsiteY47" fmla="*/ 7674 h 10000"/>
              <a:gd name="connsiteX0" fmla="*/ 8070 w 10155"/>
              <a:gd name="connsiteY0" fmla="*/ 7674 h 10000"/>
              <a:gd name="connsiteX1" fmla="*/ 4822 w 10155"/>
              <a:gd name="connsiteY1" fmla="*/ 9767 h 10000"/>
              <a:gd name="connsiteX2" fmla="*/ 2559 w 10155"/>
              <a:gd name="connsiteY2" fmla="*/ 9767 h 10000"/>
              <a:gd name="connsiteX3" fmla="*/ 1968 w 10155"/>
              <a:gd name="connsiteY3" fmla="*/ 9513 h 10000"/>
              <a:gd name="connsiteX4" fmla="*/ 1139 w 10155"/>
              <a:gd name="connsiteY4" fmla="*/ 10000 h 10000"/>
              <a:gd name="connsiteX5" fmla="*/ 787 w 10155"/>
              <a:gd name="connsiteY5" fmla="*/ 9576 h 10000"/>
              <a:gd name="connsiteX6" fmla="*/ 787 w 10155"/>
              <a:gd name="connsiteY6" fmla="*/ 9006 h 10000"/>
              <a:gd name="connsiteX7" fmla="*/ 2264 w 10155"/>
              <a:gd name="connsiteY7" fmla="*/ 8117 h 10000"/>
              <a:gd name="connsiteX8" fmla="*/ 1673 w 10155"/>
              <a:gd name="connsiteY8" fmla="*/ 7610 h 10000"/>
              <a:gd name="connsiteX9" fmla="*/ 2264 w 10155"/>
              <a:gd name="connsiteY9" fmla="*/ 7166 h 10000"/>
              <a:gd name="connsiteX10" fmla="*/ 1729 w 10155"/>
              <a:gd name="connsiteY10" fmla="*/ 7400 h 10000"/>
              <a:gd name="connsiteX11" fmla="*/ 1711 w 10155"/>
              <a:gd name="connsiteY11" fmla="*/ 7448 h 10000"/>
              <a:gd name="connsiteX12" fmla="*/ 347 w 10155"/>
              <a:gd name="connsiteY12" fmla="*/ 8423 h 10000"/>
              <a:gd name="connsiteX13" fmla="*/ 69 w 10155"/>
              <a:gd name="connsiteY13" fmla="*/ 8266 h 10000"/>
              <a:gd name="connsiteX14" fmla="*/ 301 w 10155"/>
              <a:gd name="connsiteY14" fmla="*/ 7331 h 10000"/>
              <a:gd name="connsiteX15" fmla="*/ 802 w 10155"/>
              <a:gd name="connsiteY15" fmla="*/ 6701 h 10000"/>
              <a:gd name="connsiteX16" fmla="*/ 591 w 10155"/>
              <a:gd name="connsiteY16" fmla="*/ 6405 h 10000"/>
              <a:gd name="connsiteX17" fmla="*/ 0 w 10155"/>
              <a:gd name="connsiteY17" fmla="*/ 6405 h 10000"/>
              <a:gd name="connsiteX18" fmla="*/ 1496 w 10155"/>
              <a:gd name="connsiteY18" fmla="*/ 5231 h 10000"/>
              <a:gd name="connsiteX19" fmla="*/ 1116 w 10155"/>
              <a:gd name="connsiteY19" fmla="*/ 5164 h 10000"/>
              <a:gd name="connsiteX20" fmla="*/ 807 w 10155"/>
              <a:gd name="connsiteY20" fmla="*/ 5099 h 10000"/>
              <a:gd name="connsiteX21" fmla="*/ 0 w 10155"/>
              <a:gd name="connsiteY21" fmla="*/ 5011 h 10000"/>
              <a:gd name="connsiteX22" fmla="*/ 885 w 10155"/>
              <a:gd name="connsiteY22" fmla="*/ 4249 h 10000"/>
              <a:gd name="connsiteX23" fmla="*/ 885 w 10155"/>
              <a:gd name="connsiteY23" fmla="*/ 3679 h 10000"/>
              <a:gd name="connsiteX24" fmla="*/ 1772 w 10155"/>
              <a:gd name="connsiteY24" fmla="*/ 3742 h 10000"/>
              <a:gd name="connsiteX25" fmla="*/ 1673 w 10155"/>
              <a:gd name="connsiteY25" fmla="*/ 2790 h 10000"/>
              <a:gd name="connsiteX26" fmla="*/ 985 w 10155"/>
              <a:gd name="connsiteY26" fmla="*/ 2601 h 10000"/>
              <a:gd name="connsiteX27" fmla="*/ 2066 w 10155"/>
              <a:gd name="connsiteY27" fmla="*/ 1776 h 10000"/>
              <a:gd name="connsiteX28" fmla="*/ 3346 w 10155"/>
              <a:gd name="connsiteY28" fmla="*/ 1839 h 10000"/>
              <a:gd name="connsiteX29" fmla="*/ 3346 w 10155"/>
              <a:gd name="connsiteY29" fmla="*/ 888 h 10000"/>
              <a:gd name="connsiteX30" fmla="*/ 3838 w 10155"/>
              <a:gd name="connsiteY30" fmla="*/ 0 h 10000"/>
              <a:gd name="connsiteX31" fmla="*/ 4428 w 10155"/>
              <a:gd name="connsiteY31" fmla="*/ 0 h 10000"/>
              <a:gd name="connsiteX32" fmla="*/ 4428 w 10155"/>
              <a:gd name="connsiteY32" fmla="*/ 444 h 10000"/>
              <a:gd name="connsiteX33" fmla="*/ 8659 w 10155"/>
              <a:gd name="connsiteY33" fmla="*/ 500 h 10000"/>
              <a:gd name="connsiteX34" fmla="*/ 5115 w 10155"/>
              <a:gd name="connsiteY34" fmla="*/ 2786 h 10000"/>
              <a:gd name="connsiteX35" fmla="*/ 5215 w 10155"/>
              <a:gd name="connsiteY35" fmla="*/ 2854 h 10000"/>
              <a:gd name="connsiteX36" fmla="*/ 10155 w 10155"/>
              <a:gd name="connsiteY36" fmla="*/ 3102 h 10000"/>
              <a:gd name="connsiteX37" fmla="*/ 7971 w 10155"/>
              <a:gd name="connsiteY37" fmla="*/ 5834 h 10000"/>
              <a:gd name="connsiteX38" fmla="*/ 7839 w 10155"/>
              <a:gd name="connsiteY38" fmla="*/ 6086 h 10000"/>
              <a:gd name="connsiteX39" fmla="*/ 7747 w 10155"/>
              <a:gd name="connsiteY39" fmla="*/ 6397 h 10000"/>
              <a:gd name="connsiteX40" fmla="*/ 7475 w 10155"/>
              <a:gd name="connsiteY40" fmla="*/ 6870 h 10000"/>
              <a:gd name="connsiteX41" fmla="*/ 7160 w 10155"/>
              <a:gd name="connsiteY41" fmla="*/ 7036 h 10000"/>
              <a:gd name="connsiteX42" fmla="*/ 6138 w 10155"/>
              <a:gd name="connsiteY42" fmla="*/ 7087 h 10000"/>
              <a:gd name="connsiteX43" fmla="*/ 5460 w 10155"/>
              <a:gd name="connsiteY43" fmla="*/ 6971 h 10000"/>
              <a:gd name="connsiteX44" fmla="*/ 5554 w 10155"/>
              <a:gd name="connsiteY44" fmla="*/ 7052 h 10000"/>
              <a:gd name="connsiteX45" fmla="*/ 5401 w 10155"/>
              <a:gd name="connsiteY45" fmla="*/ 7276 h 10000"/>
              <a:gd name="connsiteX46" fmla="*/ 7381 w 10155"/>
              <a:gd name="connsiteY46" fmla="*/ 7294 h 10000"/>
              <a:gd name="connsiteX47" fmla="*/ 8070 w 10155"/>
              <a:gd name="connsiteY47" fmla="*/ 7674 h 10000"/>
              <a:gd name="connsiteX0" fmla="*/ 8070 w 10155"/>
              <a:gd name="connsiteY0" fmla="*/ 7674 h 10000"/>
              <a:gd name="connsiteX1" fmla="*/ 4822 w 10155"/>
              <a:gd name="connsiteY1" fmla="*/ 9767 h 10000"/>
              <a:gd name="connsiteX2" fmla="*/ 2559 w 10155"/>
              <a:gd name="connsiteY2" fmla="*/ 9767 h 10000"/>
              <a:gd name="connsiteX3" fmla="*/ 1968 w 10155"/>
              <a:gd name="connsiteY3" fmla="*/ 9513 h 10000"/>
              <a:gd name="connsiteX4" fmla="*/ 1139 w 10155"/>
              <a:gd name="connsiteY4" fmla="*/ 10000 h 10000"/>
              <a:gd name="connsiteX5" fmla="*/ 787 w 10155"/>
              <a:gd name="connsiteY5" fmla="*/ 9576 h 10000"/>
              <a:gd name="connsiteX6" fmla="*/ 787 w 10155"/>
              <a:gd name="connsiteY6" fmla="*/ 9006 h 10000"/>
              <a:gd name="connsiteX7" fmla="*/ 2264 w 10155"/>
              <a:gd name="connsiteY7" fmla="*/ 8117 h 10000"/>
              <a:gd name="connsiteX8" fmla="*/ 1673 w 10155"/>
              <a:gd name="connsiteY8" fmla="*/ 7610 h 10000"/>
              <a:gd name="connsiteX9" fmla="*/ 2264 w 10155"/>
              <a:gd name="connsiteY9" fmla="*/ 7166 h 10000"/>
              <a:gd name="connsiteX10" fmla="*/ 1729 w 10155"/>
              <a:gd name="connsiteY10" fmla="*/ 7400 h 10000"/>
              <a:gd name="connsiteX11" fmla="*/ 1711 w 10155"/>
              <a:gd name="connsiteY11" fmla="*/ 7448 h 10000"/>
              <a:gd name="connsiteX12" fmla="*/ 347 w 10155"/>
              <a:gd name="connsiteY12" fmla="*/ 8423 h 10000"/>
              <a:gd name="connsiteX13" fmla="*/ 69 w 10155"/>
              <a:gd name="connsiteY13" fmla="*/ 8266 h 10000"/>
              <a:gd name="connsiteX14" fmla="*/ 301 w 10155"/>
              <a:gd name="connsiteY14" fmla="*/ 7331 h 10000"/>
              <a:gd name="connsiteX15" fmla="*/ 802 w 10155"/>
              <a:gd name="connsiteY15" fmla="*/ 6701 h 10000"/>
              <a:gd name="connsiteX16" fmla="*/ 591 w 10155"/>
              <a:gd name="connsiteY16" fmla="*/ 6405 h 10000"/>
              <a:gd name="connsiteX17" fmla="*/ 0 w 10155"/>
              <a:gd name="connsiteY17" fmla="*/ 6405 h 10000"/>
              <a:gd name="connsiteX18" fmla="*/ 1496 w 10155"/>
              <a:gd name="connsiteY18" fmla="*/ 5231 h 10000"/>
              <a:gd name="connsiteX19" fmla="*/ 1116 w 10155"/>
              <a:gd name="connsiteY19" fmla="*/ 5164 h 10000"/>
              <a:gd name="connsiteX20" fmla="*/ 646 w 10155"/>
              <a:gd name="connsiteY20" fmla="*/ 5261 h 10000"/>
              <a:gd name="connsiteX21" fmla="*/ 0 w 10155"/>
              <a:gd name="connsiteY21" fmla="*/ 5011 h 10000"/>
              <a:gd name="connsiteX22" fmla="*/ 885 w 10155"/>
              <a:gd name="connsiteY22" fmla="*/ 4249 h 10000"/>
              <a:gd name="connsiteX23" fmla="*/ 885 w 10155"/>
              <a:gd name="connsiteY23" fmla="*/ 3679 h 10000"/>
              <a:gd name="connsiteX24" fmla="*/ 1772 w 10155"/>
              <a:gd name="connsiteY24" fmla="*/ 3742 h 10000"/>
              <a:gd name="connsiteX25" fmla="*/ 1673 w 10155"/>
              <a:gd name="connsiteY25" fmla="*/ 2790 h 10000"/>
              <a:gd name="connsiteX26" fmla="*/ 985 w 10155"/>
              <a:gd name="connsiteY26" fmla="*/ 2601 h 10000"/>
              <a:gd name="connsiteX27" fmla="*/ 2066 w 10155"/>
              <a:gd name="connsiteY27" fmla="*/ 1776 h 10000"/>
              <a:gd name="connsiteX28" fmla="*/ 3346 w 10155"/>
              <a:gd name="connsiteY28" fmla="*/ 1839 h 10000"/>
              <a:gd name="connsiteX29" fmla="*/ 3346 w 10155"/>
              <a:gd name="connsiteY29" fmla="*/ 888 h 10000"/>
              <a:gd name="connsiteX30" fmla="*/ 3838 w 10155"/>
              <a:gd name="connsiteY30" fmla="*/ 0 h 10000"/>
              <a:gd name="connsiteX31" fmla="*/ 4428 w 10155"/>
              <a:gd name="connsiteY31" fmla="*/ 0 h 10000"/>
              <a:gd name="connsiteX32" fmla="*/ 4428 w 10155"/>
              <a:gd name="connsiteY32" fmla="*/ 444 h 10000"/>
              <a:gd name="connsiteX33" fmla="*/ 8659 w 10155"/>
              <a:gd name="connsiteY33" fmla="*/ 500 h 10000"/>
              <a:gd name="connsiteX34" fmla="*/ 5115 w 10155"/>
              <a:gd name="connsiteY34" fmla="*/ 2786 h 10000"/>
              <a:gd name="connsiteX35" fmla="*/ 5215 w 10155"/>
              <a:gd name="connsiteY35" fmla="*/ 2854 h 10000"/>
              <a:gd name="connsiteX36" fmla="*/ 10155 w 10155"/>
              <a:gd name="connsiteY36" fmla="*/ 3102 h 10000"/>
              <a:gd name="connsiteX37" fmla="*/ 7971 w 10155"/>
              <a:gd name="connsiteY37" fmla="*/ 5834 h 10000"/>
              <a:gd name="connsiteX38" fmla="*/ 7839 w 10155"/>
              <a:gd name="connsiteY38" fmla="*/ 6086 h 10000"/>
              <a:gd name="connsiteX39" fmla="*/ 7747 w 10155"/>
              <a:gd name="connsiteY39" fmla="*/ 6397 h 10000"/>
              <a:gd name="connsiteX40" fmla="*/ 7475 w 10155"/>
              <a:gd name="connsiteY40" fmla="*/ 6870 h 10000"/>
              <a:gd name="connsiteX41" fmla="*/ 7160 w 10155"/>
              <a:gd name="connsiteY41" fmla="*/ 7036 h 10000"/>
              <a:gd name="connsiteX42" fmla="*/ 6138 w 10155"/>
              <a:gd name="connsiteY42" fmla="*/ 7087 h 10000"/>
              <a:gd name="connsiteX43" fmla="*/ 5460 w 10155"/>
              <a:gd name="connsiteY43" fmla="*/ 6971 h 10000"/>
              <a:gd name="connsiteX44" fmla="*/ 5554 w 10155"/>
              <a:gd name="connsiteY44" fmla="*/ 7052 h 10000"/>
              <a:gd name="connsiteX45" fmla="*/ 5401 w 10155"/>
              <a:gd name="connsiteY45" fmla="*/ 7276 h 10000"/>
              <a:gd name="connsiteX46" fmla="*/ 7381 w 10155"/>
              <a:gd name="connsiteY46" fmla="*/ 7294 h 10000"/>
              <a:gd name="connsiteX47" fmla="*/ 8070 w 10155"/>
              <a:gd name="connsiteY47" fmla="*/ 767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155" h="10000">
                <a:moveTo>
                  <a:pt x="8070" y="7674"/>
                </a:moveTo>
                <a:lnTo>
                  <a:pt x="4822" y="9767"/>
                </a:lnTo>
                <a:lnTo>
                  <a:pt x="2559" y="9767"/>
                </a:lnTo>
                <a:lnTo>
                  <a:pt x="1968" y="9513"/>
                </a:lnTo>
                <a:lnTo>
                  <a:pt x="1139" y="10000"/>
                </a:lnTo>
                <a:lnTo>
                  <a:pt x="787" y="9576"/>
                </a:lnTo>
                <a:lnTo>
                  <a:pt x="787" y="9006"/>
                </a:lnTo>
                <a:lnTo>
                  <a:pt x="2264" y="8117"/>
                </a:lnTo>
                <a:lnTo>
                  <a:pt x="1673" y="7610"/>
                </a:lnTo>
                <a:lnTo>
                  <a:pt x="2264" y="7166"/>
                </a:lnTo>
                <a:lnTo>
                  <a:pt x="1729" y="7400"/>
                </a:lnTo>
                <a:cubicBezTo>
                  <a:pt x="1664" y="7231"/>
                  <a:pt x="1776" y="7617"/>
                  <a:pt x="1711" y="7448"/>
                </a:cubicBezTo>
                <a:lnTo>
                  <a:pt x="347" y="8423"/>
                </a:lnTo>
                <a:lnTo>
                  <a:pt x="69" y="8266"/>
                </a:lnTo>
                <a:cubicBezTo>
                  <a:pt x="146" y="7954"/>
                  <a:pt x="224" y="7643"/>
                  <a:pt x="301" y="7331"/>
                </a:cubicBezTo>
                <a:lnTo>
                  <a:pt x="802" y="6701"/>
                </a:lnTo>
                <a:cubicBezTo>
                  <a:pt x="732" y="6602"/>
                  <a:pt x="661" y="6504"/>
                  <a:pt x="591" y="6405"/>
                </a:cubicBezTo>
                <a:lnTo>
                  <a:pt x="0" y="6405"/>
                </a:lnTo>
                <a:lnTo>
                  <a:pt x="1496" y="5231"/>
                </a:lnTo>
                <a:cubicBezTo>
                  <a:pt x="1710" y="4979"/>
                  <a:pt x="902" y="5416"/>
                  <a:pt x="1116" y="5164"/>
                </a:cubicBezTo>
                <a:lnTo>
                  <a:pt x="646" y="5261"/>
                </a:lnTo>
                <a:lnTo>
                  <a:pt x="0" y="5011"/>
                </a:lnTo>
                <a:lnTo>
                  <a:pt x="885" y="4249"/>
                </a:lnTo>
                <a:lnTo>
                  <a:pt x="885" y="3679"/>
                </a:lnTo>
                <a:lnTo>
                  <a:pt x="1772" y="3742"/>
                </a:lnTo>
                <a:cubicBezTo>
                  <a:pt x="1739" y="3424"/>
                  <a:pt x="1706" y="3108"/>
                  <a:pt x="1673" y="2790"/>
                </a:cubicBezTo>
                <a:lnTo>
                  <a:pt x="985" y="2601"/>
                </a:lnTo>
                <a:lnTo>
                  <a:pt x="2066" y="1776"/>
                </a:lnTo>
                <a:lnTo>
                  <a:pt x="3346" y="1839"/>
                </a:lnTo>
                <a:lnTo>
                  <a:pt x="3346" y="888"/>
                </a:lnTo>
                <a:lnTo>
                  <a:pt x="3838" y="0"/>
                </a:lnTo>
                <a:lnTo>
                  <a:pt x="4428" y="0"/>
                </a:lnTo>
                <a:lnTo>
                  <a:pt x="4428" y="444"/>
                </a:lnTo>
                <a:lnTo>
                  <a:pt x="8659" y="500"/>
                </a:lnTo>
                <a:lnTo>
                  <a:pt x="5115" y="2786"/>
                </a:lnTo>
                <a:cubicBezTo>
                  <a:pt x="5148" y="2809"/>
                  <a:pt x="5182" y="2831"/>
                  <a:pt x="5215" y="2854"/>
                </a:cubicBezTo>
                <a:lnTo>
                  <a:pt x="10155" y="3102"/>
                </a:lnTo>
                <a:cubicBezTo>
                  <a:pt x="9174" y="5096"/>
                  <a:pt x="8647" y="4882"/>
                  <a:pt x="7971" y="5834"/>
                </a:cubicBezTo>
                <a:lnTo>
                  <a:pt x="7839" y="6086"/>
                </a:lnTo>
                <a:cubicBezTo>
                  <a:pt x="7808" y="6189"/>
                  <a:pt x="7778" y="6293"/>
                  <a:pt x="7747" y="6397"/>
                </a:cubicBezTo>
                <a:lnTo>
                  <a:pt x="7475" y="6870"/>
                </a:lnTo>
                <a:lnTo>
                  <a:pt x="7160" y="7036"/>
                </a:lnTo>
                <a:lnTo>
                  <a:pt x="6138" y="7087"/>
                </a:lnTo>
                <a:lnTo>
                  <a:pt x="5460" y="6971"/>
                </a:lnTo>
                <a:cubicBezTo>
                  <a:pt x="5491" y="6998"/>
                  <a:pt x="5523" y="7024"/>
                  <a:pt x="5554" y="7052"/>
                </a:cubicBezTo>
                <a:lnTo>
                  <a:pt x="5401" y="7276"/>
                </a:lnTo>
                <a:lnTo>
                  <a:pt x="7381" y="7294"/>
                </a:lnTo>
                <a:lnTo>
                  <a:pt x="8070" y="7674"/>
                </a:lnTo>
                <a:close/>
              </a:path>
            </a:pathLst>
          </a:custGeom>
          <a:solidFill>
            <a:srgbClr val="FAFAFA"/>
          </a:solidFill>
          <a:ln w="3175">
            <a:solidFill>
              <a:schemeClr val="bg1"/>
            </a:solidFill>
            <a:headEnd/>
            <a:tailEnd/>
          </a:ln>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defRPr/>
            </a:pPr>
            <a:endParaRPr lang="en-GB" dirty="0"/>
          </a:p>
        </p:txBody>
      </p:sp>
      <p:sp>
        <p:nvSpPr>
          <p:cNvPr id="47" name="TT"/>
          <p:cNvSpPr>
            <a:spLocks/>
          </p:cNvSpPr>
          <p:nvPr/>
        </p:nvSpPr>
        <p:spPr bwMode="auto">
          <a:xfrm rot="460133">
            <a:off x="5499100" y="3176588"/>
            <a:ext cx="739775" cy="1141412"/>
          </a:xfrm>
          <a:custGeom>
            <a:avLst/>
            <a:gdLst>
              <a:gd name="T0" fmla="*/ 2147483647 w 213"/>
              <a:gd name="T1" fmla="*/ 2147483647 h 335"/>
              <a:gd name="T2" fmla="*/ 2147483647 w 213"/>
              <a:gd name="T3" fmla="*/ 2147483647 h 335"/>
              <a:gd name="T4" fmla="*/ 2147483647 w 213"/>
              <a:gd name="T5" fmla="*/ 2147483647 h 335"/>
              <a:gd name="T6" fmla="*/ 2147483647 w 213"/>
              <a:gd name="T7" fmla="*/ 2147483647 h 335"/>
              <a:gd name="T8" fmla="*/ 2147483647 w 213"/>
              <a:gd name="T9" fmla="*/ 2147483647 h 335"/>
              <a:gd name="T10" fmla="*/ 2147483647 w 213"/>
              <a:gd name="T11" fmla="*/ 2147483647 h 335"/>
              <a:gd name="T12" fmla="*/ 2147483647 w 213"/>
              <a:gd name="T13" fmla="*/ 2147483647 h 335"/>
              <a:gd name="T14" fmla="*/ 2147483647 w 213"/>
              <a:gd name="T15" fmla="*/ 2147483647 h 335"/>
              <a:gd name="T16" fmla="*/ 2147483647 w 213"/>
              <a:gd name="T17" fmla="*/ 2147483647 h 335"/>
              <a:gd name="T18" fmla="*/ 2147483647 w 213"/>
              <a:gd name="T19" fmla="*/ 2147483647 h 335"/>
              <a:gd name="T20" fmla="*/ 2147483647 w 213"/>
              <a:gd name="T21" fmla="*/ 2147483647 h 335"/>
              <a:gd name="T22" fmla="*/ 2147483647 w 213"/>
              <a:gd name="T23" fmla="*/ 2147483647 h 335"/>
              <a:gd name="T24" fmla="*/ 2147483647 w 213"/>
              <a:gd name="T25" fmla="*/ 2147483647 h 335"/>
              <a:gd name="T26" fmla="*/ 2147483647 w 213"/>
              <a:gd name="T27" fmla="*/ 2147483647 h 335"/>
              <a:gd name="T28" fmla="*/ 2147483647 w 213"/>
              <a:gd name="T29" fmla="*/ 2147483647 h 335"/>
              <a:gd name="T30" fmla="*/ 2147483647 w 213"/>
              <a:gd name="T31" fmla="*/ 2147483647 h 335"/>
              <a:gd name="T32" fmla="*/ 2147483647 w 213"/>
              <a:gd name="T33" fmla="*/ 2147483647 h 335"/>
              <a:gd name="T34" fmla="*/ 2147483647 w 213"/>
              <a:gd name="T35" fmla="*/ 2147483647 h 335"/>
              <a:gd name="T36" fmla="*/ 2147483647 w 213"/>
              <a:gd name="T37" fmla="*/ 2147483647 h 335"/>
              <a:gd name="T38" fmla="*/ 2147483647 w 213"/>
              <a:gd name="T39" fmla="*/ 2147483647 h 335"/>
              <a:gd name="T40" fmla="*/ 2147483647 w 213"/>
              <a:gd name="T41" fmla="*/ 2147483647 h 335"/>
              <a:gd name="T42" fmla="*/ 2147483647 w 213"/>
              <a:gd name="T43" fmla="*/ 2147483647 h 335"/>
              <a:gd name="T44" fmla="*/ 2147483647 w 213"/>
              <a:gd name="T45" fmla="*/ 2147483647 h 335"/>
              <a:gd name="T46" fmla="*/ 2147483647 w 213"/>
              <a:gd name="T47" fmla="*/ 2147483647 h 335"/>
              <a:gd name="T48" fmla="*/ 2147483647 w 213"/>
              <a:gd name="T49" fmla="*/ 2147483647 h 335"/>
              <a:gd name="T50" fmla="*/ 2147483647 w 213"/>
              <a:gd name="T51" fmla="*/ 2147483647 h 335"/>
              <a:gd name="T52" fmla="*/ 2147483647 w 213"/>
              <a:gd name="T53" fmla="*/ 2147483647 h 335"/>
              <a:gd name="T54" fmla="*/ 2147483647 w 213"/>
              <a:gd name="T55" fmla="*/ 2147483647 h 335"/>
              <a:gd name="T56" fmla="*/ 2147483647 w 213"/>
              <a:gd name="T57" fmla="*/ 2147483647 h 335"/>
              <a:gd name="T58" fmla="*/ 2147483647 w 213"/>
              <a:gd name="T59" fmla="*/ 2147483647 h 335"/>
              <a:gd name="T60" fmla="*/ 2147483647 w 213"/>
              <a:gd name="T61" fmla="*/ 2147483647 h 335"/>
              <a:gd name="T62" fmla="*/ 2147483647 w 213"/>
              <a:gd name="T63" fmla="*/ 2147483647 h 335"/>
              <a:gd name="T64" fmla="*/ 2147483647 w 213"/>
              <a:gd name="T65" fmla="*/ 2147483647 h 335"/>
              <a:gd name="T66" fmla="*/ 2147483647 w 213"/>
              <a:gd name="T67" fmla="*/ 2147483647 h 335"/>
              <a:gd name="T68" fmla="*/ 2147483647 w 213"/>
              <a:gd name="T69" fmla="*/ 2147483647 h 335"/>
              <a:gd name="T70" fmla="*/ 2147483647 w 213"/>
              <a:gd name="T71" fmla="*/ 2147483647 h 335"/>
              <a:gd name="T72" fmla="*/ 2147483647 w 213"/>
              <a:gd name="T73" fmla="*/ 2147483647 h 335"/>
              <a:gd name="T74" fmla="*/ 2147483647 w 213"/>
              <a:gd name="T75" fmla="*/ 2147483647 h 335"/>
              <a:gd name="T76" fmla="*/ 2147483647 w 213"/>
              <a:gd name="T77" fmla="*/ 2147483647 h 335"/>
              <a:gd name="T78" fmla="*/ 2147483647 w 213"/>
              <a:gd name="T79" fmla="*/ 2147483647 h 335"/>
              <a:gd name="T80" fmla="*/ 2147483647 w 213"/>
              <a:gd name="T81" fmla="*/ 2147483647 h 335"/>
              <a:gd name="T82" fmla="*/ 2147483647 w 213"/>
              <a:gd name="T83" fmla="*/ 2147483647 h 335"/>
              <a:gd name="T84" fmla="*/ 2147483647 w 213"/>
              <a:gd name="T85" fmla="*/ 2147483647 h 335"/>
              <a:gd name="T86" fmla="*/ 2147483647 w 213"/>
              <a:gd name="T87" fmla="*/ 2147483647 h 335"/>
              <a:gd name="T88" fmla="*/ 2147483647 w 213"/>
              <a:gd name="T89" fmla="*/ 2147483647 h 335"/>
              <a:gd name="T90" fmla="*/ 2147483647 w 213"/>
              <a:gd name="T91" fmla="*/ 2147483647 h 33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13"/>
              <a:gd name="T139" fmla="*/ 0 h 335"/>
              <a:gd name="T140" fmla="*/ 213 w 213"/>
              <a:gd name="T141" fmla="*/ 335 h 335"/>
              <a:gd name="connsiteX0" fmla="*/ 6056 w 10000"/>
              <a:gd name="connsiteY0" fmla="*/ 10411 h 10441"/>
              <a:gd name="connsiteX1" fmla="*/ 6150 w 10000"/>
              <a:gd name="connsiteY1" fmla="*/ 9575 h 10441"/>
              <a:gd name="connsiteX2" fmla="*/ 6432 w 10000"/>
              <a:gd name="connsiteY2" fmla="*/ 8769 h 10441"/>
              <a:gd name="connsiteX3" fmla="*/ 5634 w 10000"/>
              <a:gd name="connsiteY3" fmla="*/ 8590 h 10441"/>
              <a:gd name="connsiteX4" fmla="*/ 5399 w 10000"/>
              <a:gd name="connsiteY4" fmla="*/ 8411 h 10441"/>
              <a:gd name="connsiteX5" fmla="*/ 5023 w 10000"/>
              <a:gd name="connsiteY5" fmla="*/ 8501 h 10441"/>
              <a:gd name="connsiteX6" fmla="*/ 4695 w 10000"/>
              <a:gd name="connsiteY6" fmla="*/ 7934 h 10441"/>
              <a:gd name="connsiteX7" fmla="*/ 4131 w 10000"/>
              <a:gd name="connsiteY7" fmla="*/ 7575 h 10441"/>
              <a:gd name="connsiteX8" fmla="*/ 3709 w 10000"/>
              <a:gd name="connsiteY8" fmla="*/ 7605 h 10441"/>
              <a:gd name="connsiteX9" fmla="*/ 3803 w 10000"/>
              <a:gd name="connsiteY9" fmla="*/ 7784 h 10441"/>
              <a:gd name="connsiteX10" fmla="*/ 3333 w 10000"/>
              <a:gd name="connsiteY10" fmla="*/ 7814 h 10441"/>
              <a:gd name="connsiteX11" fmla="*/ 3286 w 10000"/>
              <a:gd name="connsiteY11" fmla="*/ 7128 h 10441"/>
              <a:gd name="connsiteX12" fmla="*/ 2535 w 10000"/>
              <a:gd name="connsiteY12" fmla="*/ 7098 h 10441"/>
              <a:gd name="connsiteX13" fmla="*/ 2629 w 10000"/>
              <a:gd name="connsiteY13" fmla="*/ 6799 h 10441"/>
              <a:gd name="connsiteX14" fmla="*/ 2300 w 10000"/>
              <a:gd name="connsiteY14" fmla="*/ 6710 h 10441"/>
              <a:gd name="connsiteX15" fmla="*/ 2113 w 10000"/>
              <a:gd name="connsiteY15" fmla="*/ 6202 h 10441"/>
              <a:gd name="connsiteX16" fmla="*/ 2441 w 10000"/>
              <a:gd name="connsiteY16" fmla="*/ 6053 h 10441"/>
              <a:gd name="connsiteX17" fmla="*/ 2911 w 10000"/>
              <a:gd name="connsiteY17" fmla="*/ 5665 h 10441"/>
              <a:gd name="connsiteX18" fmla="*/ 2629 w 10000"/>
              <a:gd name="connsiteY18" fmla="*/ 5456 h 10441"/>
              <a:gd name="connsiteX19" fmla="*/ 3192 w 10000"/>
              <a:gd name="connsiteY19" fmla="*/ 5128 h 10441"/>
              <a:gd name="connsiteX20" fmla="*/ 2629 w 10000"/>
              <a:gd name="connsiteY20" fmla="*/ 5128 h 10441"/>
              <a:gd name="connsiteX21" fmla="*/ 2629 w 10000"/>
              <a:gd name="connsiteY21" fmla="*/ 4769 h 10441"/>
              <a:gd name="connsiteX22" fmla="*/ 2817 w 10000"/>
              <a:gd name="connsiteY22" fmla="*/ 4202 h 10441"/>
              <a:gd name="connsiteX23" fmla="*/ 2582 w 10000"/>
              <a:gd name="connsiteY23" fmla="*/ 3725 h 10441"/>
              <a:gd name="connsiteX24" fmla="*/ 2019 w 10000"/>
              <a:gd name="connsiteY24" fmla="*/ 3993 h 10441"/>
              <a:gd name="connsiteX25" fmla="*/ 1643 w 10000"/>
              <a:gd name="connsiteY25" fmla="*/ 3725 h 10441"/>
              <a:gd name="connsiteX26" fmla="*/ 1315 w 10000"/>
              <a:gd name="connsiteY26" fmla="*/ 3725 h 10441"/>
              <a:gd name="connsiteX27" fmla="*/ 1925 w 10000"/>
              <a:gd name="connsiteY27" fmla="*/ 3038 h 10441"/>
              <a:gd name="connsiteX28" fmla="*/ 1831 w 10000"/>
              <a:gd name="connsiteY28" fmla="*/ 2799 h 10441"/>
              <a:gd name="connsiteX29" fmla="*/ 1315 w 10000"/>
              <a:gd name="connsiteY29" fmla="*/ 2799 h 10441"/>
              <a:gd name="connsiteX30" fmla="*/ 939 w 10000"/>
              <a:gd name="connsiteY30" fmla="*/ 2620 h 10441"/>
              <a:gd name="connsiteX31" fmla="*/ 610 w 10000"/>
              <a:gd name="connsiteY31" fmla="*/ 2590 h 10441"/>
              <a:gd name="connsiteX32" fmla="*/ 798 w 10000"/>
              <a:gd name="connsiteY32" fmla="*/ 2292 h 10441"/>
              <a:gd name="connsiteX33" fmla="*/ 188 w 10000"/>
              <a:gd name="connsiteY33" fmla="*/ 2501 h 10441"/>
              <a:gd name="connsiteX34" fmla="*/ 0 w 10000"/>
              <a:gd name="connsiteY34" fmla="*/ 2471 h 10441"/>
              <a:gd name="connsiteX35" fmla="*/ 751 w 10000"/>
              <a:gd name="connsiteY35" fmla="*/ 2142 h 10441"/>
              <a:gd name="connsiteX36" fmla="*/ 986 w 10000"/>
              <a:gd name="connsiteY36" fmla="*/ 2142 h 10441"/>
              <a:gd name="connsiteX37" fmla="*/ 1784 w 10000"/>
              <a:gd name="connsiteY37" fmla="*/ 2142 h 10441"/>
              <a:gd name="connsiteX38" fmla="*/ 1033 w 10000"/>
              <a:gd name="connsiteY38" fmla="*/ 2202 h 10441"/>
              <a:gd name="connsiteX39" fmla="*/ 986 w 10000"/>
              <a:gd name="connsiteY39" fmla="*/ 2292 h 10441"/>
              <a:gd name="connsiteX40" fmla="*/ 1878 w 10000"/>
              <a:gd name="connsiteY40" fmla="*/ 2262 h 10441"/>
              <a:gd name="connsiteX41" fmla="*/ 2066 w 10000"/>
              <a:gd name="connsiteY41" fmla="*/ 2501 h 10441"/>
              <a:gd name="connsiteX42" fmla="*/ 2629 w 10000"/>
              <a:gd name="connsiteY42" fmla="*/ 2411 h 10441"/>
              <a:gd name="connsiteX43" fmla="*/ 2770 w 10000"/>
              <a:gd name="connsiteY43" fmla="*/ 2023 h 10441"/>
              <a:gd name="connsiteX44" fmla="*/ 3146 w 10000"/>
              <a:gd name="connsiteY44" fmla="*/ 1754 h 10441"/>
              <a:gd name="connsiteX45" fmla="*/ 3005 w 10000"/>
              <a:gd name="connsiteY45" fmla="*/ 1486 h 10441"/>
              <a:gd name="connsiteX46" fmla="*/ 2723 w 10000"/>
              <a:gd name="connsiteY46" fmla="*/ 1516 h 10441"/>
              <a:gd name="connsiteX47" fmla="*/ 2535 w 10000"/>
              <a:gd name="connsiteY47" fmla="*/ 1277 h 10441"/>
              <a:gd name="connsiteX48" fmla="*/ 3146 w 10000"/>
              <a:gd name="connsiteY48" fmla="*/ 1187 h 10441"/>
              <a:gd name="connsiteX49" fmla="*/ 2676 w 10000"/>
              <a:gd name="connsiteY49" fmla="*/ 680 h 10441"/>
              <a:gd name="connsiteX50" fmla="*/ 2300 w 10000"/>
              <a:gd name="connsiteY50" fmla="*/ 740 h 10441"/>
              <a:gd name="connsiteX51" fmla="*/ 2254 w 10000"/>
              <a:gd name="connsiteY51" fmla="*/ 560 h 10441"/>
              <a:gd name="connsiteX52" fmla="*/ 2629 w 10000"/>
              <a:gd name="connsiteY52" fmla="*/ 441 h 10441"/>
              <a:gd name="connsiteX53" fmla="*/ 2497 w 10000"/>
              <a:gd name="connsiteY53" fmla="*/ 0 h 10441"/>
              <a:gd name="connsiteX54" fmla="*/ 3474 w 10000"/>
              <a:gd name="connsiteY54" fmla="*/ 590 h 10441"/>
              <a:gd name="connsiteX55" fmla="*/ 4601 w 10000"/>
              <a:gd name="connsiteY55" fmla="*/ 769 h 10441"/>
              <a:gd name="connsiteX56" fmla="*/ 4695 w 10000"/>
              <a:gd name="connsiteY56" fmla="*/ 1068 h 10441"/>
              <a:gd name="connsiteX57" fmla="*/ 4413 w 10000"/>
              <a:gd name="connsiteY57" fmla="*/ 1307 h 10441"/>
              <a:gd name="connsiteX58" fmla="*/ 4930 w 10000"/>
              <a:gd name="connsiteY58" fmla="*/ 1187 h 10441"/>
              <a:gd name="connsiteX59" fmla="*/ 5634 w 10000"/>
              <a:gd name="connsiteY59" fmla="*/ 1426 h 10441"/>
              <a:gd name="connsiteX60" fmla="*/ 5915 w 10000"/>
              <a:gd name="connsiteY60" fmla="*/ 1277 h 10441"/>
              <a:gd name="connsiteX61" fmla="*/ 6103 w 10000"/>
              <a:gd name="connsiteY61" fmla="*/ 1605 h 10441"/>
              <a:gd name="connsiteX62" fmla="*/ 5681 w 10000"/>
              <a:gd name="connsiteY62" fmla="*/ 1844 h 10441"/>
              <a:gd name="connsiteX63" fmla="*/ 6009 w 10000"/>
              <a:gd name="connsiteY63" fmla="*/ 1963 h 10441"/>
              <a:gd name="connsiteX64" fmla="*/ 5915 w 10000"/>
              <a:gd name="connsiteY64" fmla="*/ 2381 h 10441"/>
              <a:gd name="connsiteX65" fmla="*/ 5446 w 10000"/>
              <a:gd name="connsiteY65" fmla="*/ 2710 h 10441"/>
              <a:gd name="connsiteX66" fmla="*/ 7042 w 10000"/>
              <a:gd name="connsiteY66" fmla="*/ 3247 h 10441"/>
              <a:gd name="connsiteX67" fmla="*/ 6620 w 10000"/>
              <a:gd name="connsiteY67" fmla="*/ 3486 h 10441"/>
              <a:gd name="connsiteX68" fmla="*/ 6103 w 10000"/>
              <a:gd name="connsiteY68" fmla="*/ 3396 h 10441"/>
              <a:gd name="connsiteX69" fmla="*/ 5634 w 10000"/>
              <a:gd name="connsiteY69" fmla="*/ 3486 h 10441"/>
              <a:gd name="connsiteX70" fmla="*/ 5728 w 10000"/>
              <a:gd name="connsiteY70" fmla="*/ 3754 h 10441"/>
              <a:gd name="connsiteX71" fmla="*/ 6056 w 10000"/>
              <a:gd name="connsiteY71" fmla="*/ 3874 h 10441"/>
              <a:gd name="connsiteX72" fmla="*/ 6150 w 10000"/>
              <a:gd name="connsiteY72" fmla="*/ 4590 h 10441"/>
              <a:gd name="connsiteX73" fmla="*/ 5540 w 10000"/>
              <a:gd name="connsiteY73" fmla="*/ 4620 h 10441"/>
              <a:gd name="connsiteX74" fmla="*/ 5540 w 10000"/>
              <a:gd name="connsiteY74" fmla="*/ 5038 h 10441"/>
              <a:gd name="connsiteX75" fmla="*/ 4601 w 10000"/>
              <a:gd name="connsiteY75" fmla="*/ 5456 h 10441"/>
              <a:gd name="connsiteX76" fmla="*/ 4883 w 10000"/>
              <a:gd name="connsiteY76" fmla="*/ 5844 h 10441"/>
              <a:gd name="connsiteX77" fmla="*/ 4648 w 10000"/>
              <a:gd name="connsiteY77" fmla="*/ 6202 h 10441"/>
              <a:gd name="connsiteX78" fmla="*/ 5446 w 10000"/>
              <a:gd name="connsiteY78" fmla="*/ 6889 h 10441"/>
              <a:gd name="connsiteX79" fmla="*/ 6573 w 10000"/>
              <a:gd name="connsiteY79" fmla="*/ 6889 h 10441"/>
              <a:gd name="connsiteX80" fmla="*/ 7230 w 10000"/>
              <a:gd name="connsiteY80" fmla="*/ 6769 h 10441"/>
              <a:gd name="connsiteX81" fmla="*/ 7793 w 10000"/>
              <a:gd name="connsiteY81" fmla="*/ 6919 h 10441"/>
              <a:gd name="connsiteX82" fmla="*/ 8263 w 10000"/>
              <a:gd name="connsiteY82" fmla="*/ 7307 h 10441"/>
              <a:gd name="connsiteX83" fmla="*/ 8638 w 10000"/>
              <a:gd name="connsiteY83" fmla="*/ 8053 h 10441"/>
              <a:gd name="connsiteX84" fmla="*/ 9014 w 10000"/>
              <a:gd name="connsiteY84" fmla="*/ 8023 h 10441"/>
              <a:gd name="connsiteX85" fmla="*/ 10000 w 10000"/>
              <a:gd name="connsiteY85" fmla="*/ 8769 h 10441"/>
              <a:gd name="connsiteX86" fmla="*/ 8826 w 10000"/>
              <a:gd name="connsiteY86" fmla="*/ 9575 h 10441"/>
              <a:gd name="connsiteX87" fmla="*/ 9296 w 10000"/>
              <a:gd name="connsiteY87" fmla="*/ 10172 h 10441"/>
              <a:gd name="connsiteX88" fmla="*/ 9108 w 10000"/>
              <a:gd name="connsiteY88" fmla="*/ 10411 h 10441"/>
              <a:gd name="connsiteX89" fmla="*/ 8826 w 10000"/>
              <a:gd name="connsiteY89" fmla="*/ 10172 h 10441"/>
              <a:gd name="connsiteX90" fmla="*/ 6948 w 10000"/>
              <a:gd name="connsiteY90" fmla="*/ 10142 h 10441"/>
              <a:gd name="connsiteX91" fmla="*/ 6620 w 10000"/>
              <a:gd name="connsiteY91" fmla="*/ 10441 h 10441"/>
              <a:gd name="connsiteX92" fmla="*/ 6056 w 10000"/>
              <a:gd name="connsiteY92" fmla="*/ 10411 h 10441"/>
              <a:gd name="connsiteX0" fmla="*/ 6056 w 10000"/>
              <a:gd name="connsiteY0" fmla="*/ 10411 h 10441"/>
              <a:gd name="connsiteX1" fmla="*/ 6150 w 10000"/>
              <a:gd name="connsiteY1" fmla="*/ 9575 h 10441"/>
              <a:gd name="connsiteX2" fmla="*/ 6432 w 10000"/>
              <a:gd name="connsiteY2" fmla="*/ 8769 h 10441"/>
              <a:gd name="connsiteX3" fmla="*/ 5634 w 10000"/>
              <a:gd name="connsiteY3" fmla="*/ 8590 h 10441"/>
              <a:gd name="connsiteX4" fmla="*/ 5399 w 10000"/>
              <a:gd name="connsiteY4" fmla="*/ 8411 h 10441"/>
              <a:gd name="connsiteX5" fmla="*/ 5023 w 10000"/>
              <a:gd name="connsiteY5" fmla="*/ 8501 h 10441"/>
              <a:gd name="connsiteX6" fmla="*/ 4695 w 10000"/>
              <a:gd name="connsiteY6" fmla="*/ 7934 h 10441"/>
              <a:gd name="connsiteX7" fmla="*/ 4131 w 10000"/>
              <a:gd name="connsiteY7" fmla="*/ 7575 h 10441"/>
              <a:gd name="connsiteX8" fmla="*/ 3709 w 10000"/>
              <a:gd name="connsiteY8" fmla="*/ 7605 h 10441"/>
              <a:gd name="connsiteX9" fmla="*/ 3803 w 10000"/>
              <a:gd name="connsiteY9" fmla="*/ 7784 h 10441"/>
              <a:gd name="connsiteX10" fmla="*/ 3333 w 10000"/>
              <a:gd name="connsiteY10" fmla="*/ 7814 h 10441"/>
              <a:gd name="connsiteX11" fmla="*/ 3286 w 10000"/>
              <a:gd name="connsiteY11" fmla="*/ 7128 h 10441"/>
              <a:gd name="connsiteX12" fmla="*/ 2535 w 10000"/>
              <a:gd name="connsiteY12" fmla="*/ 7098 h 10441"/>
              <a:gd name="connsiteX13" fmla="*/ 2629 w 10000"/>
              <a:gd name="connsiteY13" fmla="*/ 6799 h 10441"/>
              <a:gd name="connsiteX14" fmla="*/ 2300 w 10000"/>
              <a:gd name="connsiteY14" fmla="*/ 6710 h 10441"/>
              <a:gd name="connsiteX15" fmla="*/ 2113 w 10000"/>
              <a:gd name="connsiteY15" fmla="*/ 6202 h 10441"/>
              <a:gd name="connsiteX16" fmla="*/ 2441 w 10000"/>
              <a:gd name="connsiteY16" fmla="*/ 6053 h 10441"/>
              <a:gd name="connsiteX17" fmla="*/ 2911 w 10000"/>
              <a:gd name="connsiteY17" fmla="*/ 5665 h 10441"/>
              <a:gd name="connsiteX18" fmla="*/ 2629 w 10000"/>
              <a:gd name="connsiteY18" fmla="*/ 5456 h 10441"/>
              <a:gd name="connsiteX19" fmla="*/ 3192 w 10000"/>
              <a:gd name="connsiteY19" fmla="*/ 5128 h 10441"/>
              <a:gd name="connsiteX20" fmla="*/ 2629 w 10000"/>
              <a:gd name="connsiteY20" fmla="*/ 5128 h 10441"/>
              <a:gd name="connsiteX21" fmla="*/ 2629 w 10000"/>
              <a:gd name="connsiteY21" fmla="*/ 4769 h 10441"/>
              <a:gd name="connsiteX22" fmla="*/ 2817 w 10000"/>
              <a:gd name="connsiteY22" fmla="*/ 4202 h 10441"/>
              <a:gd name="connsiteX23" fmla="*/ 2582 w 10000"/>
              <a:gd name="connsiteY23" fmla="*/ 3725 h 10441"/>
              <a:gd name="connsiteX24" fmla="*/ 2019 w 10000"/>
              <a:gd name="connsiteY24" fmla="*/ 3993 h 10441"/>
              <a:gd name="connsiteX25" fmla="*/ 1643 w 10000"/>
              <a:gd name="connsiteY25" fmla="*/ 3725 h 10441"/>
              <a:gd name="connsiteX26" fmla="*/ 1315 w 10000"/>
              <a:gd name="connsiteY26" fmla="*/ 3725 h 10441"/>
              <a:gd name="connsiteX27" fmla="*/ 1925 w 10000"/>
              <a:gd name="connsiteY27" fmla="*/ 3038 h 10441"/>
              <a:gd name="connsiteX28" fmla="*/ 1831 w 10000"/>
              <a:gd name="connsiteY28" fmla="*/ 2799 h 10441"/>
              <a:gd name="connsiteX29" fmla="*/ 1315 w 10000"/>
              <a:gd name="connsiteY29" fmla="*/ 2799 h 10441"/>
              <a:gd name="connsiteX30" fmla="*/ 939 w 10000"/>
              <a:gd name="connsiteY30" fmla="*/ 2620 h 10441"/>
              <a:gd name="connsiteX31" fmla="*/ 610 w 10000"/>
              <a:gd name="connsiteY31" fmla="*/ 2590 h 10441"/>
              <a:gd name="connsiteX32" fmla="*/ 798 w 10000"/>
              <a:gd name="connsiteY32" fmla="*/ 2292 h 10441"/>
              <a:gd name="connsiteX33" fmla="*/ 188 w 10000"/>
              <a:gd name="connsiteY33" fmla="*/ 2501 h 10441"/>
              <a:gd name="connsiteX34" fmla="*/ 0 w 10000"/>
              <a:gd name="connsiteY34" fmla="*/ 2471 h 10441"/>
              <a:gd name="connsiteX35" fmla="*/ 751 w 10000"/>
              <a:gd name="connsiteY35" fmla="*/ 2142 h 10441"/>
              <a:gd name="connsiteX36" fmla="*/ 986 w 10000"/>
              <a:gd name="connsiteY36" fmla="*/ 2142 h 10441"/>
              <a:gd name="connsiteX37" fmla="*/ 1784 w 10000"/>
              <a:gd name="connsiteY37" fmla="*/ 2142 h 10441"/>
              <a:gd name="connsiteX38" fmla="*/ 1033 w 10000"/>
              <a:gd name="connsiteY38" fmla="*/ 2202 h 10441"/>
              <a:gd name="connsiteX39" fmla="*/ 986 w 10000"/>
              <a:gd name="connsiteY39" fmla="*/ 2292 h 10441"/>
              <a:gd name="connsiteX40" fmla="*/ 1878 w 10000"/>
              <a:gd name="connsiteY40" fmla="*/ 2262 h 10441"/>
              <a:gd name="connsiteX41" fmla="*/ 2066 w 10000"/>
              <a:gd name="connsiteY41" fmla="*/ 2501 h 10441"/>
              <a:gd name="connsiteX42" fmla="*/ 2629 w 10000"/>
              <a:gd name="connsiteY42" fmla="*/ 2411 h 10441"/>
              <a:gd name="connsiteX43" fmla="*/ 2770 w 10000"/>
              <a:gd name="connsiteY43" fmla="*/ 2023 h 10441"/>
              <a:gd name="connsiteX44" fmla="*/ 3146 w 10000"/>
              <a:gd name="connsiteY44" fmla="*/ 1754 h 10441"/>
              <a:gd name="connsiteX45" fmla="*/ 3005 w 10000"/>
              <a:gd name="connsiteY45" fmla="*/ 1486 h 10441"/>
              <a:gd name="connsiteX46" fmla="*/ 2723 w 10000"/>
              <a:gd name="connsiteY46" fmla="*/ 1516 h 10441"/>
              <a:gd name="connsiteX47" fmla="*/ 2535 w 10000"/>
              <a:gd name="connsiteY47" fmla="*/ 1277 h 10441"/>
              <a:gd name="connsiteX48" fmla="*/ 3146 w 10000"/>
              <a:gd name="connsiteY48" fmla="*/ 1187 h 10441"/>
              <a:gd name="connsiteX49" fmla="*/ 2676 w 10000"/>
              <a:gd name="connsiteY49" fmla="*/ 680 h 10441"/>
              <a:gd name="connsiteX50" fmla="*/ 2300 w 10000"/>
              <a:gd name="connsiteY50" fmla="*/ 740 h 10441"/>
              <a:gd name="connsiteX51" fmla="*/ 2254 w 10000"/>
              <a:gd name="connsiteY51" fmla="*/ 560 h 10441"/>
              <a:gd name="connsiteX52" fmla="*/ 2629 w 10000"/>
              <a:gd name="connsiteY52" fmla="*/ 441 h 10441"/>
              <a:gd name="connsiteX53" fmla="*/ 2497 w 10000"/>
              <a:gd name="connsiteY53" fmla="*/ 0 h 10441"/>
              <a:gd name="connsiteX54" fmla="*/ 3549 w 10000"/>
              <a:gd name="connsiteY54" fmla="*/ 130 h 10441"/>
              <a:gd name="connsiteX55" fmla="*/ 4601 w 10000"/>
              <a:gd name="connsiteY55" fmla="*/ 769 h 10441"/>
              <a:gd name="connsiteX56" fmla="*/ 4695 w 10000"/>
              <a:gd name="connsiteY56" fmla="*/ 1068 h 10441"/>
              <a:gd name="connsiteX57" fmla="*/ 4413 w 10000"/>
              <a:gd name="connsiteY57" fmla="*/ 1307 h 10441"/>
              <a:gd name="connsiteX58" fmla="*/ 4930 w 10000"/>
              <a:gd name="connsiteY58" fmla="*/ 1187 h 10441"/>
              <a:gd name="connsiteX59" fmla="*/ 5634 w 10000"/>
              <a:gd name="connsiteY59" fmla="*/ 1426 h 10441"/>
              <a:gd name="connsiteX60" fmla="*/ 5915 w 10000"/>
              <a:gd name="connsiteY60" fmla="*/ 1277 h 10441"/>
              <a:gd name="connsiteX61" fmla="*/ 6103 w 10000"/>
              <a:gd name="connsiteY61" fmla="*/ 1605 h 10441"/>
              <a:gd name="connsiteX62" fmla="*/ 5681 w 10000"/>
              <a:gd name="connsiteY62" fmla="*/ 1844 h 10441"/>
              <a:gd name="connsiteX63" fmla="*/ 6009 w 10000"/>
              <a:gd name="connsiteY63" fmla="*/ 1963 h 10441"/>
              <a:gd name="connsiteX64" fmla="*/ 5915 w 10000"/>
              <a:gd name="connsiteY64" fmla="*/ 2381 h 10441"/>
              <a:gd name="connsiteX65" fmla="*/ 5446 w 10000"/>
              <a:gd name="connsiteY65" fmla="*/ 2710 h 10441"/>
              <a:gd name="connsiteX66" fmla="*/ 7042 w 10000"/>
              <a:gd name="connsiteY66" fmla="*/ 3247 h 10441"/>
              <a:gd name="connsiteX67" fmla="*/ 6620 w 10000"/>
              <a:gd name="connsiteY67" fmla="*/ 3486 h 10441"/>
              <a:gd name="connsiteX68" fmla="*/ 6103 w 10000"/>
              <a:gd name="connsiteY68" fmla="*/ 3396 h 10441"/>
              <a:gd name="connsiteX69" fmla="*/ 5634 w 10000"/>
              <a:gd name="connsiteY69" fmla="*/ 3486 h 10441"/>
              <a:gd name="connsiteX70" fmla="*/ 5728 w 10000"/>
              <a:gd name="connsiteY70" fmla="*/ 3754 h 10441"/>
              <a:gd name="connsiteX71" fmla="*/ 6056 w 10000"/>
              <a:gd name="connsiteY71" fmla="*/ 3874 h 10441"/>
              <a:gd name="connsiteX72" fmla="*/ 6150 w 10000"/>
              <a:gd name="connsiteY72" fmla="*/ 4590 h 10441"/>
              <a:gd name="connsiteX73" fmla="*/ 5540 w 10000"/>
              <a:gd name="connsiteY73" fmla="*/ 4620 h 10441"/>
              <a:gd name="connsiteX74" fmla="*/ 5540 w 10000"/>
              <a:gd name="connsiteY74" fmla="*/ 5038 h 10441"/>
              <a:gd name="connsiteX75" fmla="*/ 4601 w 10000"/>
              <a:gd name="connsiteY75" fmla="*/ 5456 h 10441"/>
              <a:gd name="connsiteX76" fmla="*/ 4883 w 10000"/>
              <a:gd name="connsiteY76" fmla="*/ 5844 h 10441"/>
              <a:gd name="connsiteX77" fmla="*/ 4648 w 10000"/>
              <a:gd name="connsiteY77" fmla="*/ 6202 h 10441"/>
              <a:gd name="connsiteX78" fmla="*/ 5446 w 10000"/>
              <a:gd name="connsiteY78" fmla="*/ 6889 h 10441"/>
              <a:gd name="connsiteX79" fmla="*/ 6573 w 10000"/>
              <a:gd name="connsiteY79" fmla="*/ 6889 h 10441"/>
              <a:gd name="connsiteX80" fmla="*/ 7230 w 10000"/>
              <a:gd name="connsiteY80" fmla="*/ 6769 h 10441"/>
              <a:gd name="connsiteX81" fmla="*/ 7793 w 10000"/>
              <a:gd name="connsiteY81" fmla="*/ 6919 h 10441"/>
              <a:gd name="connsiteX82" fmla="*/ 8263 w 10000"/>
              <a:gd name="connsiteY82" fmla="*/ 7307 h 10441"/>
              <a:gd name="connsiteX83" fmla="*/ 8638 w 10000"/>
              <a:gd name="connsiteY83" fmla="*/ 8053 h 10441"/>
              <a:gd name="connsiteX84" fmla="*/ 9014 w 10000"/>
              <a:gd name="connsiteY84" fmla="*/ 8023 h 10441"/>
              <a:gd name="connsiteX85" fmla="*/ 10000 w 10000"/>
              <a:gd name="connsiteY85" fmla="*/ 8769 h 10441"/>
              <a:gd name="connsiteX86" fmla="*/ 8826 w 10000"/>
              <a:gd name="connsiteY86" fmla="*/ 9575 h 10441"/>
              <a:gd name="connsiteX87" fmla="*/ 9296 w 10000"/>
              <a:gd name="connsiteY87" fmla="*/ 10172 h 10441"/>
              <a:gd name="connsiteX88" fmla="*/ 9108 w 10000"/>
              <a:gd name="connsiteY88" fmla="*/ 10411 h 10441"/>
              <a:gd name="connsiteX89" fmla="*/ 8826 w 10000"/>
              <a:gd name="connsiteY89" fmla="*/ 10172 h 10441"/>
              <a:gd name="connsiteX90" fmla="*/ 6948 w 10000"/>
              <a:gd name="connsiteY90" fmla="*/ 10142 h 10441"/>
              <a:gd name="connsiteX91" fmla="*/ 6620 w 10000"/>
              <a:gd name="connsiteY91" fmla="*/ 10441 h 10441"/>
              <a:gd name="connsiteX92" fmla="*/ 6056 w 10000"/>
              <a:gd name="connsiteY92" fmla="*/ 10411 h 10441"/>
              <a:gd name="connsiteX0" fmla="*/ 6056 w 10000"/>
              <a:gd name="connsiteY0" fmla="*/ 10411 h 10441"/>
              <a:gd name="connsiteX1" fmla="*/ 6150 w 10000"/>
              <a:gd name="connsiteY1" fmla="*/ 9575 h 10441"/>
              <a:gd name="connsiteX2" fmla="*/ 6432 w 10000"/>
              <a:gd name="connsiteY2" fmla="*/ 8769 h 10441"/>
              <a:gd name="connsiteX3" fmla="*/ 5634 w 10000"/>
              <a:gd name="connsiteY3" fmla="*/ 8590 h 10441"/>
              <a:gd name="connsiteX4" fmla="*/ 5399 w 10000"/>
              <a:gd name="connsiteY4" fmla="*/ 8411 h 10441"/>
              <a:gd name="connsiteX5" fmla="*/ 5023 w 10000"/>
              <a:gd name="connsiteY5" fmla="*/ 8501 h 10441"/>
              <a:gd name="connsiteX6" fmla="*/ 4695 w 10000"/>
              <a:gd name="connsiteY6" fmla="*/ 7934 h 10441"/>
              <a:gd name="connsiteX7" fmla="*/ 4131 w 10000"/>
              <a:gd name="connsiteY7" fmla="*/ 7575 h 10441"/>
              <a:gd name="connsiteX8" fmla="*/ 3709 w 10000"/>
              <a:gd name="connsiteY8" fmla="*/ 7605 h 10441"/>
              <a:gd name="connsiteX9" fmla="*/ 3803 w 10000"/>
              <a:gd name="connsiteY9" fmla="*/ 7784 h 10441"/>
              <a:gd name="connsiteX10" fmla="*/ 3333 w 10000"/>
              <a:gd name="connsiteY10" fmla="*/ 7814 h 10441"/>
              <a:gd name="connsiteX11" fmla="*/ 3286 w 10000"/>
              <a:gd name="connsiteY11" fmla="*/ 7128 h 10441"/>
              <a:gd name="connsiteX12" fmla="*/ 2535 w 10000"/>
              <a:gd name="connsiteY12" fmla="*/ 7098 h 10441"/>
              <a:gd name="connsiteX13" fmla="*/ 2629 w 10000"/>
              <a:gd name="connsiteY13" fmla="*/ 6799 h 10441"/>
              <a:gd name="connsiteX14" fmla="*/ 2300 w 10000"/>
              <a:gd name="connsiteY14" fmla="*/ 6710 h 10441"/>
              <a:gd name="connsiteX15" fmla="*/ 2113 w 10000"/>
              <a:gd name="connsiteY15" fmla="*/ 6202 h 10441"/>
              <a:gd name="connsiteX16" fmla="*/ 2441 w 10000"/>
              <a:gd name="connsiteY16" fmla="*/ 6053 h 10441"/>
              <a:gd name="connsiteX17" fmla="*/ 2911 w 10000"/>
              <a:gd name="connsiteY17" fmla="*/ 5665 h 10441"/>
              <a:gd name="connsiteX18" fmla="*/ 2629 w 10000"/>
              <a:gd name="connsiteY18" fmla="*/ 5456 h 10441"/>
              <a:gd name="connsiteX19" fmla="*/ 3192 w 10000"/>
              <a:gd name="connsiteY19" fmla="*/ 5128 h 10441"/>
              <a:gd name="connsiteX20" fmla="*/ 2629 w 10000"/>
              <a:gd name="connsiteY20" fmla="*/ 5128 h 10441"/>
              <a:gd name="connsiteX21" fmla="*/ 2629 w 10000"/>
              <a:gd name="connsiteY21" fmla="*/ 4769 h 10441"/>
              <a:gd name="connsiteX22" fmla="*/ 2817 w 10000"/>
              <a:gd name="connsiteY22" fmla="*/ 4202 h 10441"/>
              <a:gd name="connsiteX23" fmla="*/ 2582 w 10000"/>
              <a:gd name="connsiteY23" fmla="*/ 3725 h 10441"/>
              <a:gd name="connsiteX24" fmla="*/ 2019 w 10000"/>
              <a:gd name="connsiteY24" fmla="*/ 3993 h 10441"/>
              <a:gd name="connsiteX25" fmla="*/ 1643 w 10000"/>
              <a:gd name="connsiteY25" fmla="*/ 3725 h 10441"/>
              <a:gd name="connsiteX26" fmla="*/ 1315 w 10000"/>
              <a:gd name="connsiteY26" fmla="*/ 3725 h 10441"/>
              <a:gd name="connsiteX27" fmla="*/ 1925 w 10000"/>
              <a:gd name="connsiteY27" fmla="*/ 3038 h 10441"/>
              <a:gd name="connsiteX28" fmla="*/ 1831 w 10000"/>
              <a:gd name="connsiteY28" fmla="*/ 2799 h 10441"/>
              <a:gd name="connsiteX29" fmla="*/ 1315 w 10000"/>
              <a:gd name="connsiteY29" fmla="*/ 2799 h 10441"/>
              <a:gd name="connsiteX30" fmla="*/ 939 w 10000"/>
              <a:gd name="connsiteY30" fmla="*/ 2620 h 10441"/>
              <a:gd name="connsiteX31" fmla="*/ 610 w 10000"/>
              <a:gd name="connsiteY31" fmla="*/ 2590 h 10441"/>
              <a:gd name="connsiteX32" fmla="*/ 798 w 10000"/>
              <a:gd name="connsiteY32" fmla="*/ 2292 h 10441"/>
              <a:gd name="connsiteX33" fmla="*/ 188 w 10000"/>
              <a:gd name="connsiteY33" fmla="*/ 2501 h 10441"/>
              <a:gd name="connsiteX34" fmla="*/ 0 w 10000"/>
              <a:gd name="connsiteY34" fmla="*/ 2471 h 10441"/>
              <a:gd name="connsiteX35" fmla="*/ 751 w 10000"/>
              <a:gd name="connsiteY35" fmla="*/ 2142 h 10441"/>
              <a:gd name="connsiteX36" fmla="*/ 986 w 10000"/>
              <a:gd name="connsiteY36" fmla="*/ 2142 h 10441"/>
              <a:gd name="connsiteX37" fmla="*/ 1784 w 10000"/>
              <a:gd name="connsiteY37" fmla="*/ 2142 h 10441"/>
              <a:gd name="connsiteX38" fmla="*/ 1033 w 10000"/>
              <a:gd name="connsiteY38" fmla="*/ 2202 h 10441"/>
              <a:gd name="connsiteX39" fmla="*/ 986 w 10000"/>
              <a:gd name="connsiteY39" fmla="*/ 2292 h 10441"/>
              <a:gd name="connsiteX40" fmla="*/ 1878 w 10000"/>
              <a:gd name="connsiteY40" fmla="*/ 2262 h 10441"/>
              <a:gd name="connsiteX41" fmla="*/ 2066 w 10000"/>
              <a:gd name="connsiteY41" fmla="*/ 2501 h 10441"/>
              <a:gd name="connsiteX42" fmla="*/ 2629 w 10000"/>
              <a:gd name="connsiteY42" fmla="*/ 2411 h 10441"/>
              <a:gd name="connsiteX43" fmla="*/ 2770 w 10000"/>
              <a:gd name="connsiteY43" fmla="*/ 2023 h 10441"/>
              <a:gd name="connsiteX44" fmla="*/ 3146 w 10000"/>
              <a:gd name="connsiteY44" fmla="*/ 1754 h 10441"/>
              <a:gd name="connsiteX45" fmla="*/ 3005 w 10000"/>
              <a:gd name="connsiteY45" fmla="*/ 1486 h 10441"/>
              <a:gd name="connsiteX46" fmla="*/ 2723 w 10000"/>
              <a:gd name="connsiteY46" fmla="*/ 1516 h 10441"/>
              <a:gd name="connsiteX47" fmla="*/ 2535 w 10000"/>
              <a:gd name="connsiteY47" fmla="*/ 1277 h 10441"/>
              <a:gd name="connsiteX48" fmla="*/ 3146 w 10000"/>
              <a:gd name="connsiteY48" fmla="*/ 1187 h 10441"/>
              <a:gd name="connsiteX49" fmla="*/ 2676 w 10000"/>
              <a:gd name="connsiteY49" fmla="*/ 680 h 10441"/>
              <a:gd name="connsiteX50" fmla="*/ 2300 w 10000"/>
              <a:gd name="connsiteY50" fmla="*/ 740 h 10441"/>
              <a:gd name="connsiteX51" fmla="*/ 2254 w 10000"/>
              <a:gd name="connsiteY51" fmla="*/ 560 h 10441"/>
              <a:gd name="connsiteX52" fmla="*/ 2629 w 10000"/>
              <a:gd name="connsiteY52" fmla="*/ 441 h 10441"/>
              <a:gd name="connsiteX53" fmla="*/ 2497 w 10000"/>
              <a:gd name="connsiteY53" fmla="*/ 0 h 10441"/>
              <a:gd name="connsiteX54" fmla="*/ 3549 w 10000"/>
              <a:gd name="connsiteY54" fmla="*/ 130 h 10441"/>
              <a:gd name="connsiteX55" fmla="*/ 4601 w 10000"/>
              <a:gd name="connsiteY55" fmla="*/ 769 h 10441"/>
              <a:gd name="connsiteX56" fmla="*/ 4695 w 10000"/>
              <a:gd name="connsiteY56" fmla="*/ 1068 h 10441"/>
              <a:gd name="connsiteX57" fmla="*/ 4413 w 10000"/>
              <a:gd name="connsiteY57" fmla="*/ 1307 h 10441"/>
              <a:gd name="connsiteX58" fmla="*/ 5562 w 10000"/>
              <a:gd name="connsiteY58" fmla="*/ 1016 h 10441"/>
              <a:gd name="connsiteX59" fmla="*/ 5634 w 10000"/>
              <a:gd name="connsiteY59" fmla="*/ 1426 h 10441"/>
              <a:gd name="connsiteX60" fmla="*/ 5915 w 10000"/>
              <a:gd name="connsiteY60" fmla="*/ 1277 h 10441"/>
              <a:gd name="connsiteX61" fmla="*/ 6103 w 10000"/>
              <a:gd name="connsiteY61" fmla="*/ 1605 h 10441"/>
              <a:gd name="connsiteX62" fmla="*/ 5681 w 10000"/>
              <a:gd name="connsiteY62" fmla="*/ 1844 h 10441"/>
              <a:gd name="connsiteX63" fmla="*/ 6009 w 10000"/>
              <a:gd name="connsiteY63" fmla="*/ 1963 h 10441"/>
              <a:gd name="connsiteX64" fmla="*/ 5915 w 10000"/>
              <a:gd name="connsiteY64" fmla="*/ 2381 h 10441"/>
              <a:gd name="connsiteX65" fmla="*/ 5446 w 10000"/>
              <a:gd name="connsiteY65" fmla="*/ 2710 h 10441"/>
              <a:gd name="connsiteX66" fmla="*/ 7042 w 10000"/>
              <a:gd name="connsiteY66" fmla="*/ 3247 h 10441"/>
              <a:gd name="connsiteX67" fmla="*/ 6620 w 10000"/>
              <a:gd name="connsiteY67" fmla="*/ 3486 h 10441"/>
              <a:gd name="connsiteX68" fmla="*/ 6103 w 10000"/>
              <a:gd name="connsiteY68" fmla="*/ 3396 h 10441"/>
              <a:gd name="connsiteX69" fmla="*/ 5634 w 10000"/>
              <a:gd name="connsiteY69" fmla="*/ 3486 h 10441"/>
              <a:gd name="connsiteX70" fmla="*/ 5728 w 10000"/>
              <a:gd name="connsiteY70" fmla="*/ 3754 h 10441"/>
              <a:gd name="connsiteX71" fmla="*/ 6056 w 10000"/>
              <a:gd name="connsiteY71" fmla="*/ 3874 h 10441"/>
              <a:gd name="connsiteX72" fmla="*/ 6150 w 10000"/>
              <a:gd name="connsiteY72" fmla="*/ 4590 h 10441"/>
              <a:gd name="connsiteX73" fmla="*/ 5540 w 10000"/>
              <a:gd name="connsiteY73" fmla="*/ 4620 h 10441"/>
              <a:gd name="connsiteX74" fmla="*/ 5540 w 10000"/>
              <a:gd name="connsiteY74" fmla="*/ 5038 h 10441"/>
              <a:gd name="connsiteX75" fmla="*/ 4601 w 10000"/>
              <a:gd name="connsiteY75" fmla="*/ 5456 h 10441"/>
              <a:gd name="connsiteX76" fmla="*/ 4883 w 10000"/>
              <a:gd name="connsiteY76" fmla="*/ 5844 h 10441"/>
              <a:gd name="connsiteX77" fmla="*/ 4648 w 10000"/>
              <a:gd name="connsiteY77" fmla="*/ 6202 h 10441"/>
              <a:gd name="connsiteX78" fmla="*/ 5446 w 10000"/>
              <a:gd name="connsiteY78" fmla="*/ 6889 h 10441"/>
              <a:gd name="connsiteX79" fmla="*/ 6573 w 10000"/>
              <a:gd name="connsiteY79" fmla="*/ 6889 h 10441"/>
              <a:gd name="connsiteX80" fmla="*/ 7230 w 10000"/>
              <a:gd name="connsiteY80" fmla="*/ 6769 h 10441"/>
              <a:gd name="connsiteX81" fmla="*/ 7793 w 10000"/>
              <a:gd name="connsiteY81" fmla="*/ 6919 h 10441"/>
              <a:gd name="connsiteX82" fmla="*/ 8263 w 10000"/>
              <a:gd name="connsiteY82" fmla="*/ 7307 h 10441"/>
              <a:gd name="connsiteX83" fmla="*/ 8638 w 10000"/>
              <a:gd name="connsiteY83" fmla="*/ 8053 h 10441"/>
              <a:gd name="connsiteX84" fmla="*/ 9014 w 10000"/>
              <a:gd name="connsiteY84" fmla="*/ 8023 h 10441"/>
              <a:gd name="connsiteX85" fmla="*/ 10000 w 10000"/>
              <a:gd name="connsiteY85" fmla="*/ 8769 h 10441"/>
              <a:gd name="connsiteX86" fmla="*/ 8826 w 10000"/>
              <a:gd name="connsiteY86" fmla="*/ 9575 h 10441"/>
              <a:gd name="connsiteX87" fmla="*/ 9296 w 10000"/>
              <a:gd name="connsiteY87" fmla="*/ 10172 h 10441"/>
              <a:gd name="connsiteX88" fmla="*/ 9108 w 10000"/>
              <a:gd name="connsiteY88" fmla="*/ 10411 h 10441"/>
              <a:gd name="connsiteX89" fmla="*/ 8826 w 10000"/>
              <a:gd name="connsiteY89" fmla="*/ 10172 h 10441"/>
              <a:gd name="connsiteX90" fmla="*/ 6948 w 10000"/>
              <a:gd name="connsiteY90" fmla="*/ 10142 h 10441"/>
              <a:gd name="connsiteX91" fmla="*/ 6620 w 10000"/>
              <a:gd name="connsiteY91" fmla="*/ 10441 h 10441"/>
              <a:gd name="connsiteX92" fmla="*/ 6056 w 10000"/>
              <a:gd name="connsiteY92" fmla="*/ 10411 h 10441"/>
              <a:gd name="connsiteX0" fmla="*/ 6056 w 10000"/>
              <a:gd name="connsiteY0" fmla="*/ 10411 h 10441"/>
              <a:gd name="connsiteX1" fmla="*/ 6150 w 10000"/>
              <a:gd name="connsiteY1" fmla="*/ 9575 h 10441"/>
              <a:gd name="connsiteX2" fmla="*/ 6432 w 10000"/>
              <a:gd name="connsiteY2" fmla="*/ 8769 h 10441"/>
              <a:gd name="connsiteX3" fmla="*/ 5634 w 10000"/>
              <a:gd name="connsiteY3" fmla="*/ 8590 h 10441"/>
              <a:gd name="connsiteX4" fmla="*/ 5399 w 10000"/>
              <a:gd name="connsiteY4" fmla="*/ 8411 h 10441"/>
              <a:gd name="connsiteX5" fmla="*/ 5023 w 10000"/>
              <a:gd name="connsiteY5" fmla="*/ 8501 h 10441"/>
              <a:gd name="connsiteX6" fmla="*/ 4695 w 10000"/>
              <a:gd name="connsiteY6" fmla="*/ 7934 h 10441"/>
              <a:gd name="connsiteX7" fmla="*/ 4131 w 10000"/>
              <a:gd name="connsiteY7" fmla="*/ 7575 h 10441"/>
              <a:gd name="connsiteX8" fmla="*/ 3709 w 10000"/>
              <a:gd name="connsiteY8" fmla="*/ 7605 h 10441"/>
              <a:gd name="connsiteX9" fmla="*/ 3803 w 10000"/>
              <a:gd name="connsiteY9" fmla="*/ 7784 h 10441"/>
              <a:gd name="connsiteX10" fmla="*/ 3333 w 10000"/>
              <a:gd name="connsiteY10" fmla="*/ 7814 h 10441"/>
              <a:gd name="connsiteX11" fmla="*/ 3286 w 10000"/>
              <a:gd name="connsiteY11" fmla="*/ 7128 h 10441"/>
              <a:gd name="connsiteX12" fmla="*/ 2535 w 10000"/>
              <a:gd name="connsiteY12" fmla="*/ 7098 h 10441"/>
              <a:gd name="connsiteX13" fmla="*/ 2629 w 10000"/>
              <a:gd name="connsiteY13" fmla="*/ 6799 h 10441"/>
              <a:gd name="connsiteX14" fmla="*/ 2300 w 10000"/>
              <a:gd name="connsiteY14" fmla="*/ 6710 h 10441"/>
              <a:gd name="connsiteX15" fmla="*/ 2113 w 10000"/>
              <a:gd name="connsiteY15" fmla="*/ 6202 h 10441"/>
              <a:gd name="connsiteX16" fmla="*/ 2441 w 10000"/>
              <a:gd name="connsiteY16" fmla="*/ 6053 h 10441"/>
              <a:gd name="connsiteX17" fmla="*/ 2911 w 10000"/>
              <a:gd name="connsiteY17" fmla="*/ 5665 h 10441"/>
              <a:gd name="connsiteX18" fmla="*/ 2629 w 10000"/>
              <a:gd name="connsiteY18" fmla="*/ 5456 h 10441"/>
              <a:gd name="connsiteX19" fmla="*/ 3192 w 10000"/>
              <a:gd name="connsiteY19" fmla="*/ 5128 h 10441"/>
              <a:gd name="connsiteX20" fmla="*/ 2629 w 10000"/>
              <a:gd name="connsiteY20" fmla="*/ 5128 h 10441"/>
              <a:gd name="connsiteX21" fmla="*/ 2629 w 10000"/>
              <a:gd name="connsiteY21" fmla="*/ 4769 h 10441"/>
              <a:gd name="connsiteX22" fmla="*/ 2817 w 10000"/>
              <a:gd name="connsiteY22" fmla="*/ 4202 h 10441"/>
              <a:gd name="connsiteX23" fmla="*/ 2582 w 10000"/>
              <a:gd name="connsiteY23" fmla="*/ 3725 h 10441"/>
              <a:gd name="connsiteX24" fmla="*/ 2019 w 10000"/>
              <a:gd name="connsiteY24" fmla="*/ 3993 h 10441"/>
              <a:gd name="connsiteX25" fmla="*/ 1643 w 10000"/>
              <a:gd name="connsiteY25" fmla="*/ 3725 h 10441"/>
              <a:gd name="connsiteX26" fmla="*/ 1315 w 10000"/>
              <a:gd name="connsiteY26" fmla="*/ 3725 h 10441"/>
              <a:gd name="connsiteX27" fmla="*/ 1925 w 10000"/>
              <a:gd name="connsiteY27" fmla="*/ 3038 h 10441"/>
              <a:gd name="connsiteX28" fmla="*/ 1831 w 10000"/>
              <a:gd name="connsiteY28" fmla="*/ 2799 h 10441"/>
              <a:gd name="connsiteX29" fmla="*/ 1315 w 10000"/>
              <a:gd name="connsiteY29" fmla="*/ 2799 h 10441"/>
              <a:gd name="connsiteX30" fmla="*/ 939 w 10000"/>
              <a:gd name="connsiteY30" fmla="*/ 2620 h 10441"/>
              <a:gd name="connsiteX31" fmla="*/ 610 w 10000"/>
              <a:gd name="connsiteY31" fmla="*/ 2590 h 10441"/>
              <a:gd name="connsiteX32" fmla="*/ 798 w 10000"/>
              <a:gd name="connsiteY32" fmla="*/ 2292 h 10441"/>
              <a:gd name="connsiteX33" fmla="*/ 188 w 10000"/>
              <a:gd name="connsiteY33" fmla="*/ 2501 h 10441"/>
              <a:gd name="connsiteX34" fmla="*/ 0 w 10000"/>
              <a:gd name="connsiteY34" fmla="*/ 2471 h 10441"/>
              <a:gd name="connsiteX35" fmla="*/ 751 w 10000"/>
              <a:gd name="connsiteY35" fmla="*/ 2142 h 10441"/>
              <a:gd name="connsiteX36" fmla="*/ 986 w 10000"/>
              <a:gd name="connsiteY36" fmla="*/ 2142 h 10441"/>
              <a:gd name="connsiteX37" fmla="*/ 1784 w 10000"/>
              <a:gd name="connsiteY37" fmla="*/ 2142 h 10441"/>
              <a:gd name="connsiteX38" fmla="*/ 1033 w 10000"/>
              <a:gd name="connsiteY38" fmla="*/ 2202 h 10441"/>
              <a:gd name="connsiteX39" fmla="*/ 986 w 10000"/>
              <a:gd name="connsiteY39" fmla="*/ 2292 h 10441"/>
              <a:gd name="connsiteX40" fmla="*/ 1878 w 10000"/>
              <a:gd name="connsiteY40" fmla="*/ 2262 h 10441"/>
              <a:gd name="connsiteX41" fmla="*/ 2066 w 10000"/>
              <a:gd name="connsiteY41" fmla="*/ 2501 h 10441"/>
              <a:gd name="connsiteX42" fmla="*/ 2629 w 10000"/>
              <a:gd name="connsiteY42" fmla="*/ 2411 h 10441"/>
              <a:gd name="connsiteX43" fmla="*/ 2770 w 10000"/>
              <a:gd name="connsiteY43" fmla="*/ 2023 h 10441"/>
              <a:gd name="connsiteX44" fmla="*/ 3146 w 10000"/>
              <a:gd name="connsiteY44" fmla="*/ 1754 h 10441"/>
              <a:gd name="connsiteX45" fmla="*/ 3005 w 10000"/>
              <a:gd name="connsiteY45" fmla="*/ 1486 h 10441"/>
              <a:gd name="connsiteX46" fmla="*/ 2723 w 10000"/>
              <a:gd name="connsiteY46" fmla="*/ 1516 h 10441"/>
              <a:gd name="connsiteX47" fmla="*/ 2535 w 10000"/>
              <a:gd name="connsiteY47" fmla="*/ 1277 h 10441"/>
              <a:gd name="connsiteX48" fmla="*/ 3146 w 10000"/>
              <a:gd name="connsiteY48" fmla="*/ 1187 h 10441"/>
              <a:gd name="connsiteX49" fmla="*/ 2676 w 10000"/>
              <a:gd name="connsiteY49" fmla="*/ 680 h 10441"/>
              <a:gd name="connsiteX50" fmla="*/ 2300 w 10000"/>
              <a:gd name="connsiteY50" fmla="*/ 740 h 10441"/>
              <a:gd name="connsiteX51" fmla="*/ 2254 w 10000"/>
              <a:gd name="connsiteY51" fmla="*/ 560 h 10441"/>
              <a:gd name="connsiteX52" fmla="*/ 2629 w 10000"/>
              <a:gd name="connsiteY52" fmla="*/ 441 h 10441"/>
              <a:gd name="connsiteX53" fmla="*/ 2497 w 10000"/>
              <a:gd name="connsiteY53" fmla="*/ 0 h 10441"/>
              <a:gd name="connsiteX54" fmla="*/ 3549 w 10000"/>
              <a:gd name="connsiteY54" fmla="*/ 130 h 10441"/>
              <a:gd name="connsiteX55" fmla="*/ 4601 w 10000"/>
              <a:gd name="connsiteY55" fmla="*/ 769 h 10441"/>
              <a:gd name="connsiteX56" fmla="*/ 4695 w 10000"/>
              <a:gd name="connsiteY56" fmla="*/ 1068 h 10441"/>
              <a:gd name="connsiteX57" fmla="*/ 4413 w 10000"/>
              <a:gd name="connsiteY57" fmla="*/ 1307 h 10441"/>
              <a:gd name="connsiteX58" fmla="*/ 5562 w 10000"/>
              <a:gd name="connsiteY58" fmla="*/ 1016 h 10441"/>
              <a:gd name="connsiteX59" fmla="*/ 5634 w 10000"/>
              <a:gd name="connsiteY59" fmla="*/ 1426 h 10441"/>
              <a:gd name="connsiteX60" fmla="*/ 5915 w 10000"/>
              <a:gd name="connsiteY60" fmla="*/ 1277 h 10441"/>
              <a:gd name="connsiteX61" fmla="*/ 6103 w 10000"/>
              <a:gd name="connsiteY61" fmla="*/ 1605 h 10441"/>
              <a:gd name="connsiteX62" fmla="*/ 5681 w 10000"/>
              <a:gd name="connsiteY62" fmla="*/ 1844 h 10441"/>
              <a:gd name="connsiteX63" fmla="*/ 6009 w 10000"/>
              <a:gd name="connsiteY63" fmla="*/ 1963 h 10441"/>
              <a:gd name="connsiteX64" fmla="*/ 5915 w 10000"/>
              <a:gd name="connsiteY64" fmla="*/ 2381 h 10441"/>
              <a:gd name="connsiteX65" fmla="*/ 6553 w 10000"/>
              <a:gd name="connsiteY65" fmla="*/ 2835 h 10441"/>
              <a:gd name="connsiteX66" fmla="*/ 7042 w 10000"/>
              <a:gd name="connsiteY66" fmla="*/ 3247 h 10441"/>
              <a:gd name="connsiteX67" fmla="*/ 6620 w 10000"/>
              <a:gd name="connsiteY67" fmla="*/ 3486 h 10441"/>
              <a:gd name="connsiteX68" fmla="*/ 6103 w 10000"/>
              <a:gd name="connsiteY68" fmla="*/ 3396 h 10441"/>
              <a:gd name="connsiteX69" fmla="*/ 5634 w 10000"/>
              <a:gd name="connsiteY69" fmla="*/ 3486 h 10441"/>
              <a:gd name="connsiteX70" fmla="*/ 5728 w 10000"/>
              <a:gd name="connsiteY70" fmla="*/ 3754 h 10441"/>
              <a:gd name="connsiteX71" fmla="*/ 6056 w 10000"/>
              <a:gd name="connsiteY71" fmla="*/ 3874 h 10441"/>
              <a:gd name="connsiteX72" fmla="*/ 6150 w 10000"/>
              <a:gd name="connsiteY72" fmla="*/ 4590 h 10441"/>
              <a:gd name="connsiteX73" fmla="*/ 5540 w 10000"/>
              <a:gd name="connsiteY73" fmla="*/ 4620 h 10441"/>
              <a:gd name="connsiteX74" fmla="*/ 5540 w 10000"/>
              <a:gd name="connsiteY74" fmla="*/ 5038 h 10441"/>
              <a:gd name="connsiteX75" fmla="*/ 4601 w 10000"/>
              <a:gd name="connsiteY75" fmla="*/ 5456 h 10441"/>
              <a:gd name="connsiteX76" fmla="*/ 4883 w 10000"/>
              <a:gd name="connsiteY76" fmla="*/ 5844 h 10441"/>
              <a:gd name="connsiteX77" fmla="*/ 4648 w 10000"/>
              <a:gd name="connsiteY77" fmla="*/ 6202 h 10441"/>
              <a:gd name="connsiteX78" fmla="*/ 5446 w 10000"/>
              <a:gd name="connsiteY78" fmla="*/ 6889 h 10441"/>
              <a:gd name="connsiteX79" fmla="*/ 6573 w 10000"/>
              <a:gd name="connsiteY79" fmla="*/ 6889 h 10441"/>
              <a:gd name="connsiteX80" fmla="*/ 7230 w 10000"/>
              <a:gd name="connsiteY80" fmla="*/ 6769 h 10441"/>
              <a:gd name="connsiteX81" fmla="*/ 7793 w 10000"/>
              <a:gd name="connsiteY81" fmla="*/ 6919 h 10441"/>
              <a:gd name="connsiteX82" fmla="*/ 8263 w 10000"/>
              <a:gd name="connsiteY82" fmla="*/ 7307 h 10441"/>
              <a:gd name="connsiteX83" fmla="*/ 8638 w 10000"/>
              <a:gd name="connsiteY83" fmla="*/ 8053 h 10441"/>
              <a:gd name="connsiteX84" fmla="*/ 9014 w 10000"/>
              <a:gd name="connsiteY84" fmla="*/ 8023 h 10441"/>
              <a:gd name="connsiteX85" fmla="*/ 10000 w 10000"/>
              <a:gd name="connsiteY85" fmla="*/ 8769 h 10441"/>
              <a:gd name="connsiteX86" fmla="*/ 8826 w 10000"/>
              <a:gd name="connsiteY86" fmla="*/ 9575 h 10441"/>
              <a:gd name="connsiteX87" fmla="*/ 9296 w 10000"/>
              <a:gd name="connsiteY87" fmla="*/ 10172 h 10441"/>
              <a:gd name="connsiteX88" fmla="*/ 9108 w 10000"/>
              <a:gd name="connsiteY88" fmla="*/ 10411 h 10441"/>
              <a:gd name="connsiteX89" fmla="*/ 8826 w 10000"/>
              <a:gd name="connsiteY89" fmla="*/ 10172 h 10441"/>
              <a:gd name="connsiteX90" fmla="*/ 6948 w 10000"/>
              <a:gd name="connsiteY90" fmla="*/ 10142 h 10441"/>
              <a:gd name="connsiteX91" fmla="*/ 6620 w 10000"/>
              <a:gd name="connsiteY91" fmla="*/ 10441 h 10441"/>
              <a:gd name="connsiteX92" fmla="*/ 6056 w 10000"/>
              <a:gd name="connsiteY92" fmla="*/ 10411 h 10441"/>
              <a:gd name="connsiteX0" fmla="*/ 6056 w 10000"/>
              <a:gd name="connsiteY0" fmla="*/ 10411 h 10441"/>
              <a:gd name="connsiteX1" fmla="*/ 6150 w 10000"/>
              <a:gd name="connsiteY1" fmla="*/ 9575 h 10441"/>
              <a:gd name="connsiteX2" fmla="*/ 6432 w 10000"/>
              <a:gd name="connsiteY2" fmla="*/ 8769 h 10441"/>
              <a:gd name="connsiteX3" fmla="*/ 5634 w 10000"/>
              <a:gd name="connsiteY3" fmla="*/ 8590 h 10441"/>
              <a:gd name="connsiteX4" fmla="*/ 5399 w 10000"/>
              <a:gd name="connsiteY4" fmla="*/ 8411 h 10441"/>
              <a:gd name="connsiteX5" fmla="*/ 5023 w 10000"/>
              <a:gd name="connsiteY5" fmla="*/ 8501 h 10441"/>
              <a:gd name="connsiteX6" fmla="*/ 4695 w 10000"/>
              <a:gd name="connsiteY6" fmla="*/ 7934 h 10441"/>
              <a:gd name="connsiteX7" fmla="*/ 4131 w 10000"/>
              <a:gd name="connsiteY7" fmla="*/ 7575 h 10441"/>
              <a:gd name="connsiteX8" fmla="*/ 3709 w 10000"/>
              <a:gd name="connsiteY8" fmla="*/ 7605 h 10441"/>
              <a:gd name="connsiteX9" fmla="*/ 3803 w 10000"/>
              <a:gd name="connsiteY9" fmla="*/ 7784 h 10441"/>
              <a:gd name="connsiteX10" fmla="*/ 3333 w 10000"/>
              <a:gd name="connsiteY10" fmla="*/ 7814 h 10441"/>
              <a:gd name="connsiteX11" fmla="*/ 3286 w 10000"/>
              <a:gd name="connsiteY11" fmla="*/ 7128 h 10441"/>
              <a:gd name="connsiteX12" fmla="*/ 2535 w 10000"/>
              <a:gd name="connsiteY12" fmla="*/ 7098 h 10441"/>
              <a:gd name="connsiteX13" fmla="*/ 2629 w 10000"/>
              <a:gd name="connsiteY13" fmla="*/ 6799 h 10441"/>
              <a:gd name="connsiteX14" fmla="*/ 2300 w 10000"/>
              <a:gd name="connsiteY14" fmla="*/ 6710 h 10441"/>
              <a:gd name="connsiteX15" fmla="*/ 2113 w 10000"/>
              <a:gd name="connsiteY15" fmla="*/ 6202 h 10441"/>
              <a:gd name="connsiteX16" fmla="*/ 2441 w 10000"/>
              <a:gd name="connsiteY16" fmla="*/ 6053 h 10441"/>
              <a:gd name="connsiteX17" fmla="*/ 2911 w 10000"/>
              <a:gd name="connsiteY17" fmla="*/ 5665 h 10441"/>
              <a:gd name="connsiteX18" fmla="*/ 2629 w 10000"/>
              <a:gd name="connsiteY18" fmla="*/ 5456 h 10441"/>
              <a:gd name="connsiteX19" fmla="*/ 3192 w 10000"/>
              <a:gd name="connsiteY19" fmla="*/ 5128 h 10441"/>
              <a:gd name="connsiteX20" fmla="*/ 2629 w 10000"/>
              <a:gd name="connsiteY20" fmla="*/ 5128 h 10441"/>
              <a:gd name="connsiteX21" fmla="*/ 2629 w 10000"/>
              <a:gd name="connsiteY21" fmla="*/ 4769 h 10441"/>
              <a:gd name="connsiteX22" fmla="*/ 2817 w 10000"/>
              <a:gd name="connsiteY22" fmla="*/ 4202 h 10441"/>
              <a:gd name="connsiteX23" fmla="*/ 2582 w 10000"/>
              <a:gd name="connsiteY23" fmla="*/ 3725 h 10441"/>
              <a:gd name="connsiteX24" fmla="*/ 2019 w 10000"/>
              <a:gd name="connsiteY24" fmla="*/ 3993 h 10441"/>
              <a:gd name="connsiteX25" fmla="*/ 1643 w 10000"/>
              <a:gd name="connsiteY25" fmla="*/ 3725 h 10441"/>
              <a:gd name="connsiteX26" fmla="*/ 1315 w 10000"/>
              <a:gd name="connsiteY26" fmla="*/ 3725 h 10441"/>
              <a:gd name="connsiteX27" fmla="*/ 1925 w 10000"/>
              <a:gd name="connsiteY27" fmla="*/ 3038 h 10441"/>
              <a:gd name="connsiteX28" fmla="*/ 1831 w 10000"/>
              <a:gd name="connsiteY28" fmla="*/ 2799 h 10441"/>
              <a:gd name="connsiteX29" fmla="*/ 1315 w 10000"/>
              <a:gd name="connsiteY29" fmla="*/ 2799 h 10441"/>
              <a:gd name="connsiteX30" fmla="*/ 939 w 10000"/>
              <a:gd name="connsiteY30" fmla="*/ 2620 h 10441"/>
              <a:gd name="connsiteX31" fmla="*/ 610 w 10000"/>
              <a:gd name="connsiteY31" fmla="*/ 2590 h 10441"/>
              <a:gd name="connsiteX32" fmla="*/ 798 w 10000"/>
              <a:gd name="connsiteY32" fmla="*/ 2292 h 10441"/>
              <a:gd name="connsiteX33" fmla="*/ 188 w 10000"/>
              <a:gd name="connsiteY33" fmla="*/ 2501 h 10441"/>
              <a:gd name="connsiteX34" fmla="*/ 0 w 10000"/>
              <a:gd name="connsiteY34" fmla="*/ 2471 h 10441"/>
              <a:gd name="connsiteX35" fmla="*/ 751 w 10000"/>
              <a:gd name="connsiteY35" fmla="*/ 2142 h 10441"/>
              <a:gd name="connsiteX36" fmla="*/ 986 w 10000"/>
              <a:gd name="connsiteY36" fmla="*/ 2142 h 10441"/>
              <a:gd name="connsiteX37" fmla="*/ 1784 w 10000"/>
              <a:gd name="connsiteY37" fmla="*/ 2142 h 10441"/>
              <a:gd name="connsiteX38" fmla="*/ 1033 w 10000"/>
              <a:gd name="connsiteY38" fmla="*/ 2202 h 10441"/>
              <a:gd name="connsiteX39" fmla="*/ 986 w 10000"/>
              <a:gd name="connsiteY39" fmla="*/ 2292 h 10441"/>
              <a:gd name="connsiteX40" fmla="*/ 1878 w 10000"/>
              <a:gd name="connsiteY40" fmla="*/ 2262 h 10441"/>
              <a:gd name="connsiteX41" fmla="*/ 2066 w 10000"/>
              <a:gd name="connsiteY41" fmla="*/ 2501 h 10441"/>
              <a:gd name="connsiteX42" fmla="*/ 1854 w 10000"/>
              <a:gd name="connsiteY42" fmla="*/ 1859 h 10441"/>
              <a:gd name="connsiteX43" fmla="*/ 2770 w 10000"/>
              <a:gd name="connsiteY43" fmla="*/ 2023 h 10441"/>
              <a:gd name="connsiteX44" fmla="*/ 3146 w 10000"/>
              <a:gd name="connsiteY44" fmla="*/ 1754 h 10441"/>
              <a:gd name="connsiteX45" fmla="*/ 3005 w 10000"/>
              <a:gd name="connsiteY45" fmla="*/ 1486 h 10441"/>
              <a:gd name="connsiteX46" fmla="*/ 2723 w 10000"/>
              <a:gd name="connsiteY46" fmla="*/ 1516 h 10441"/>
              <a:gd name="connsiteX47" fmla="*/ 2535 w 10000"/>
              <a:gd name="connsiteY47" fmla="*/ 1277 h 10441"/>
              <a:gd name="connsiteX48" fmla="*/ 3146 w 10000"/>
              <a:gd name="connsiteY48" fmla="*/ 1187 h 10441"/>
              <a:gd name="connsiteX49" fmla="*/ 2676 w 10000"/>
              <a:gd name="connsiteY49" fmla="*/ 680 h 10441"/>
              <a:gd name="connsiteX50" fmla="*/ 2300 w 10000"/>
              <a:gd name="connsiteY50" fmla="*/ 740 h 10441"/>
              <a:gd name="connsiteX51" fmla="*/ 2254 w 10000"/>
              <a:gd name="connsiteY51" fmla="*/ 560 h 10441"/>
              <a:gd name="connsiteX52" fmla="*/ 2629 w 10000"/>
              <a:gd name="connsiteY52" fmla="*/ 441 h 10441"/>
              <a:gd name="connsiteX53" fmla="*/ 2497 w 10000"/>
              <a:gd name="connsiteY53" fmla="*/ 0 h 10441"/>
              <a:gd name="connsiteX54" fmla="*/ 3549 w 10000"/>
              <a:gd name="connsiteY54" fmla="*/ 130 h 10441"/>
              <a:gd name="connsiteX55" fmla="*/ 4601 w 10000"/>
              <a:gd name="connsiteY55" fmla="*/ 769 h 10441"/>
              <a:gd name="connsiteX56" fmla="*/ 4695 w 10000"/>
              <a:gd name="connsiteY56" fmla="*/ 1068 h 10441"/>
              <a:gd name="connsiteX57" fmla="*/ 4413 w 10000"/>
              <a:gd name="connsiteY57" fmla="*/ 1307 h 10441"/>
              <a:gd name="connsiteX58" fmla="*/ 5562 w 10000"/>
              <a:gd name="connsiteY58" fmla="*/ 1016 h 10441"/>
              <a:gd name="connsiteX59" fmla="*/ 5634 w 10000"/>
              <a:gd name="connsiteY59" fmla="*/ 1426 h 10441"/>
              <a:gd name="connsiteX60" fmla="*/ 5915 w 10000"/>
              <a:gd name="connsiteY60" fmla="*/ 1277 h 10441"/>
              <a:gd name="connsiteX61" fmla="*/ 6103 w 10000"/>
              <a:gd name="connsiteY61" fmla="*/ 1605 h 10441"/>
              <a:gd name="connsiteX62" fmla="*/ 5681 w 10000"/>
              <a:gd name="connsiteY62" fmla="*/ 1844 h 10441"/>
              <a:gd name="connsiteX63" fmla="*/ 6009 w 10000"/>
              <a:gd name="connsiteY63" fmla="*/ 1963 h 10441"/>
              <a:gd name="connsiteX64" fmla="*/ 5915 w 10000"/>
              <a:gd name="connsiteY64" fmla="*/ 2381 h 10441"/>
              <a:gd name="connsiteX65" fmla="*/ 6553 w 10000"/>
              <a:gd name="connsiteY65" fmla="*/ 2835 h 10441"/>
              <a:gd name="connsiteX66" fmla="*/ 7042 w 10000"/>
              <a:gd name="connsiteY66" fmla="*/ 3247 h 10441"/>
              <a:gd name="connsiteX67" fmla="*/ 6620 w 10000"/>
              <a:gd name="connsiteY67" fmla="*/ 3486 h 10441"/>
              <a:gd name="connsiteX68" fmla="*/ 6103 w 10000"/>
              <a:gd name="connsiteY68" fmla="*/ 3396 h 10441"/>
              <a:gd name="connsiteX69" fmla="*/ 5634 w 10000"/>
              <a:gd name="connsiteY69" fmla="*/ 3486 h 10441"/>
              <a:gd name="connsiteX70" fmla="*/ 5728 w 10000"/>
              <a:gd name="connsiteY70" fmla="*/ 3754 h 10441"/>
              <a:gd name="connsiteX71" fmla="*/ 6056 w 10000"/>
              <a:gd name="connsiteY71" fmla="*/ 3874 h 10441"/>
              <a:gd name="connsiteX72" fmla="*/ 6150 w 10000"/>
              <a:gd name="connsiteY72" fmla="*/ 4590 h 10441"/>
              <a:gd name="connsiteX73" fmla="*/ 5540 w 10000"/>
              <a:gd name="connsiteY73" fmla="*/ 4620 h 10441"/>
              <a:gd name="connsiteX74" fmla="*/ 5540 w 10000"/>
              <a:gd name="connsiteY74" fmla="*/ 5038 h 10441"/>
              <a:gd name="connsiteX75" fmla="*/ 4601 w 10000"/>
              <a:gd name="connsiteY75" fmla="*/ 5456 h 10441"/>
              <a:gd name="connsiteX76" fmla="*/ 4883 w 10000"/>
              <a:gd name="connsiteY76" fmla="*/ 5844 h 10441"/>
              <a:gd name="connsiteX77" fmla="*/ 4648 w 10000"/>
              <a:gd name="connsiteY77" fmla="*/ 6202 h 10441"/>
              <a:gd name="connsiteX78" fmla="*/ 5446 w 10000"/>
              <a:gd name="connsiteY78" fmla="*/ 6889 h 10441"/>
              <a:gd name="connsiteX79" fmla="*/ 6573 w 10000"/>
              <a:gd name="connsiteY79" fmla="*/ 6889 h 10441"/>
              <a:gd name="connsiteX80" fmla="*/ 7230 w 10000"/>
              <a:gd name="connsiteY80" fmla="*/ 6769 h 10441"/>
              <a:gd name="connsiteX81" fmla="*/ 7793 w 10000"/>
              <a:gd name="connsiteY81" fmla="*/ 6919 h 10441"/>
              <a:gd name="connsiteX82" fmla="*/ 8263 w 10000"/>
              <a:gd name="connsiteY82" fmla="*/ 7307 h 10441"/>
              <a:gd name="connsiteX83" fmla="*/ 8638 w 10000"/>
              <a:gd name="connsiteY83" fmla="*/ 8053 h 10441"/>
              <a:gd name="connsiteX84" fmla="*/ 9014 w 10000"/>
              <a:gd name="connsiteY84" fmla="*/ 8023 h 10441"/>
              <a:gd name="connsiteX85" fmla="*/ 10000 w 10000"/>
              <a:gd name="connsiteY85" fmla="*/ 8769 h 10441"/>
              <a:gd name="connsiteX86" fmla="*/ 8826 w 10000"/>
              <a:gd name="connsiteY86" fmla="*/ 9575 h 10441"/>
              <a:gd name="connsiteX87" fmla="*/ 9296 w 10000"/>
              <a:gd name="connsiteY87" fmla="*/ 10172 h 10441"/>
              <a:gd name="connsiteX88" fmla="*/ 9108 w 10000"/>
              <a:gd name="connsiteY88" fmla="*/ 10411 h 10441"/>
              <a:gd name="connsiteX89" fmla="*/ 8826 w 10000"/>
              <a:gd name="connsiteY89" fmla="*/ 10172 h 10441"/>
              <a:gd name="connsiteX90" fmla="*/ 6948 w 10000"/>
              <a:gd name="connsiteY90" fmla="*/ 10142 h 10441"/>
              <a:gd name="connsiteX91" fmla="*/ 6620 w 10000"/>
              <a:gd name="connsiteY91" fmla="*/ 10441 h 10441"/>
              <a:gd name="connsiteX92" fmla="*/ 6056 w 10000"/>
              <a:gd name="connsiteY92" fmla="*/ 10411 h 10441"/>
              <a:gd name="connsiteX0" fmla="*/ 6056 w 10000"/>
              <a:gd name="connsiteY0" fmla="*/ 10411 h 10441"/>
              <a:gd name="connsiteX1" fmla="*/ 6150 w 10000"/>
              <a:gd name="connsiteY1" fmla="*/ 9575 h 10441"/>
              <a:gd name="connsiteX2" fmla="*/ 6432 w 10000"/>
              <a:gd name="connsiteY2" fmla="*/ 8769 h 10441"/>
              <a:gd name="connsiteX3" fmla="*/ 5634 w 10000"/>
              <a:gd name="connsiteY3" fmla="*/ 8590 h 10441"/>
              <a:gd name="connsiteX4" fmla="*/ 5399 w 10000"/>
              <a:gd name="connsiteY4" fmla="*/ 8411 h 10441"/>
              <a:gd name="connsiteX5" fmla="*/ 5023 w 10000"/>
              <a:gd name="connsiteY5" fmla="*/ 8501 h 10441"/>
              <a:gd name="connsiteX6" fmla="*/ 4695 w 10000"/>
              <a:gd name="connsiteY6" fmla="*/ 7934 h 10441"/>
              <a:gd name="connsiteX7" fmla="*/ 4131 w 10000"/>
              <a:gd name="connsiteY7" fmla="*/ 7575 h 10441"/>
              <a:gd name="connsiteX8" fmla="*/ 3709 w 10000"/>
              <a:gd name="connsiteY8" fmla="*/ 7605 h 10441"/>
              <a:gd name="connsiteX9" fmla="*/ 3803 w 10000"/>
              <a:gd name="connsiteY9" fmla="*/ 7784 h 10441"/>
              <a:gd name="connsiteX10" fmla="*/ 3333 w 10000"/>
              <a:gd name="connsiteY10" fmla="*/ 7814 h 10441"/>
              <a:gd name="connsiteX11" fmla="*/ 3286 w 10000"/>
              <a:gd name="connsiteY11" fmla="*/ 7128 h 10441"/>
              <a:gd name="connsiteX12" fmla="*/ 2535 w 10000"/>
              <a:gd name="connsiteY12" fmla="*/ 7098 h 10441"/>
              <a:gd name="connsiteX13" fmla="*/ 2629 w 10000"/>
              <a:gd name="connsiteY13" fmla="*/ 6799 h 10441"/>
              <a:gd name="connsiteX14" fmla="*/ 2300 w 10000"/>
              <a:gd name="connsiteY14" fmla="*/ 6710 h 10441"/>
              <a:gd name="connsiteX15" fmla="*/ 2113 w 10000"/>
              <a:gd name="connsiteY15" fmla="*/ 6202 h 10441"/>
              <a:gd name="connsiteX16" fmla="*/ 2441 w 10000"/>
              <a:gd name="connsiteY16" fmla="*/ 6053 h 10441"/>
              <a:gd name="connsiteX17" fmla="*/ 2911 w 10000"/>
              <a:gd name="connsiteY17" fmla="*/ 5665 h 10441"/>
              <a:gd name="connsiteX18" fmla="*/ 2629 w 10000"/>
              <a:gd name="connsiteY18" fmla="*/ 5456 h 10441"/>
              <a:gd name="connsiteX19" fmla="*/ 3192 w 10000"/>
              <a:gd name="connsiteY19" fmla="*/ 5128 h 10441"/>
              <a:gd name="connsiteX20" fmla="*/ 2629 w 10000"/>
              <a:gd name="connsiteY20" fmla="*/ 5128 h 10441"/>
              <a:gd name="connsiteX21" fmla="*/ 2629 w 10000"/>
              <a:gd name="connsiteY21" fmla="*/ 4769 h 10441"/>
              <a:gd name="connsiteX22" fmla="*/ 2817 w 10000"/>
              <a:gd name="connsiteY22" fmla="*/ 4202 h 10441"/>
              <a:gd name="connsiteX23" fmla="*/ 2582 w 10000"/>
              <a:gd name="connsiteY23" fmla="*/ 3725 h 10441"/>
              <a:gd name="connsiteX24" fmla="*/ 2019 w 10000"/>
              <a:gd name="connsiteY24" fmla="*/ 3993 h 10441"/>
              <a:gd name="connsiteX25" fmla="*/ 1643 w 10000"/>
              <a:gd name="connsiteY25" fmla="*/ 3725 h 10441"/>
              <a:gd name="connsiteX26" fmla="*/ 1315 w 10000"/>
              <a:gd name="connsiteY26" fmla="*/ 3725 h 10441"/>
              <a:gd name="connsiteX27" fmla="*/ 1925 w 10000"/>
              <a:gd name="connsiteY27" fmla="*/ 3038 h 10441"/>
              <a:gd name="connsiteX28" fmla="*/ 1831 w 10000"/>
              <a:gd name="connsiteY28" fmla="*/ 2799 h 10441"/>
              <a:gd name="connsiteX29" fmla="*/ 1315 w 10000"/>
              <a:gd name="connsiteY29" fmla="*/ 2799 h 10441"/>
              <a:gd name="connsiteX30" fmla="*/ 939 w 10000"/>
              <a:gd name="connsiteY30" fmla="*/ 2620 h 10441"/>
              <a:gd name="connsiteX31" fmla="*/ 610 w 10000"/>
              <a:gd name="connsiteY31" fmla="*/ 2590 h 10441"/>
              <a:gd name="connsiteX32" fmla="*/ 798 w 10000"/>
              <a:gd name="connsiteY32" fmla="*/ 2292 h 10441"/>
              <a:gd name="connsiteX33" fmla="*/ 188 w 10000"/>
              <a:gd name="connsiteY33" fmla="*/ 2501 h 10441"/>
              <a:gd name="connsiteX34" fmla="*/ 0 w 10000"/>
              <a:gd name="connsiteY34" fmla="*/ 2471 h 10441"/>
              <a:gd name="connsiteX35" fmla="*/ 751 w 10000"/>
              <a:gd name="connsiteY35" fmla="*/ 2142 h 10441"/>
              <a:gd name="connsiteX36" fmla="*/ 986 w 10000"/>
              <a:gd name="connsiteY36" fmla="*/ 2142 h 10441"/>
              <a:gd name="connsiteX37" fmla="*/ 1784 w 10000"/>
              <a:gd name="connsiteY37" fmla="*/ 2142 h 10441"/>
              <a:gd name="connsiteX38" fmla="*/ 1033 w 10000"/>
              <a:gd name="connsiteY38" fmla="*/ 2202 h 10441"/>
              <a:gd name="connsiteX39" fmla="*/ 986 w 10000"/>
              <a:gd name="connsiteY39" fmla="*/ 2292 h 10441"/>
              <a:gd name="connsiteX40" fmla="*/ 1878 w 10000"/>
              <a:gd name="connsiteY40" fmla="*/ 2262 h 10441"/>
              <a:gd name="connsiteX41" fmla="*/ 2066 w 10000"/>
              <a:gd name="connsiteY41" fmla="*/ 2501 h 10441"/>
              <a:gd name="connsiteX42" fmla="*/ 1854 w 10000"/>
              <a:gd name="connsiteY42" fmla="*/ 1859 h 10441"/>
              <a:gd name="connsiteX43" fmla="*/ 2180 w 10000"/>
              <a:gd name="connsiteY43" fmla="*/ 1567 h 10441"/>
              <a:gd name="connsiteX44" fmla="*/ 3146 w 10000"/>
              <a:gd name="connsiteY44" fmla="*/ 1754 h 10441"/>
              <a:gd name="connsiteX45" fmla="*/ 3005 w 10000"/>
              <a:gd name="connsiteY45" fmla="*/ 1486 h 10441"/>
              <a:gd name="connsiteX46" fmla="*/ 2723 w 10000"/>
              <a:gd name="connsiteY46" fmla="*/ 1516 h 10441"/>
              <a:gd name="connsiteX47" fmla="*/ 2535 w 10000"/>
              <a:gd name="connsiteY47" fmla="*/ 1277 h 10441"/>
              <a:gd name="connsiteX48" fmla="*/ 3146 w 10000"/>
              <a:gd name="connsiteY48" fmla="*/ 1187 h 10441"/>
              <a:gd name="connsiteX49" fmla="*/ 2676 w 10000"/>
              <a:gd name="connsiteY49" fmla="*/ 680 h 10441"/>
              <a:gd name="connsiteX50" fmla="*/ 2300 w 10000"/>
              <a:gd name="connsiteY50" fmla="*/ 740 h 10441"/>
              <a:gd name="connsiteX51" fmla="*/ 2254 w 10000"/>
              <a:gd name="connsiteY51" fmla="*/ 560 h 10441"/>
              <a:gd name="connsiteX52" fmla="*/ 2629 w 10000"/>
              <a:gd name="connsiteY52" fmla="*/ 441 h 10441"/>
              <a:gd name="connsiteX53" fmla="*/ 2497 w 10000"/>
              <a:gd name="connsiteY53" fmla="*/ 0 h 10441"/>
              <a:gd name="connsiteX54" fmla="*/ 3549 w 10000"/>
              <a:gd name="connsiteY54" fmla="*/ 130 h 10441"/>
              <a:gd name="connsiteX55" fmla="*/ 4601 w 10000"/>
              <a:gd name="connsiteY55" fmla="*/ 769 h 10441"/>
              <a:gd name="connsiteX56" fmla="*/ 4695 w 10000"/>
              <a:gd name="connsiteY56" fmla="*/ 1068 h 10441"/>
              <a:gd name="connsiteX57" fmla="*/ 4413 w 10000"/>
              <a:gd name="connsiteY57" fmla="*/ 1307 h 10441"/>
              <a:gd name="connsiteX58" fmla="*/ 5562 w 10000"/>
              <a:gd name="connsiteY58" fmla="*/ 1016 h 10441"/>
              <a:gd name="connsiteX59" fmla="*/ 5634 w 10000"/>
              <a:gd name="connsiteY59" fmla="*/ 1426 h 10441"/>
              <a:gd name="connsiteX60" fmla="*/ 5915 w 10000"/>
              <a:gd name="connsiteY60" fmla="*/ 1277 h 10441"/>
              <a:gd name="connsiteX61" fmla="*/ 6103 w 10000"/>
              <a:gd name="connsiteY61" fmla="*/ 1605 h 10441"/>
              <a:gd name="connsiteX62" fmla="*/ 5681 w 10000"/>
              <a:gd name="connsiteY62" fmla="*/ 1844 h 10441"/>
              <a:gd name="connsiteX63" fmla="*/ 6009 w 10000"/>
              <a:gd name="connsiteY63" fmla="*/ 1963 h 10441"/>
              <a:gd name="connsiteX64" fmla="*/ 5915 w 10000"/>
              <a:gd name="connsiteY64" fmla="*/ 2381 h 10441"/>
              <a:gd name="connsiteX65" fmla="*/ 6553 w 10000"/>
              <a:gd name="connsiteY65" fmla="*/ 2835 h 10441"/>
              <a:gd name="connsiteX66" fmla="*/ 7042 w 10000"/>
              <a:gd name="connsiteY66" fmla="*/ 3247 h 10441"/>
              <a:gd name="connsiteX67" fmla="*/ 6620 w 10000"/>
              <a:gd name="connsiteY67" fmla="*/ 3486 h 10441"/>
              <a:gd name="connsiteX68" fmla="*/ 6103 w 10000"/>
              <a:gd name="connsiteY68" fmla="*/ 3396 h 10441"/>
              <a:gd name="connsiteX69" fmla="*/ 5634 w 10000"/>
              <a:gd name="connsiteY69" fmla="*/ 3486 h 10441"/>
              <a:gd name="connsiteX70" fmla="*/ 5728 w 10000"/>
              <a:gd name="connsiteY70" fmla="*/ 3754 h 10441"/>
              <a:gd name="connsiteX71" fmla="*/ 6056 w 10000"/>
              <a:gd name="connsiteY71" fmla="*/ 3874 h 10441"/>
              <a:gd name="connsiteX72" fmla="*/ 6150 w 10000"/>
              <a:gd name="connsiteY72" fmla="*/ 4590 h 10441"/>
              <a:gd name="connsiteX73" fmla="*/ 5540 w 10000"/>
              <a:gd name="connsiteY73" fmla="*/ 4620 h 10441"/>
              <a:gd name="connsiteX74" fmla="*/ 5540 w 10000"/>
              <a:gd name="connsiteY74" fmla="*/ 5038 h 10441"/>
              <a:gd name="connsiteX75" fmla="*/ 4601 w 10000"/>
              <a:gd name="connsiteY75" fmla="*/ 5456 h 10441"/>
              <a:gd name="connsiteX76" fmla="*/ 4883 w 10000"/>
              <a:gd name="connsiteY76" fmla="*/ 5844 h 10441"/>
              <a:gd name="connsiteX77" fmla="*/ 4648 w 10000"/>
              <a:gd name="connsiteY77" fmla="*/ 6202 h 10441"/>
              <a:gd name="connsiteX78" fmla="*/ 5446 w 10000"/>
              <a:gd name="connsiteY78" fmla="*/ 6889 h 10441"/>
              <a:gd name="connsiteX79" fmla="*/ 6573 w 10000"/>
              <a:gd name="connsiteY79" fmla="*/ 6889 h 10441"/>
              <a:gd name="connsiteX80" fmla="*/ 7230 w 10000"/>
              <a:gd name="connsiteY80" fmla="*/ 6769 h 10441"/>
              <a:gd name="connsiteX81" fmla="*/ 7793 w 10000"/>
              <a:gd name="connsiteY81" fmla="*/ 6919 h 10441"/>
              <a:gd name="connsiteX82" fmla="*/ 8263 w 10000"/>
              <a:gd name="connsiteY82" fmla="*/ 7307 h 10441"/>
              <a:gd name="connsiteX83" fmla="*/ 8638 w 10000"/>
              <a:gd name="connsiteY83" fmla="*/ 8053 h 10441"/>
              <a:gd name="connsiteX84" fmla="*/ 9014 w 10000"/>
              <a:gd name="connsiteY84" fmla="*/ 8023 h 10441"/>
              <a:gd name="connsiteX85" fmla="*/ 10000 w 10000"/>
              <a:gd name="connsiteY85" fmla="*/ 8769 h 10441"/>
              <a:gd name="connsiteX86" fmla="*/ 8826 w 10000"/>
              <a:gd name="connsiteY86" fmla="*/ 9575 h 10441"/>
              <a:gd name="connsiteX87" fmla="*/ 9296 w 10000"/>
              <a:gd name="connsiteY87" fmla="*/ 10172 h 10441"/>
              <a:gd name="connsiteX88" fmla="*/ 9108 w 10000"/>
              <a:gd name="connsiteY88" fmla="*/ 10411 h 10441"/>
              <a:gd name="connsiteX89" fmla="*/ 8826 w 10000"/>
              <a:gd name="connsiteY89" fmla="*/ 10172 h 10441"/>
              <a:gd name="connsiteX90" fmla="*/ 6948 w 10000"/>
              <a:gd name="connsiteY90" fmla="*/ 10142 h 10441"/>
              <a:gd name="connsiteX91" fmla="*/ 6620 w 10000"/>
              <a:gd name="connsiteY91" fmla="*/ 10441 h 10441"/>
              <a:gd name="connsiteX92" fmla="*/ 6056 w 10000"/>
              <a:gd name="connsiteY92" fmla="*/ 10411 h 10441"/>
              <a:gd name="connsiteX0" fmla="*/ 6056 w 10000"/>
              <a:gd name="connsiteY0" fmla="*/ 10411 h 10441"/>
              <a:gd name="connsiteX1" fmla="*/ 6150 w 10000"/>
              <a:gd name="connsiteY1" fmla="*/ 9575 h 10441"/>
              <a:gd name="connsiteX2" fmla="*/ 6432 w 10000"/>
              <a:gd name="connsiteY2" fmla="*/ 8769 h 10441"/>
              <a:gd name="connsiteX3" fmla="*/ 5634 w 10000"/>
              <a:gd name="connsiteY3" fmla="*/ 8590 h 10441"/>
              <a:gd name="connsiteX4" fmla="*/ 5399 w 10000"/>
              <a:gd name="connsiteY4" fmla="*/ 8411 h 10441"/>
              <a:gd name="connsiteX5" fmla="*/ 5023 w 10000"/>
              <a:gd name="connsiteY5" fmla="*/ 8501 h 10441"/>
              <a:gd name="connsiteX6" fmla="*/ 4695 w 10000"/>
              <a:gd name="connsiteY6" fmla="*/ 7934 h 10441"/>
              <a:gd name="connsiteX7" fmla="*/ 4131 w 10000"/>
              <a:gd name="connsiteY7" fmla="*/ 7575 h 10441"/>
              <a:gd name="connsiteX8" fmla="*/ 3709 w 10000"/>
              <a:gd name="connsiteY8" fmla="*/ 7605 h 10441"/>
              <a:gd name="connsiteX9" fmla="*/ 3803 w 10000"/>
              <a:gd name="connsiteY9" fmla="*/ 7784 h 10441"/>
              <a:gd name="connsiteX10" fmla="*/ 3333 w 10000"/>
              <a:gd name="connsiteY10" fmla="*/ 7814 h 10441"/>
              <a:gd name="connsiteX11" fmla="*/ 3286 w 10000"/>
              <a:gd name="connsiteY11" fmla="*/ 7128 h 10441"/>
              <a:gd name="connsiteX12" fmla="*/ 2535 w 10000"/>
              <a:gd name="connsiteY12" fmla="*/ 7098 h 10441"/>
              <a:gd name="connsiteX13" fmla="*/ 2629 w 10000"/>
              <a:gd name="connsiteY13" fmla="*/ 6799 h 10441"/>
              <a:gd name="connsiteX14" fmla="*/ 2300 w 10000"/>
              <a:gd name="connsiteY14" fmla="*/ 6710 h 10441"/>
              <a:gd name="connsiteX15" fmla="*/ 2113 w 10000"/>
              <a:gd name="connsiteY15" fmla="*/ 6202 h 10441"/>
              <a:gd name="connsiteX16" fmla="*/ 2441 w 10000"/>
              <a:gd name="connsiteY16" fmla="*/ 6053 h 10441"/>
              <a:gd name="connsiteX17" fmla="*/ 2911 w 10000"/>
              <a:gd name="connsiteY17" fmla="*/ 5665 h 10441"/>
              <a:gd name="connsiteX18" fmla="*/ 2629 w 10000"/>
              <a:gd name="connsiteY18" fmla="*/ 5456 h 10441"/>
              <a:gd name="connsiteX19" fmla="*/ 3192 w 10000"/>
              <a:gd name="connsiteY19" fmla="*/ 5128 h 10441"/>
              <a:gd name="connsiteX20" fmla="*/ 2629 w 10000"/>
              <a:gd name="connsiteY20" fmla="*/ 5128 h 10441"/>
              <a:gd name="connsiteX21" fmla="*/ 2629 w 10000"/>
              <a:gd name="connsiteY21" fmla="*/ 4769 h 10441"/>
              <a:gd name="connsiteX22" fmla="*/ 2817 w 10000"/>
              <a:gd name="connsiteY22" fmla="*/ 4202 h 10441"/>
              <a:gd name="connsiteX23" fmla="*/ 2582 w 10000"/>
              <a:gd name="connsiteY23" fmla="*/ 3725 h 10441"/>
              <a:gd name="connsiteX24" fmla="*/ 2019 w 10000"/>
              <a:gd name="connsiteY24" fmla="*/ 3993 h 10441"/>
              <a:gd name="connsiteX25" fmla="*/ 1643 w 10000"/>
              <a:gd name="connsiteY25" fmla="*/ 3725 h 10441"/>
              <a:gd name="connsiteX26" fmla="*/ 1315 w 10000"/>
              <a:gd name="connsiteY26" fmla="*/ 3725 h 10441"/>
              <a:gd name="connsiteX27" fmla="*/ 1925 w 10000"/>
              <a:gd name="connsiteY27" fmla="*/ 3038 h 10441"/>
              <a:gd name="connsiteX28" fmla="*/ 1831 w 10000"/>
              <a:gd name="connsiteY28" fmla="*/ 2799 h 10441"/>
              <a:gd name="connsiteX29" fmla="*/ 1315 w 10000"/>
              <a:gd name="connsiteY29" fmla="*/ 2799 h 10441"/>
              <a:gd name="connsiteX30" fmla="*/ 939 w 10000"/>
              <a:gd name="connsiteY30" fmla="*/ 2620 h 10441"/>
              <a:gd name="connsiteX31" fmla="*/ 610 w 10000"/>
              <a:gd name="connsiteY31" fmla="*/ 2590 h 10441"/>
              <a:gd name="connsiteX32" fmla="*/ 798 w 10000"/>
              <a:gd name="connsiteY32" fmla="*/ 2292 h 10441"/>
              <a:gd name="connsiteX33" fmla="*/ 188 w 10000"/>
              <a:gd name="connsiteY33" fmla="*/ 2501 h 10441"/>
              <a:gd name="connsiteX34" fmla="*/ 0 w 10000"/>
              <a:gd name="connsiteY34" fmla="*/ 2471 h 10441"/>
              <a:gd name="connsiteX35" fmla="*/ 751 w 10000"/>
              <a:gd name="connsiteY35" fmla="*/ 2142 h 10441"/>
              <a:gd name="connsiteX36" fmla="*/ 986 w 10000"/>
              <a:gd name="connsiteY36" fmla="*/ 2142 h 10441"/>
              <a:gd name="connsiteX37" fmla="*/ 1784 w 10000"/>
              <a:gd name="connsiteY37" fmla="*/ 2142 h 10441"/>
              <a:gd name="connsiteX38" fmla="*/ 1033 w 10000"/>
              <a:gd name="connsiteY38" fmla="*/ 2202 h 10441"/>
              <a:gd name="connsiteX39" fmla="*/ 986 w 10000"/>
              <a:gd name="connsiteY39" fmla="*/ 2292 h 10441"/>
              <a:gd name="connsiteX40" fmla="*/ 1878 w 10000"/>
              <a:gd name="connsiteY40" fmla="*/ 2262 h 10441"/>
              <a:gd name="connsiteX41" fmla="*/ 2066 w 10000"/>
              <a:gd name="connsiteY41" fmla="*/ 2501 h 10441"/>
              <a:gd name="connsiteX42" fmla="*/ 1854 w 10000"/>
              <a:gd name="connsiteY42" fmla="*/ 1859 h 10441"/>
              <a:gd name="connsiteX43" fmla="*/ 2180 w 10000"/>
              <a:gd name="connsiteY43" fmla="*/ 1567 h 10441"/>
              <a:gd name="connsiteX44" fmla="*/ 3146 w 10000"/>
              <a:gd name="connsiteY44" fmla="*/ 1754 h 10441"/>
              <a:gd name="connsiteX45" fmla="*/ 3005 w 10000"/>
              <a:gd name="connsiteY45" fmla="*/ 1486 h 10441"/>
              <a:gd name="connsiteX46" fmla="*/ 2723 w 10000"/>
              <a:gd name="connsiteY46" fmla="*/ 1516 h 10441"/>
              <a:gd name="connsiteX47" fmla="*/ 2535 w 10000"/>
              <a:gd name="connsiteY47" fmla="*/ 1277 h 10441"/>
              <a:gd name="connsiteX48" fmla="*/ 3146 w 10000"/>
              <a:gd name="connsiteY48" fmla="*/ 1187 h 10441"/>
              <a:gd name="connsiteX49" fmla="*/ 2676 w 10000"/>
              <a:gd name="connsiteY49" fmla="*/ 680 h 10441"/>
              <a:gd name="connsiteX50" fmla="*/ 2300 w 10000"/>
              <a:gd name="connsiteY50" fmla="*/ 740 h 10441"/>
              <a:gd name="connsiteX51" fmla="*/ 2254 w 10000"/>
              <a:gd name="connsiteY51" fmla="*/ 560 h 10441"/>
              <a:gd name="connsiteX52" fmla="*/ 2629 w 10000"/>
              <a:gd name="connsiteY52" fmla="*/ 441 h 10441"/>
              <a:gd name="connsiteX53" fmla="*/ 2497 w 10000"/>
              <a:gd name="connsiteY53" fmla="*/ 0 h 10441"/>
              <a:gd name="connsiteX54" fmla="*/ 3549 w 10000"/>
              <a:gd name="connsiteY54" fmla="*/ 130 h 10441"/>
              <a:gd name="connsiteX55" fmla="*/ 4601 w 10000"/>
              <a:gd name="connsiteY55" fmla="*/ 769 h 10441"/>
              <a:gd name="connsiteX56" fmla="*/ 4695 w 10000"/>
              <a:gd name="connsiteY56" fmla="*/ 1068 h 10441"/>
              <a:gd name="connsiteX57" fmla="*/ 4413 w 10000"/>
              <a:gd name="connsiteY57" fmla="*/ 1307 h 10441"/>
              <a:gd name="connsiteX58" fmla="*/ 5143 w 10000"/>
              <a:gd name="connsiteY58" fmla="*/ 981 h 10441"/>
              <a:gd name="connsiteX59" fmla="*/ 5562 w 10000"/>
              <a:gd name="connsiteY59" fmla="*/ 1016 h 10441"/>
              <a:gd name="connsiteX60" fmla="*/ 5634 w 10000"/>
              <a:gd name="connsiteY60" fmla="*/ 1426 h 10441"/>
              <a:gd name="connsiteX61" fmla="*/ 5915 w 10000"/>
              <a:gd name="connsiteY61" fmla="*/ 1277 h 10441"/>
              <a:gd name="connsiteX62" fmla="*/ 6103 w 10000"/>
              <a:gd name="connsiteY62" fmla="*/ 1605 h 10441"/>
              <a:gd name="connsiteX63" fmla="*/ 5681 w 10000"/>
              <a:gd name="connsiteY63" fmla="*/ 1844 h 10441"/>
              <a:gd name="connsiteX64" fmla="*/ 6009 w 10000"/>
              <a:gd name="connsiteY64" fmla="*/ 1963 h 10441"/>
              <a:gd name="connsiteX65" fmla="*/ 5915 w 10000"/>
              <a:gd name="connsiteY65" fmla="*/ 2381 h 10441"/>
              <a:gd name="connsiteX66" fmla="*/ 6553 w 10000"/>
              <a:gd name="connsiteY66" fmla="*/ 2835 h 10441"/>
              <a:gd name="connsiteX67" fmla="*/ 7042 w 10000"/>
              <a:gd name="connsiteY67" fmla="*/ 3247 h 10441"/>
              <a:gd name="connsiteX68" fmla="*/ 6620 w 10000"/>
              <a:gd name="connsiteY68" fmla="*/ 3486 h 10441"/>
              <a:gd name="connsiteX69" fmla="*/ 6103 w 10000"/>
              <a:gd name="connsiteY69" fmla="*/ 3396 h 10441"/>
              <a:gd name="connsiteX70" fmla="*/ 5634 w 10000"/>
              <a:gd name="connsiteY70" fmla="*/ 3486 h 10441"/>
              <a:gd name="connsiteX71" fmla="*/ 5728 w 10000"/>
              <a:gd name="connsiteY71" fmla="*/ 3754 h 10441"/>
              <a:gd name="connsiteX72" fmla="*/ 6056 w 10000"/>
              <a:gd name="connsiteY72" fmla="*/ 3874 h 10441"/>
              <a:gd name="connsiteX73" fmla="*/ 6150 w 10000"/>
              <a:gd name="connsiteY73" fmla="*/ 4590 h 10441"/>
              <a:gd name="connsiteX74" fmla="*/ 5540 w 10000"/>
              <a:gd name="connsiteY74" fmla="*/ 4620 h 10441"/>
              <a:gd name="connsiteX75" fmla="*/ 5540 w 10000"/>
              <a:gd name="connsiteY75" fmla="*/ 5038 h 10441"/>
              <a:gd name="connsiteX76" fmla="*/ 4601 w 10000"/>
              <a:gd name="connsiteY76" fmla="*/ 5456 h 10441"/>
              <a:gd name="connsiteX77" fmla="*/ 4883 w 10000"/>
              <a:gd name="connsiteY77" fmla="*/ 5844 h 10441"/>
              <a:gd name="connsiteX78" fmla="*/ 4648 w 10000"/>
              <a:gd name="connsiteY78" fmla="*/ 6202 h 10441"/>
              <a:gd name="connsiteX79" fmla="*/ 5446 w 10000"/>
              <a:gd name="connsiteY79" fmla="*/ 6889 h 10441"/>
              <a:gd name="connsiteX80" fmla="*/ 6573 w 10000"/>
              <a:gd name="connsiteY80" fmla="*/ 6889 h 10441"/>
              <a:gd name="connsiteX81" fmla="*/ 7230 w 10000"/>
              <a:gd name="connsiteY81" fmla="*/ 6769 h 10441"/>
              <a:gd name="connsiteX82" fmla="*/ 7793 w 10000"/>
              <a:gd name="connsiteY82" fmla="*/ 6919 h 10441"/>
              <a:gd name="connsiteX83" fmla="*/ 8263 w 10000"/>
              <a:gd name="connsiteY83" fmla="*/ 7307 h 10441"/>
              <a:gd name="connsiteX84" fmla="*/ 8638 w 10000"/>
              <a:gd name="connsiteY84" fmla="*/ 8053 h 10441"/>
              <a:gd name="connsiteX85" fmla="*/ 9014 w 10000"/>
              <a:gd name="connsiteY85" fmla="*/ 8023 h 10441"/>
              <a:gd name="connsiteX86" fmla="*/ 10000 w 10000"/>
              <a:gd name="connsiteY86" fmla="*/ 8769 h 10441"/>
              <a:gd name="connsiteX87" fmla="*/ 8826 w 10000"/>
              <a:gd name="connsiteY87" fmla="*/ 9575 h 10441"/>
              <a:gd name="connsiteX88" fmla="*/ 9296 w 10000"/>
              <a:gd name="connsiteY88" fmla="*/ 10172 h 10441"/>
              <a:gd name="connsiteX89" fmla="*/ 9108 w 10000"/>
              <a:gd name="connsiteY89" fmla="*/ 10411 h 10441"/>
              <a:gd name="connsiteX90" fmla="*/ 8826 w 10000"/>
              <a:gd name="connsiteY90" fmla="*/ 10172 h 10441"/>
              <a:gd name="connsiteX91" fmla="*/ 6948 w 10000"/>
              <a:gd name="connsiteY91" fmla="*/ 10142 h 10441"/>
              <a:gd name="connsiteX92" fmla="*/ 6620 w 10000"/>
              <a:gd name="connsiteY92" fmla="*/ 10441 h 10441"/>
              <a:gd name="connsiteX93" fmla="*/ 6056 w 10000"/>
              <a:gd name="connsiteY93" fmla="*/ 10411 h 10441"/>
              <a:gd name="connsiteX0" fmla="*/ 6056 w 10000"/>
              <a:gd name="connsiteY0" fmla="*/ 10411 h 10441"/>
              <a:gd name="connsiteX1" fmla="*/ 6150 w 10000"/>
              <a:gd name="connsiteY1" fmla="*/ 9575 h 10441"/>
              <a:gd name="connsiteX2" fmla="*/ 6432 w 10000"/>
              <a:gd name="connsiteY2" fmla="*/ 8769 h 10441"/>
              <a:gd name="connsiteX3" fmla="*/ 5634 w 10000"/>
              <a:gd name="connsiteY3" fmla="*/ 8590 h 10441"/>
              <a:gd name="connsiteX4" fmla="*/ 5399 w 10000"/>
              <a:gd name="connsiteY4" fmla="*/ 8411 h 10441"/>
              <a:gd name="connsiteX5" fmla="*/ 5023 w 10000"/>
              <a:gd name="connsiteY5" fmla="*/ 8501 h 10441"/>
              <a:gd name="connsiteX6" fmla="*/ 4695 w 10000"/>
              <a:gd name="connsiteY6" fmla="*/ 7934 h 10441"/>
              <a:gd name="connsiteX7" fmla="*/ 4131 w 10000"/>
              <a:gd name="connsiteY7" fmla="*/ 7575 h 10441"/>
              <a:gd name="connsiteX8" fmla="*/ 3709 w 10000"/>
              <a:gd name="connsiteY8" fmla="*/ 7605 h 10441"/>
              <a:gd name="connsiteX9" fmla="*/ 3803 w 10000"/>
              <a:gd name="connsiteY9" fmla="*/ 7784 h 10441"/>
              <a:gd name="connsiteX10" fmla="*/ 3333 w 10000"/>
              <a:gd name="connsiteY10" fmla="*/ 7814 h 10441"/>
              <a:gd name="connsiteX11" fmla="*/ 3286 w 10000"/>
              <a:gd name="connsiteY11" fmla="*/ 7128 h 10441"/>
              <a:gd name="connsiteX12" fmla="*/ 2535 w 10000"/>
              <a:gd name="connsiteY12" fmla="*/ 7098 h 10441"/>
              <a:gd name="connsiteX13" fmla="*/ 2629 w 10000"/>
              <a:gd name="connsiteY13" fmla="*/ 6799 h 10441"/>
              <a:gd name="connsiteX14" fmla="*/ 2300 w 10000"/>
              <a:gd name="connsiteY14" fmla="*/ 6710 h 10441"/>
              <a:gd name="connsiteX15" fmla="*/ 2113 w 10000"/>
              <a:gd name="connsiteY15" fmla="*/ 6202 h 10441"/>
              <a:gd name="connsiteX16" fmla="*/ 2441 w 10000"/>
              <a:gd name="connsiteY16" fmla="*/ 6053 h 10441"/>
              <a:gd name="connsiteX17" fmla="*/ 2911 w 10000"/>
              <a:gd name="connsiteY17" fmla="*/ 5665 h 10441"/>
              <a:gd name="connsiteX18" fmla="*/ 2629 w 10000"/>
              <a:gd name="connsiteY18" fmla="*/ 5456 h 10441"/>
              <a:gd name="connsiteX19" fmla="*/ 3192 w 10000"/>
              <a:gd name="connsiteY19" fmla="*/ 5128 h 10441"/>
              <a:gd name="connsiteX20" fmla="*/ 2629 w 10000"/>
              <a:gd name="connsiteY20" fmla="*/ 5128 h 10441"/>
              <a:gd name="connsiteX21" fmla="*/ 2629 w 10000"/>
              <a:gd name="connsiteY21" fmla="*/ 4769 h 10441"/>
              <a:gd name="connsiteX22" fmla="*/ 2817 w 10000"/>
              <a:gd name="connsiteY22" fmla="*/ 4202 h 10441"/>
              <a:gd name="connsiteX23" fmla="*/ 2582 w 10000"/>
              <a:gd name="connsiteY23" fmla="*/ 3725 h 10441"/>
              <a:gd name="connsiteX24" fmla="*/ 2019 w 10000"/>
              <a:gd name="connsiteY24" fmla="*/ 3993 h 10441"/>
              <a:gd name="connsiteX25" fmla="*/ 1643 w 10000"/>
              <a:gd name="connsiteY25" fmla="*/ 3725 h 10441"/>
              <a:gd name="connsiteX26" fmla="*/ 1315 w 10000"/>
              <a:gd name="connsiteY26" fmla="*/ 3725 h 10441"/>
              <a:gd name="connsiteX27" fmla="*/ 1925 w 10000"/>
              <a:gd name="connsiteY27" fmla="*/ 3038 h 10441"/>
              <a:gd name="connsiteX28" fmla="*/ 1831 w 10000"/>
              <a:gd name="connsiteY28" fmla="*/ 2799 h 10441"/>
              <a:gd name="connsiteX29" fmla="*/ 1315 w 10000"/>
              <a:gd name="connsiteY29" fmla="*/ 2799 h 10441"/>
              <a:gd name="connsiteX30" fmla="*/ 939 w 10000"/>
              <a:gd name="connsiteY30" fmla="*/ 2620 h 10441"/>
              <a:gd name="connsiteX31" fmla="*/ 610 w 10000"/>
              <a:gd name="connsiteY31" fmla="*/ 2590 h 10441"/>
              <a:gd name="connsiteX32" fmla="*/ 798 w 10000"/>
              <a:gd name="connsiteY32" fmla="*/ 2292 h 10441"/>
              <a:gd name="connsiteX33" fmla="*/ 188 w 10000"/>
              <a:gd name="connsiteY33" fmla="*/ 2501 h 10441"/>
              <a:gd name="connsiteX34" fmla="*/ 0 w 10000"/>
              <a:gd name="connsiteY34" fmla="*/ 2471 h 10441"/>
              <a:gd name="connsiteX35" fmla="*/ 751 w 10000"/>
              <a:gd name="connsiteY35" fmla="*/ 2142 h 10441"/>
              <a:gd name="connsiteX36" fmla="*/ 986 w 10000"/>
              <a:gd name="connsiteY36" fmla="*/ 2142 h 10441"/>
              <a:gd name="connsiteX37" fmla="*/ 1784 w 10000"/>
              <a:gd name="connsiteY37" fmla="*/ 2142 h 10441"/>
              <a:gd name="connsiteX38" fmla="*/ 1033 w 10000"/>
              <a:gd name="connsiteY38" fmla="*/ 2202 h 10441"/>
              <a:gd name="connsiteX39" fmla="*/ 986 w 10000"/>
              <a:gd name="connsiteY39" fmla="*/ 2292 h 10441"/>
              <a:gd name="connsiteX40" fmla="*/ 1878 w 10000"/>
              <a:gd name="connsiteY40" fmla="*/ 2262 h 10441"/>
              <a:gd name="connsiteX41" fmla="*/ 2066 w 10000"/>
              <a:gd name="connsiteY41" fmla="*/ 2501 h 10441"/>
              <a:gd name="connsiteX42" fmla="*/ 1854 w 10000"/>
              <a:gd name="connsiteY42" fmla="*/ 1859 h 10441"/>
              <a:gd name="connsiteX43" fmla="*/ 2180 w 10000"/>
              <a:gd name="connsiteY43" fmla="*/ 1567 h 10441"/>
              <a:gd name="connsiteX44" fmla="*/ 3146 w 10000"/>
              <a:gd name="connsiteY44" fmla="*/ 1754 h 10441"/>
              <a:gd name="connsiteX45" fmla="*/ 3005 w 10000"/>
              <a:gd name="connsiteY45" fmla="*/ 1486 h 10441"/>
              <a:gd name="connsiteX46" fmla="*/ 2723 w 10000"/>
              <a:gd name="connsiteY46" fmla="*/ 1516 h 10441"/>
              <a:gd name="connsiteX47" fmla="*/ 2535 w 10000"/>
              <a:gd name="connsiteY47" fmla="*/ 1277 h 10441"/>
              <a:gd name="connsiteX48" fmla="*/ 3146 w 10000"/>
              <a:gd name="connsiteY48" fmla="*/ 1187 h 10441"/>
              <a:gd name="connsiteX49" fmla="*/ 2676 w 10000"/>
              <a:gd name="connsiteY49" fmla="*/ 680 h 10441"/>
              <a:gd name="connsiteX50" fmla="*/ 2300 w 10000"/>
              <a:gd name="connsiteY50" fmla="*/ 740 h 10441"/>
              <a:gd name="connsiteX51" fmla="*/ 2254 w 10000"/>
              <a:gd name="connsiteY51" fmla="*/ 560 h 10441"/>
              <a:gd name="connsiteX52" fmla="*/ 2629 w 10000"/>
              <a:gd name="connsiteY52" fmla="*/ 441 h 10441"/>
              <a:gd name="connsiteX53" fmla="*/ 2497 w 10000"/>
              <a:gd name="connsiteY53" fmla="*/ 0 h 10441"/>
              <a:gd name="connsiteX54" fmla="*/ 3876 w 10000"/>
              <a:gd name="connsiteY54" fmla="*/ 100 h 10441"/>
              <a:gd name="connsiteX55" fmla="*/ 4601 w 10000"/>
              <a:gd name="connsiteY55" fmla="*/ 769 h 10441"/>
              <a:gd name="connsiteX56" fmla="*/ 4695 w 10000"/>
              <a:gd name="connsiteY56" fmla="*/ 1068 h 10441"/>
              <a:gd name="connsiteX57" fmla="*/ 4413 w 10000"/>
              <a:gd name="connsiteY57" fmla="*/ 1307 h 10441"/>
              <a:gd name="connsiteX58" fmla="*/ 5143 w 10000"/>
              <a:gd name="connsiteY58" fmla="*/ 981 h 10441"/>
              <a:gd name="connsiteX59" fmla="*/ 5562 w 10000"/>
              <a:gd name="connsiteY59" fmla="*/ 1016 h 10441"/>
              <a:gd name="connsiteX60" fmla="*/ 5634 w 10000"/>
              <a:gd name="connsiteY60" fmla="*/ 1426 h 10441"/>
              <a:gd name="connsiteX61" fmla="*/ 5915 w 10000"/>
              <a:gd name="connsiteY61" fmla="*/ 1277 h 10441"/>
              <a:gd name="connsiteX62" fmla="*/ 6103 w 10000"/>
              <a:gd name="connsiteY62" fmla="*/ 1605 h 10441"/>
              <a:gd name="connsiteX63" fmla="*/ 5681 w 10000"/>
              <a:gd name="connsiteY63" fmla="*/ 1844 h 10441"/>
              <a:gd name="connsiteX64" fmla="*/ 6009 w 10000"/>
              <a:gd name="connsiteY64" fmla="*/ 1963 h 10441"/>
              <a:gd name="connsiteX65" fmla="*/ 5915 w 10000"/>
              <a:gd name="connsiteY65" fmla="*/ 2381 h 10441"/>
              <a:gd name="connsiteX66" fmla="*/ 6553 w 10000"/>
              <a:gd name="connsiteY66" fmla="*/ 2835 h 10441"/>
              <a:gd name="connsiteX67" fmla="*/ 7042 w 10000"/>
              <a:gd name="connsiteY67" fmla="*/ 3247 h 10441"/>
              <a:gd name="connsiteX68" fmla="*/ 6620 w 10000"/>
              <a:gd name="connsiteY68" fmla="*/ 3486 h 10441"/>
              <a:gd name="connsiteX69" fmla="*/ 6103 w 10000"/>
              <a:gd name="connsiteY69" fmla="*/ 3396 h 10441"/>
              <a:gd name="connsiteX70" fmla="*/ 5634 w 10000"/>
              <a:gd name="connsiteY70" fmla="*/ 3486 h 10441"/>
              <a:gd name="connsiteX71" fmla="*/ 5728 w 10000"/>
              <a:gd name="connsiteY71" fmla="*/ 3754 h 10441"/>
              <a:gd name="connsiteX72" fmla="*/ 6056 w 10000"/>
              <a:gd name="connsiteY72" fmla="*/ 3874 h 10441"/>
              <a:gd name="connsiteX73" fmla="*/ 6150 w 10000"/>
              <a:gd name="connsiteY73" fmla="*/ 4590 h 10441"/>
              <a:gd name="connsiteX74" fmla="*/ 5540 w 10000"/>
              <a:gd name="connsiteY74" fmla="*/ 4620 h 10441"/>
              <a:gd name="connsiteX75" fmla="*/ 5540 w 10000"/>
              <a:gd name="connsiteY75" fmla="*/ 5038 h 10441"/>
              <a:gd name="connsiteX76" fmla="*/ 4601 w 10000"/>
              <a:gd name="connsiteY76" fmla="*/ 5456 h 10441"/>
              <a:gd name="connsiteX77" fmla="*/ 4883 w 10000"/>
              <a:gd name="connsiteY77" fmla="*/ 5844 h 10441"/>
              <a:gd name="connsiteX78" fmla="*/ 4648 w 10000"/>
              <a:gd name="connsiteY78" fmla="*/ 6202 h 10441"/>
              <a:gd name="connsiteX79" fmla="*/ 5446 w 10000"/>
              <a:gd name="connsiteY79" fmla="*/ 6889 h 10441"/>
              <a:gd name="connsiteX80" fmla="*/ 6573 w 10000"/>
              <a:gd name="connsiteY80" fmla="*/ 6889 h 10441"/>
              <a:gd name="connsiteX81" fmla="*/ 7230 w 10000"/>
              <a:gd name="connsiteY81" fmla="*/ 6769 h 10441"/>
              <a:gd name="connsiteX82" fmla="*/ 7793 w 10000"/>
              <a:gd name="connsiteY82" fmla="*/ 6919 h 10441"/>
              <a:gd name="connsiteX83" fmla="*/ 8263 w 10000"/>
              <a:gd name="connsiteY83" fmla="*/ 7307 h 10441"/>
              <a:gd name="connsiteX84" fmla="*/ 8638 w 10000"/>
              <a:gd name="connsiteY84" fmla="*/ 8053 h 10441"/>
              <a:gd name="connsiteX85" fmla="*/ 9014 w 10000"/>
              <a:gd name="connsiteY85" fmla="*/ 8023 h 10441"/>
              <a:gd name="connsiteX86" fmla="*/ 10000 w 10000"/>
              <a:gd name="connsiteY86" fmla="*/ 8769 h 10441"/>
              <a:gd name="connsiteX87" fmla="*/ 8826 w 10000"/>
              <a:gd name="connsiteY87" fmla="*/ 9575 h 10441"/>
              <a:gd name="connsiteX88" fmla="*/ 9296 w 10000"/>
              <a:gd name="connsiteY88" fmla="*/ 10172 h 10441"/>
              <a:gd name="connsiteX89" fmla="*/ 9108 w 10000"/>
              <a:gd name="connsiteY89" fmla="*/ 10411 h 10441"/>
              <a:gd name="connsiteX90" fmla="*/ 8826 w 10000"/>
              <a:gd name="connsiteY90" fmla="*/ 10172 h 10441"/>
              <a:gd name="connsiteX91" fmla="*/ 6948 w 10000"/>
              <a:gd name="connsiteY91" fmla="*/ 10142 h 10441"/>
              <a:gd name="connsiteX92" fmla="*/ 6620 w 10000"/>
              <a:gd name="connsiteY92" fmla="*/ 10441 h 10441"/>
              <a:gd name="connsiteX93" fmla="*/ 6056 w 10000"/>
              <a:gd name="connsiteY93" fmla="*/ 10411 h 10441"/>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3146 w 10000"/>
              <a:gd name="connsiteY48" fmla="*/ 1506 h 10760"/>
              <a:gd name="connsiteX49" fmla="*/ 2676 w 10000"/>
              <a:gd name="connsiteY49" fmla="*/ 999 h 10760"/>
              <a:gd name="connsiteX50" fmla="*/ 2300 w 10000"/>
              <a:gd name="connsiteY50" fmla="*/ 1059 h 10760"/>
              <a:gd name="connsiteX51" fmla="*/ 2254 w 10000"/>
              <a:gd name="connsiteY51" fmla="*/ 879 h 10760"/>
              <a:gd name="connsiteX52" fmla="*/ 2629 w 10000"/>
              <a:gd name="connsiteY52" fmla="*/ 760 h 10760"/>
              <a:gd name="connsiteX53" fmla="*/ 2267 w 10000"/>
              <a:gd name="connsiteY53" fmla="*/ 0 h 10760"/>
              <a:gd name="connsiteX54" fmla="*/ 3876 w 10000"/>
              <a:gd name="connsiteY54" fmla="*/ 419 h 10760"/>
              <a:gd name="connsiteX55" fmla="*/ 4601 w 10000"/>
              <a:gd name="connsiteY55" fmla="*/ 1088 h 10760"/>
              <a:gd name="connsiteX56" fmla="*/ 4695 w 10000"/>
              <a:gd name="connsiteY56" fmla="*/ 1387 h 10760"/>
              <a:gd name="connsiteX57" fmla="*/ 4413 w 10000"/>
              <a:gd name="connsiteY57" fmla="*/ 1626 h 10760"/>
              <a:gd name="connsiteX58" fmla="*/ 5143 w 10000"/>
              <a:gd name="connsiteY58" fmla="*/ 1300 h 10760"/>
              <a:gd name="connsiteX59" fmla="*/ 5562 w 10000"/>
              <a:gd name="connsiteY59" fmla="*/ 1335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3146 w 10000"/>
              <a:gd name="connsiteY48" fmla="*/ 1506 h 10760"/>
              <a:gd name="connsiteX49" fmla="*/ 2676 w 10000"/>
              <a:gd name="connsiteY49" fmla="*/ 999 h 10760"/>
              <a:gd name="connsiteX50" fmla="*/ 2300 w 10000"/>
              <a:gd name="connsiteY50" fmla="*/ 1059 h 10760"/>
              <a:gd name="connsiteX51" fmla="*/ 2254 w 10000"/>
              <a:gd name="connsiteY51" fmla="*/ 879 h 10760"/>
              <a:gd name="connsiteX52" fmla="*/ 2629 w 10000"/>
              <a:gd name="connsiteY52" fmla="*/ 760 h 10760"/>
              <a:gd name="connsiteX53" fmla="*/ 2267 w 10000"/>
              <a:gd name="connsiteY53" fmla="*/ 0 h 10760"/>
              <a:gd name="connsiteX54" fmla="*/ 3423 w 10000"/>
              <a:gd name="connsiteY54" fmla="*/ 234 h 10760"/>
              <a:gd name="connsiteX55" fmla="*/ 4601 w 10000"/>
              <a:gd name="connsiteY55" fmla="*/ 1088 h 10760"/>
              <a:gd name="connsiteX56" fmla="*/ 4695 w 10000"/>
              <a:gd name="connsiteY56" fmla="*/ 1387 h 10760"/>
              <a:gd name="connsiteX57" fmla="*/ 4413 w 10000"/>
              <a:gd name="connsiteY57" fmla="*/ 1626 h 10760"/>
              <a:gd name="connsiteX58" fmla="*/ 5143 w 10000"/>
              <a:gd name="connsiteY58" fmla="*/ 1300 h 10760"/>
              <a:gd name="connsiteX59" fmla="*/ 5562 w 10000"/>
              <a:gd name="connsiteY59" fmla="*/ 1335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676 w 10000"/>
              <a:gd name="connsiteY49" fmla="*/ 999 h 10760"/>
              <a:gd name="connsiteX50" fmla="*/ 2300 w 10000"/>
              <a:gd name="connsiteY50" fmla="*/ 1059 h 10760"/>
              <a:gd name="connsiteX51" fmla="*/ 2254 w 10000"/>
              <a:gd name="connsiteY51" fmla="*/ 879 h 10760"/>
              <a:gd name="connsiteX52" fmla="*/ 2629 w 10000"/>
              <a:gd name="connsiteY52" fmla="*/ 760 h 10760"/>
              <a:gd name="connsiteX53" fmla="*/ 2267 w 10000"/>
              <a:gd name="connsiteY53" fmla="*/ 0 h 10760"/>
              <a:gd name="connsiteX54" fmla="*/ 3423 w 10000"/>
              <a:gd name="connsiteY54" fmla="*/ 234 h 10760"/>
              <a:gd name="connsiteX55" fmla="*/ 4601 w 10000"/>
              <a:gd name="connsiteY55" fmla="*/ 1088 h 10760"/>
              <a:gd name="connsiteX56" fmla="*/ 4695 w 10000"/>
              <a:gd name="connsiteY56" fmla="*/ 1387 h 10760"/>
              <a:gd name="connsiteX57" fmla="*/ 4413 w 10000"/>
              <a:gd name="connsiteY57" fmla="*/ 1626 h 10760"/>
              <a:gd name="connsiteX58" fmla="*/ 5143 w 10000"/>
              <a:gd name="connsiteY58" fmla="*/ 1300 h 10760"/>
              <a:gd name="connsiteX59" fmla="*/ 5562 w 10000"/>
              <a:gd name="connsiteY59" fmla="*/ 1335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629 w 10000"/>
              <a:gd name="connsiteY52" fmla="*/ 760 h 10760"/>
              <a:gd name="connsiteX53" fmla="*/ 2267 w 10000"/>
              <a:gd name="connsiteY53" fmla="*/ 0 h 10760"/>
              <a:gd name="connsiteX54" fmla="*/ 3423 w 10000"/>
              <a:gd name="connsiteY54" fmla="*/ 234 h 10760"/>
              <a:gd name="connsiteX55" fmla="*/ 4601 w 10000"/>
              <a:gd name="connsiteY55" fmla="*/ 1088 h 10760"/>
              <a:gd name="connsiteX56" fmla="*/ 4695 w 10000"/>
              <a:gd name="connsiteY56" fmla="*/ 1387 h 10760"/>
              <a:gd name="connsiteX57" fmla="*/ 4413 w 10000"/>
              <a:gd name="connsiteY57" fmla="*/ 1626 h 10760"/>
              <a:gd name="connsiteX58" fmla="*/ 5143 w 10000"/>
              <a:gd name="connsiteY58" fmla="*/ 1300 h 10760"/>
              <a:gd name="connsiteX59" fmla="*/ 5562 w 10000"/>
              <a:gd name="connsiteY59" fmla="*/ 1335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423 w 10000"/>
              <a:gd name="connsiteY54" fmla="*/ 234 h 10760"/>
              <a:gd name="connsiteX55" fmla="*/ 4601 w 10000"/>
              <a:gd name="connsiteY55" fmla="*/ 1088 h 10760"/>
              <a:gd name="connsiteX56" fmla="*/ 4695 w 10000"/>
              <a:gd name="connsiteY56" fmla="*/ 1387 h 10760"/>
              <a:gd name="connsiteX57" fmla="*/ 4413 w 10000"/>
              <a:gd name="connsiteY57" fmla="*/ 1626 h 10760"/>
              <a:gd name="connsiteX58" fmla="*/ 5143 w 10000"/>
              <a:gd name="connsiteY58" fmla="*/ 1300 h 10760"/>
              <a:gd name="connsiteX59" fmla="*/ 5562 w 10000"/>
              <a:gd name="connsiteY59" fmla="*/ 1335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695 w 10000"/>
              <a:gd name="connsiteY56" fmla="*/ 1387 h 10760"/>
              <a:gd name="connsiteX57" fmla="*/ 4413 w 10000"/>
              <a:gd name="connsiteY57" fmla="*/ 1626 h 10760"/>
              <a:gd name="connsiteX58" fmla="*/ 5143 w 10000"/>
              <a:gd name="connsiteY58" fmla="*/ 1300 h 10760"/>
              <a:gd name="connsiteX59" fmla="*/ 5562 w 10000"/>
              <a:gd name="connsiteY59" fmla="*/ 1335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695 w 10000"/>
              <a:gd name="connsiteY56" fmla="*/ 1387 h 10760"/>
              <a:gd name="connsiteX57" fmla="*/ 4927 w 10000"/>
              <a:gd name="connsiteY57" fmla="*/ 1196 h 10760"/>
              <a:gd name="connsiteX58" fmla="*/ 5143 w 10000"/>
              <a:gd name="connsiteY58" fmla="*/ 1300 h 10760"/>
              <a:gd name="connsiteX59" fmla="*/ 5562 w 10000"/>
              <a:gd name="connsiteY59" fmla="*/ 1335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695 w 10000"/>
              <a:gd name="connsiteY56" fmla="*/ 1387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728 w 10000"/>
              <a:gd name="connsiteY71" fmla="*/ 4073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135 w 10000"/>
              <a:gd name="connsiteY32" fmla="*/ 2289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135 w 10000"/>
              <a:gd name="connsiteY32" fmla="*/ 2289 h 10760"/>
              <a:gd name="connsiteX33" fmla="*/ 188 w 10000"/>
              <a:gd name="connsiteY33" fmla="*/ 2820 h 10760"/>
              <a:gd name="connsiteX34" fmla="*/ 0 w 10000"/>
              <a:gd name="connsiteY34" fmla="*/ 2790 h 10760"/>
              <a:gd name="connsiteX35" fmla="*/ 358 w 10000"/>
              <a:gd name="connsiteY35" fmla="*/ 1986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135 w 10000"/>
              <a:gd name="connsiteY32" fmla="*/ 2289 h 10760"/>
              <a:gd name="connsiteX33" fmla="*/ 188 w 10000"/>
              <a:gd name="connsiteY33" fmla="*/ 2820 h 10760"/>
              <a:gd name="connsiteX34" fmla="*/ 0 w 10000"/>
              <a:gd name="connsiteY34" fmla="*/ 2790 h 10760"/>
              <a:gd name="connsiteX35" fmla="*/ 358 w 10000"/>
              <a:gd name="connsiteY35" fmla="*/ 1986 h 10760"/>
              <a:gd name="connsiteX36" fmla="*/ 986 w 10000"/>
              <a:gd name="connsiteY36" fmla="*/ 2461 h 10760"/>
              <a:gd name="connsiteX37" fmla="*/ 1784 w 10000"/>
              <a:gd name="connsiteY37" fmla="*/ 2461 h 10760"/>
              <a:gd name="connsiteX38" fmla="*/ 1033 w 10000"/>
              <a:gd name="connsiteY38" fmla="*/ 2521 h 10760"/>
              <a:gd name="connsiteX39" fmla="*/ 1019 w 10000"/>
              <a:gd name="connsiteY39" fmla="*/ 202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135 w 10000"/>
              <a:gd name="connsiteY32" fmla="*/ 2289 h 10760"/>
              <a:gd name="connsiteX33" fmla="*/ 188 w 10000"/>
              <a:gd name="connsiteY33" fmla="*/ 2820 h 10760"/>
              <a:gd name="connsiteX34" fmla="*/ 0 w 10000"/>
              <a:gd name="connsiteY34" fmla="*/ 2790 h 10760"/>
              <a:gd name="connsiteX35" fmla="*/ 358 w 10000"/>
              <a:gd name="connsiteY35" fmla="*/ 1986 h 10760"/>
              <a:gd name="connsiteX36" fmla="*/ 986 w 10000"/>
              <a:gd name="connsiteY36" fmla="*/ 2461 h 10760"/>
              <a:gd name="connsiteX37" fmla="*/ 1784 w 10000"/>
              <a:gd name="connsiteY37" fmla="*/ 2461 h 10760"/>
              <a:gd name="connsiteX38" fmla="*/ 708 w 10000"/>
              <a:gd name="connsiteY38" fmla="*/ 2015 h 10760"/>
              <a:gd name="connsiteX39" fmla="*/ 1019 w 10000"/>
              <a:gd name="connsiteY39" fmla="*/ 202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135 w 10000"/>
              <a:gd name="connsiteY32" fmla="*/ 2289 h 10760"/>
              <a:gd name="connsiteX33" fmla="*/ 188 w 10000"/>
              <a:gd name="connsiteY33" fmla="*/ 2820 h 10760"/>
              <a:gd name="connsiteX34" fmla="*/ 0 w 10000"/>
              <a:gd name="connsiteY34" fmla="*/ 2790 h 10760"/>
              <a:gd name="connsiteX35" fmla="*/ 358 w 10000"/>
              <a:gd name="connsiteY35" fmla="*/ 1986 h 10760"/>
              <a:gd name="connsiteX36" fmla="*/ 1007 w 10000"/>
              <a:gd name="connsiteY36" fmla="*/ 1999 h 10760"/>
              <a:gd name="connsiteX37" fmla="*/ 1784 w 10000"/>
              <a:gd name="connsiteY37" fmla="*/ 2461 h 10760"/>
              <a:gd name="connsiteX38" fmla="*/ 708 w 10000"/>
              <a:gd name="connsiteY38" fmla="*/ 2015 h 10760"/>
              <a:gd name="connsiteX39" fmla="*/ 1019 w 10000"/>
              <a:gd name="connsiteY39" fmla="*/ 202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135 w 10000"/>
              <a:gd name="connsiteY32" fmla="*/ 2289 h 10760"/>
              <a:gd name="connsiteX33" fmla="*/ 188 w 10000"/>
              <a:gd name="connsiteY33" fmla="*/ 2820 h 10760"/>
              <a:gd name="connsiteX34" fmla="*/ 0 w 10000"/>
              <a:gd name="connsiteY34" fmla="*/ 2790 h 10760"/>
              <a:gd name="connsiteX35" fmla="*/ 358 w 10000"/>
              <a:gd name="connsiteY35" fmla="*/ 1986 h 10760"/>
              <a:gd name="connsiteX36" fmla="*/ 1007 w 10000"/>
              <a:gd name="connsiteY36" fmla="*/ 1999 h 10760"/>
              <a:gd name="connsiteX37" fmla="*/ 1784 w 10000"/>
              <a:gd name="connsiteY37" fmla="*/ 2461 h 10760"/>
              <a:gd name="connsiteX38" fmla="*/ 708 w 10000"/>
              <a:gd name="connsiteY38" fmla="*/ 2015 h 10760"/>
              <a:gd name="connsiteX39" fmla="*/ 1019 w 10000"/>
              <a:gd name="connsiteY39" fmla="*/ 202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135 w 10000"/>
              <a:gd name="connsiteY32" fmla="*/ 2289 h 10760"/>
              <a:gd name="connsiteX33" fmla="*/ 188 w 10000"/>
              <a:gd name="connsiteY33" fmla="*/ 2820 h 10760"/>
              <a:gd name="connsiteX34" fmla="*/ 0 w 10000"/>
              <a:gd name="connsiteY34" fmla="*/ 2790 h 10760"/>
              <a:gd name="connsiteX35" fmla="*/ 358 w 10000"/>
              <a:gd name="connsiteY35" fmla="*/ 1986 h 10760"/>
              <a:gd name="connsiteX36" fmla="*/ 1007 w 10000"/>
              <a:gd name="connsiteY36" fmla="*/ 1999 h 10760"/>
              <a:gd name="connsiteX37" fmla="*/ 1784 w 10000"/>
              <a:gd name="connsiteY37" fmla="*/ 2461 h 10760"/>
              <a:gd name="connsiteX38" fmla="*/ 708 w 10000"/>
              <a:gd name="connsiteY38" fmla="*/ 2015 h 10760"/>
              <a:gd name="connsiteX39" fmla="*/ 1019 w 10000"/>
              <a:gd name="connsiteY39" fmla="*/ 202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2305 w 10000"/>
              <a:gd name="connsiteY44" fmla="*/ 179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135 w 10000"/>
              <a:gd name="connsiteY32" fmla="*/ 2289 h 10760"/>
              <a:gd name="connsiteX33" fmla="*/ 188 w 10000"/>
              <a:gd name="connsiteY33" fmla="*/ 2820 h 10760"/>
              <a:gd name="connsiteX34" fmla="*/ 0 w 10000"/>
              <a:gd name="connsiteY34" fmla="*/ 2790 h 10760"/>
              <a:gd name="connsiteX35" fmla="*/ 358 w 10000"/>
              <a:gd name="connsiteY35" fmla="*/ 1986 h 10760"/>
              <a:gd name="connsiteX36" fmla="*/ 1007 w 10000"/>
              <a:gd name="connsiteY36" fmla="*/ 1999 h 10760"/>
              <a:gd name="connsiteX37" fmla="*/ 1784 w 10000"/>
              <a:gd name="connsiteY37" fmla="*/ 2461 h 10760"/>
              <a:gd name="connsiteX38" fmla="*/ 708 w 10000"/>
              <a:gd name="connsiteY38" fmla="*/ 2015 h 10760"/>
              <a:gd name="connsiteX39" fmla="*/ 1019 w 10000"/>
              <a:gd name="connsiteY39" fmla="*/ 2021 h 10760"/>
              <a:gd name="connsiteX40" fmla="*/ 1181 w 10000"/>
              <a:gd name="connsiteY40" fmla="*/ 2083 h 10760"/>
              <a:gd name="connsiteX41" fmla="*/ 2066 w 10000"/>
              <a:gd name="connsiteY41" fmla="*/ 2820 h 10760"/>
              <a:gd name="connsiteX42" fmla="*/ 1854 w 10000"/>
              <a:gd name="connsiteY42" fmla="*/ 2178 h 10760"/>
              <a:gd name="connsiteX43" fmla="*/ 2180 w 10000"/>
              <a:gd name="connsiteY43" fmla="*/ 1886 h 10760"/>
              <a:gd name="connsiteX44" fmla="*/ 2305 w 10000"/>
              <a:gd name="connsiteY44" fmla="*/ 179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112 w 10056"/>
              <a:gd name="connsiteY0" fmla="*/ 10730 h 10760"/>
              <a:gd name="connsiteX1" fmla="*/ 6206 w 10056"/>
              <a:gd name="connsiteY1" fmla="*/ 9894 h 10760"/>
              <a:gd name="connsiteX2" fmla="*/ 6488 w 10056"/>
              <a:gd name="connsiteY2" fmla="*/ 9088 h 10760"/>
              <a:gd name="connsiteX3" fmla="*/ 5690 w 10056"/>
              <a:gd name="connsiteY3" fmla="*/ 8909 h 10760"/>
              <a:gd name="connsiteX4" fmla="*/ 5455 w 10056"/>
              <a:gd name="connsiteY4" fmla="*/ 8730 h 10760"/>
              <a:gd name="connsiteX5" fmla="*/ 5079 w 10056"/>
              <a:gd name="connsiteY5" fmla="*/ 8820 h 10760"/>
              <a:gd name="connsiteX6" fmla="*/ 4751 w 10056"/>
              <a:gd name="connsiteY6" fmla="*/ 8253 h 10760"/>
              <a:gd name="connsiteX7" fmla="*/ 4187 w 10056"/>
              <a:gd name="connsiteY7" fmla="*/ 7894 h 10760"/>
              <a:gd name="connsiteX8" fmla="*/ 3765 w 10056"/>
              <a:gd name="connsiteY8" fmla="*/ 7924 h 10760"/>
              <a:gd name="connsiteX9" fmla="*/ 3859 w 10056"/>
              <a:gd name="connsiteY9" fmla="*/ 8103 h 10760"/>
              <a:gd name="connsiteX10" fmla="*/ 3389 w 10056"/>
              <a:gd name="connsiteY10" fmla="*/ 8133 h 10760"/>
              <a:gd name="connsiteX11" fmla="*/ 3342 w 10056"/>
              <a:gd name="connsiteY11" fmla="*/ 7447 h 10760"/>
              <a:gd name="connsiteX12" fmla="*/ 2591 w 10056"/>
              <a:gd name="connsiteY12" fmla="*/ 7417 h 10760"/>
              <a:gd name="connsiteX13" fmla="*/ 2685 w 10056"/>
              <a:gd name="connsiteY13" fmla="*/ 7118 h 10760"/>
              <a:gd name="connsiteX14" fmla="*/ 2356 w 10056"/>
              <a:gd name="connsiteY14" fmla="*/ 7029 h 10760"/>
              <a:gd name="connsiteX15" fmla="*/ 2169 w 10056"/>
              <a:gd name="connsiteY15" fmla="*/ 6521 h 10760"/>
              <a:gd name="connsiteX16" fmla="*/ 2497 w 10056"/>
              <a:gd name="connsiteY16" fmla="*/ 6372 h 10760"/>
              <a:gd name="connsiteX17" fmla="*/ 2967 w 10056"/>
              <a:gd name="connsiteY17" fmla="*/ 5984 h 10760"/>
              <a:gd name="connsiteX18" fmla="*/ 2685 w 10056"/>
              <a:gd name="connsiteY18" fmla="*/ 5775 h 10760"/>
              <a:gd name="connsiteX19" fmla="*/ 3248 w 10056"/>
              <a:gd name="connsiteY19" fmla="*/ 5447 h 10760"/>
              <a:gd name="connsiteX20" fmla="*/ 2685 w 10056"/>
              <a:gd name="connsiteY20" fmla="*/ 5447 h 10760"/>
              <a:gd name="connsiteX21" fmla="*/ 2685 w 10056"/>
              <a:gd name="connsiteY21" fmla="*/ 5088 h 10760"/>
              <a:gd name="connsiteX22" fmla="*/ 2873 w 10056"/>
              <a:gd name="connsiteY22" fmla="*/ 4521 h 10760"/>
              <a:gd name="connsiteX23" fmla="*/ 2638 w 10056"/>
              <a:gd name="connsiteY23" fmla="*/ 4044 h 10760"/>
              <a:gd name="connsiteX24" fmla="*/ 3344 w 10056"/>
              <a:gd name="connsiteY24" fmla="*/ 3532 h 10760"/>
              <a:gd name="connsiteX25" fmla="*/ 2946 w 10056"/>
              <a:gd name="connsiteY25" fmla="*/ 3342 h 10760"/>
              <a:gd name="connsiteX26" fmla="*/ 2676 w 10056"/>
              <a:gd name="connsiteY26" fmla="*/ 3260 h 10760"/>
              <a:gd name="connsiteX27" fmla="*/ 1981 w 10056"/>
              <a:gd name="connsiteY27" fmla="*/ 3357 h 10760"/>
              <a:gd name="connsiteX28" fmla="*/ 1743 w 10056"/>
              <a:gd name="connsiteY28" fmla="*/ 3336 h 10760"/>
              <a:gd name="connsiteX29" fmla="*/ 1371 w 10056"/>
              <a:gd name="connsiteY29" fmla="*/ 3118 h 10760"/>
              <a:gd name="connsiteX30" fmla="*/ 995 w 10056"/>
              <a:gd name="connsiteY30" fmla="*/ 2939 h 10760"/>
              <a:gd name="connsiteX31" fmla="*/ 225 w 10056"/>
              <a:gd name="connsiteY31" fmla="*/ 2950 h 10760"/>
              <a:gd name="connsiteX32" fmla="*/ 7 w 10056"/>
              <a:gd name="connsiteY32" fmla="*/ 2306 h 10760"/>
              <a:gd name="connsiteX33" fmla="*/ 244 w 10056"/>
              <a:gd name="connsiteY33" fmla="*/ 2820 h 10760"/>
              <a:gd name="connsiteX34" fmla="*/ 56 w 10056"/>
              <a:gd name="connsiteY34" fmla="*/ 2790 h 10760"/>
              <a:gd name="connsiteX35" fmla="*/ 414 w 10056"/>
              <a:gd name="connsiteY35" fmla="*/ 1986 h 10760"/>
              <a:gd name="connsiteX36" fmla="*/ 1063 w 10056"/>
              <a:gd name="connsiteY36" fmla="*/ 1999 h 10760"/>
              <a:gd name="connsiteX37" fmla="*/ 1840 w 10056"/>
              <a:gd name="connsiteY37" fmla="*/ 2461 h 10760"/>
              <a:gd name="connsiteX38" fmla="*/ 764 w 10056"/>
              <a:gd name="connsiteY38" fmla="*/ 2015 h 10760"/>
              <a:gd name="connsiteX39" fmla="*/ 1075 w 10056"/>
              <a:gd name="connsiteY39" fmla="*/ 2021 h 10760"/>
              <a:gd name="connsiteX40" fmla="*/ 1237 w 10056"/>
              <a:gd name="connsiteY40" fmla="*/ 2083 h 10760"/>
              <a:gd name="connsiteX41" fmla="*/ 2122 w 10056"/>
              <a:gd name="connsiteY41" fmla="*/ 2820 h 10760"/>
              <a:gd name="connsiteX42" fmla="*/ 1910 w 10056"/>
              <a:gd name="connsiteY42" fmla="*/ 2178 h 10760"/>
              <a:gd name="connsiteX43" fmla="*/ 2236 w 10056"/>
              <a:gd name="connsiteY43" fmla="*/ 1886 h 10760"/>
              <a:gd name="connsiteX44" fmla="*/ 2361 w 10056"/>
              <a:gd name="connsiteY44" fmla="*/ 1793 h 10760"/>
              <a:gd name="connsiteX45" fmla="*/ 3061 w 10056"/>
              <a:gd name="connsiteY45" fmla="*/ 1805 h 10760"/>
              <a:gd name="connsiteX46" fmla="*/ 2779 w 10056"/>
              <a:gd name="connsiteY46" fmla="*/ 1835 h 10760"/>
              <a:gd name="connsiteX47" fmla="*/ 2591 w 10056"/>
              <a:gd name="connsiteY47" fmla="*/ 1596 h 10760"/>
              <a:gd name="connsiteX48" fmla="*/ 2574 w 10056"/>
              <a:gd name="connsiteY48" fmla="*/ 1359 h 10760"/>
              <a:gd name="connsiteX49" fmla="*/ 2622 w 10056"/>
              <a:gd name="connsiteY49" fmla="*/ 1009 h 10760"/>
              <a:gd name="connsiteX50" fmla="*/ 2356 w 10056"/>
              <a:gd name="connsiteY50" fmla="*/ 1059 h 10760"/>
              <a:gd name="connsiteX51" fmla="*/ 2310 w 10056"/>
              <a:gd name="connsiteY51" fmla="*/ 879 h 10760"/>
              <a:gd name="connsiteX52" fmla="*/ 2425 w 10056"/>
              <a:gd name="connsiteY52" fmla="*/ 580 h 10760"/>
              <a:gd name="connsiteX53" fmla="*/ 2323 w 10056"/>
              <a:gd name="connsiteY53" fmla="*/ 0 h 10760"/>
              <a:gd name="connsiteX54" fmla="*/ 3621 w 10056"/>
              <a:gd name="connsiteY54" fmla="*/ 195 h 10760"/>
              <a:gd name="connsiteX55" fmla="*/ 4657 w 10056"/>
              <a:gd name="connsiteY55" fmla="*/ 1088 h 10760"/>
              <a:gd name="connsiteX56" fmla="*/ 4917 w 10056"/>
              <a:gd name="connsiteY56" fmla="*/ 1091 h 10760"/>
              <a:gd name="connsiteX57" fmla="*/ 4983 w 10056"/>
              <a:gd name="connsiteY57" fmla="*/ 1196 h 10760"/>
              <a:gd name="connsiteX58" fmla="*/ 5199 w 10056"/>
              <a:gd name="connsiteY58" fmla="*/ 1300 h 10760"/>
              <a:gd name="connsiteX59" fmla="*/ 5640 w 10056"/>
              <a:gd name="connsiteY59" fmla="*/ 1256 h 10760"/>
              <a:gd name="connsiteX60" fmla="*/ 5690 w 10056"/>
              <a:gd name="connsiteY60" fmla="*/ 1745 h 10760"/>
              <a:gd name="connsiteX61" fmla="*/ 5971 w 10056"/>
              <a:gd name="connsiteY61" fmla="*/ 1596 h 10760"/>
              <a:gd name="connsiteX62" fmla="*/ 6159 w 10056"/>
              <a:gd name="connsiteY62" fmla="*/ 1924 h 10760"/>
              <a:gd name="connsiteX63" fmla="*/ 5737 w 10056"/>
              <a:gd name="connsiteY63" fmla="*/ 2163 h 10760"/>
              <a:gd name="connsiteX64" fmla="*/ 6065 w 10056"/>
              <a:gd name="connsiteY64" fmla="*/ 2282 h 10760"/>
              <a:gd name="connsiteX65" fmla="*/ 5971 w 10056"/>
              <a:gd name="connsiteY65" fmla="*/ 2700 h 10760"/>
              <a:gd name="connsiteX66" fmla="*/ 6866 w 10056"/>
              <a:gd name="connsiteY66" fmla="*/ 3130 h 10760"/>
              <a:gd name="connsiteX67" fmla="*/ 5479 w 10056"/>
              <a:gd name="connsiteY67" fmla="*/ 3332 h 10760"/>
              <a:gd name="connsiteX68" fmla="*/ 5732 w 10056"/>
              <a:gd name="connsiteY68" fmla="*/ 3764 h 10760"/>
              <a:gd name="connsiteX69" fmla="*/ 6159 w 10056"/>
              <a:gd name="connsiteY69" fmla="*/ 3715 h 10760"/>
              <a:gd name="connsiteX70" fmla="*/ 5690 w 10056"/>
              <a:gd name="connsiteY70" fmla="*/ 3805 h 10760"/>
              <a:gd name="connsiteX71" fmla="*/ 6022 w 10056"/>
              <a:gd name="connsiteY71" fmla="*/ 3949 h 10760"/>
              <a:gd name="connsiteX72" fmla="*/ 5923 w 10056"/>
              <a:gd name="connsiteY72" fmla="*/ 4185 h 10760"/>
              <a:gd name="connsiteX73" fmla="*/ 6206 w 10056"/>
              <a:gd name="connsiteY73" fmla="*/ 4909 h 10760"/>
              <a:gd name="connsiteX74" fmla="*/ 5596 w 10056"/>
              <a:gd name="connsiteY74" fmla="*/ 4939 h 10760"/>
              <a:gd name="connsiteX75" fmla="*/ 5596 w 10056"/>
              <a:gd name="connsiteY75" fmla="*/ 5357 h 10760"/>
              <a:gd name="connsiteX76" fmla="*/ 4657 w 10056"/>
              <a:gd name="connsiteY76" fmla="*/ 5775 h 10760"/>
              <a:gd name="connsiteX77" fmla="*/ 4939 w 10056"/>
              <a:gd name="connsiteY77" fmla="*/ 6163 h 10760"/>
              <a:gd name="connsiteX78" fmla="*/ 4704 w 10056"/>
              <a:gd name="connsiteY78" fmla="*/ 6521 h 10760"/>
              <a:gd name="connsiteX79" fmla="*/ 5502 w 10056"/>
              <a:gd name="connsiteY79" fmla="*/ 7208 h 10760"/>
              <a:gd name="connsiteX80" fmla="*/ 6629 w 10056"/>
              <a:gd name="connsiteY80" fmla="*/ 7208 h 10760"/>
              <a:gd name="connsiteX81" fmla="*/ 7286 w 10056"/>
              <a:gd name="connsiteY81" fmla="*/ 7088 h 10760"/>
              <a:gd name="connsiteX82" fmla="*/ 7849 w 10056"/>
              <a:gd name="connsiteY82" fmla="*/ 7238 h 10760"/>
              <a:gd name="connsiteX83" fmla="*/ 8319 w 10056"/>
              <a:gd name="connsiteY83" fmla="*/ 7626 h 10760"/>
              <a:gd name="connsiteX84" fmla="*/ 8694 w 10056"/>
              <a:gd name="connsiteY84" fmla="*/ 8372 h 10760"/>
              <a:gd name="connsiteX85" fmla="*/ 9070 w 10056"/>
              <a:gd name="connsiteY85" fmla="*/ 8342 h 10760"/>
              <a:gd name="connsiteX86" fmla="*/ 10056 w 10056"/>
              <a:gd name="connsiteY86" fmla="*/ 9088 h 10760"/>
              <a:gd name="connsiteX87" fmla="*/ 8882 w 10056"/>
              <a:gd name="connsiteY87" fmla="*/ 9894 h 10760"/>
              <a:gd name="connsiteX88" fmla="*/ 9352 w 10056"/>
              <a:gd name="connsiteY88" fmla="*/ 10491 h 10760"/>
              <a:gd name="connsiteX89" fmla="*/ 9164 w 10056"/>
              <a:gd name="connsiteY89" fmla="*/ 10730 h 10760"/>
              <a:gd name="connsiteX90" fmla="*/ 8882 w 10056"/>
              <a:gd name="connsiteY90" fmla="*/ 10491 h 10760"/>
              <a:gd name="connsiteX91" fmla="*/ 7004 w 10056"/>
              <a:gd name="connsiteY91" fmla="*/ 10461 h 10760"/>
              <a:gd name="connsiteX92" fmla="*/ 6676 w 10056"/>
              <a:gd name="connsiteY92" fmla="*/ 10760 h 10760"/>
              <a:gd name="connsiteX93" fmla="*/ 6112 w 10056"/>
              <a:gd name="connsiteY93" fmla="*/ 10730 h 10760"/>
              <a:gd name="connsiteX0" fmla="*/ 6221 w 10165"/>
              <a:gd name="connsiteY0" fmla="*/ 10730 h 10760"/>
              <a:gd name="connsiteX1" fmla="*/ 6315 w 10165"/>
              <a:gd name="connsiteY1" fmla="*/ 9894 h 10760"/>
              <a:gd name="connsiteX2" fmla="*/ 6597 w 10165"/>
              <a:gd name="connsiteY2" fmla="*/ 9088 h 10760"/>
              <a:gd name="connsiteX3" fmla="*/ 5799 w 10165"/>
              <a:gd name="connsiteY3" fmla="*/ 8909 h 10760"/>
              <a:gd name="connsiteX4" fmla="*/ 5564 w 10165"/>
              <a:gd name="connsiteY4" fmla="*/ 8730 h 10760"/>
              <a:gd name="connsiteX5" fmla="*/ 5188 w 10165"/>
              <a:gd name="connsiteY5" fmla="*/ 8820 h 10760"/>
              <a:gd name="connsiteX6" fmla="*/ 4860 w 10165"/>
              <a:gd name="connsiteY6" fmla="*/ 8253 h 10760"/>
              <a:gd name="connsiteX7" fmla="*/ 4296 w 10165"/>
              <a:gd name="connsiteY7" fmla="*/ 7894 h 10760"/>
              <a:gd name="connsiteX8" fmla="*/ 3874 w 10165"/>
              <a:gd name="connsiteY8" fmla="*/ 7924 h 10760"/>
              <a:gd name="connsiteX9" fmla="*/ 3968 w 10165"/>
              <a:gd name="connsiteY9" fmla="*/ 8103 h 10760"/>
              <a:gd name="connsiteX10" fmla="*/ 3498 w 10165"/>
              <a:gd name="connsiteY10" fmla="*/ 8133 h 10760"/>
              <a:gd name="connsiteX11" fmla="*/ 3451 w 10165"/>
              <a:gd name="connsiteY11" fmla="*/ 7447 h 10760"/>
              <a:gd name="connsiteX12" fmla="*/ 2700 w 10165"/>
              <a:gd name="connsiteY12" fmla="*/ 7417 h 10760"/>
              <a:gd name="connsiteX13" fmla="*/ 2794 w 10165"/>
              <a:gd name="connsiteY13" fmla="*/ 7118 h 10760"/>
              <a:gd name="connsiteX14" fmla="*/ 2465 w 10165"/>
              <a:gd name="connsiteY14" fmla="*/ 7029 h 10760"/>
              <a:gd name="connsiteX15" fmla="*/ 2278 w 10165"/>
              <a:gd name="connsiteY15" fmla="*/ 6521 h 10760"/>
              <a:gd name="connsiteX16" fmla="*/ 2606 w 10165"/>
              <a:gd name="connsiteY16" fmla="*/ 6372 h 10760"/>
              <a:gd name="connsiteX17" fmla="*/ 3076 w 10165"/>
              <a:gd name="connsiteY17" fmla="*/ 5984 h 10760"/>
              <a:gd name="connsiteX18" fmla="*/ 2794 w 10165"/>
              <a:gd name="connsiteY18" fmla="*/ 5775 h 10760"/>
              <a:gd name="connsiteX19" fmla="*/ 3357 w 10165"/>
              <a:gd name="connsiteY19" fmla="*/ 5447 h 10760"/>
              <a:gd name="connsiteX20" fmla="*/ 2794 w 10165"/>
              <a:gd name="connsiteY20" fmla="*/ 5447 h 10760"/>
              <a:gd name="connsiteX21" fmla="*/ 2794 w 10165"/>
              <a:gd name="connsiteY21" fmla="*/ 5088 h 10760"/>
              <a:gd name="connsiteX22" fmla="*/ 2982 w 10165"/>
              <a:gd name="connsiteY22" fmla="*/ 4521 h 10760"/>
              <a:gd name="connsiteX23" fmla="*/ 2747 w 10165"/>
              <a:gd name="connsiteY23" fmla="*/ 4044 h 10760"/>
              <a:gd name="connsiteX24" fmla="*/ 3453 w 10165"/>
              <a:gd name="connsiteY24" fmla="*/ 3532 h 10760"/>
              <a:gd name="connsiteX25" fmla="*/ 3055 w 10165"/>
              <a:gd name="connsiteY25" fmla="*/ 3342 h 10760"/>
              <a:gd name="connsiteX26" fmla="*/ 2785 w 10165"/>
              <a:gd name="connsiteY26" fmla="*/ 3260 h 10760"/>
              <a:gd name="connsiteX27" fmla="*/ 2090 w 10165"/>
              <a:gd name="connsiteY27" fmla="*/ 3357 h 10760"/>
              <a:gd name="connsiteX28" fmla="*/ 1852 w 10165"/>
              <a:gd name="connsiteY28" fmla="*/ 3336 h 10760"/>
              <a:gd name="connsiteX29" fmla="*/ 1480 w 10165"/>
              <a:gd name="connsiteY29" fmla="*/ 3118 h 10760"/>
              <a:gd name="connsiteX30" fmla="*/ 1104 w 10165"/>
              <a:gd name="connsiteY30" fmla="*/ 2939 h 10760"/>
              <a:gd name="connsiteX31" fmla="*/ 334 w 10165"/>
              <a:gd name="connsiteY31" fmla="*/ 2950 h 10760"/>
              <a:gd name="connsiteX32" fmla="*/ 6 w 10165"/>
              <a:gd name="connsiteY32" fmla="*/ 2316 h 10760"/>
              <a:gd name="connsiteX33" fmla="*/ 353 w 10165"/>
              <a:gd name="connsiteY33" fmla="*/ 2820 h 10760"/>
              <a:gd name="connsiteX34" fmla="*/ 165 w 10165"/>
              <a:gd name="connsiteY34" fmla="*/ 2790 h 10760"/>
              <a:gd name="connsiteX35" fmla="*/ 523 w 10165"/>
              <a:gd name="connsiteY35" fmla="*/ 1986 h 10760"/>
              <a:gd name="connsiteX36" fmla="*/ 1172 w 10165"/>
              <a:gd name="connsiteY36" fmla="*/ 1999 h 10760"/>
              <a:gd name="connsiteX37" fmla="*/ 1949 w 10165"/>
              <a:gd name="connsiteY37" fmla="*/ 2461 h 10760"/>
              <a:gd name="connsiteX38" fmla="*/ 873 w 10165"/>
              <a:gd name="connsiteY38" fmla="*/ 2015 h 10760"/>
              <a:gd name="connsiteX39" fmla="*/ 1184 w 10165"/>
              <a:gd name="connsiteY39" fmla="*/ 2021 h 10760"/>
              <a:gd name="connsiteX40" fmla="*/ 1346 w 10165"/>
              <a:gd name="connsiteY40" fmla="*/ 2083 h 10760"/>
              <a:gd name="connsiteX41" fmla="*/ 2231 w 10165"/>
              <a:gd name="connsiteY41" fmla="*/ 2820 h 10760"/>
              <a:gd name="connsiteX42" fmla="*/ 2019 w 10165"/>
              <a:gd name="connsiteY42" fmla="*/ 2178 h 10760"/>
              <a:gd name="connsiteX43" fmla="*/ 2345 w 10165"/>
              <a:gd name="connsiteY43" fmla="*/ 1886 h 10760"/>
              <a:gd name="connsiteX44" fmla="*/ 2470 w 10165"/>
              <a:gd name="connsiteY44" fmla="*/ 1793 h 10760"/>
              <a:gd name="connsiteX45" fmla="*/ 3170 w 10165"/>
              <a:gd name="connsiteY45" fmla="*/ 1805 h 10760"/>
              <a:gd name="connsiteX46" fmla="*/ 2888 w 10165"/>
              <a:gd name="connsiteY46" fmla="*/ 1835 h 10760"/>
              <a:gd name="connsiteX47" fmla="*/ 2700 w 10165"/>
              <a:gd name="connsiteY47" fmla="*/ 1596 h 10760"/>
              <a:gd name="connsiteX48" fmla="*/ 2683 w 10165"/>
              <a:gd name="connsiteY48" fmla="*/ 1359 h 10760"/>
              <a:gd name="connsiteX49" fmla="*/ 2731 w 10165"/>
              <a:gd name="connsiteY49" fmla="*/ 1009 h 10760"/>
              <a:gd name="connsiteX50" fmla="*/ 2465 w 10165"/>
              <a:gd name="connsiteY50" fmla="*/ 1059 h 10760"/>
              <a:gd name="connsiteX51" fmla="*/ 2419 w 10165"/>
              <a:gd name="connsiteY51" fmla="*/ 879 h 10760"/>
              <a:gd name="connsiteX52" fmla="*/ 2534 w 10165"/>
              <a:gd name="connsiteY52" fmla="*/ 580 h 10760"/>
              <a:gd name="connsiteX53" fmla="*/ 2432 w 10165"/>
              <a:gd name="connsiteY53" fmla="*/ 0 h 10760"/>
              <a:gd name="connsiteX54" fmla="*/ 3730 w 10165"/>
              <a:gd name="connsiteY54" fmla="*/ 195 h 10760"/>
              <a:gd name="connsiteX55" fmla="*/ 4766 w 10165"/>
              <a:gd name="connsiteY55" fmla="*/ 1088 h 10760"/>
              <a:gd name="connsiteX56" fmla="*/ 5026 w 10165"/>
              <a:gd name="connsiteY56" fmla="*/ 1091 h 10760"/>
              <a:gd name="connsiteX57" fmla="*/ 5092 w 10165"/>
              <a:gd name="connsiteY57" fmla="*/ 1196 h 10760"/>
              <a:gd name="connsiteX58" fmla="*/ 5308 w 10165"/>
              <a:gd name="connsiteY58" fmla="*/ 1300 h 10760"/>
              <a:gd name="connsiteX59" fmla="*/ 5749 w 10165"/>
              <a:gd name="connsiteY59" fmla="*/ 1256 h 10760"/>
              <a:gd name="connsiteX60" fmla="*/ 5799 w 10165"/>
              <a:gd name="connsiteY60" fmla="*/ 1745 h 10760"/>
              <a:gd name="connsiteX61" fmla="*/ 6080 w 10165"/>
              <a:gd name="connsiteY61" fmla="*/ 1596 h 10760"/>
              <a:gd name="connsiteX62" fmla="*/ 6268 w 10165"/>
              <a:gd name="connsiteY62" fmla="*/ 1924 h 10760"/>
              <a:gd name="connsiteX63" fmla="*/ 5846 w 10165"/>
              <a:gd name="connsiteY63" fmla="*/ 2163 h 10760"/>
              <a:gd name="connsiteX64" fmla="*/ 6174 w 10165"/>
              <a:gd name="connsiteY64" fmla="*/ 2282 h 10760"/>
              <a:gd name="connsiteX65" fmla="*/ 6080 w 10165"/>
              <a:gd name="connsiteY65" fmla="*/ 2700 h 10760"/>
              <a:gd name="connsiteX66" fmla="*/ 6975 w 10165"/>
              <a:gd name="connsiteY66" fmla="*/ 3130 h 10760"/>
              <a:gd name="connsiteX67" fmla="*/ 5588 w 10165"/>
              <a:gd name="connsiteY67" fmla="*/ 3332 h 10760"/>
              <a:gd name="connsiteX68" fmla="*/ 5841 w 10165"/>
              <a:gd name="connsiteY68" fmla="*/ 3764 h 10760"/>
              <a:gd name="connsiteX69" fmla="*/ 6268 w 10165"/>
              <a:gd name="connsiteY69" fmla="*/ 3715 h 10760"/>
              <a:gd name="connsiteX70" fmla="*/ 5799 w 10165"/>
              <a:gd name="connsiteY70" fmla="*/ 3805 h 10760"/>
              <a:gd name="connsiteX71" fmla="*/ 6131 w 10165"/>
              <a:gd name="connsiteY71" fmla="*/ 3949 h 10760"/>
              <a:gd name="connsiteX72" fmla="*/ 6032 w 10165"/>
              <a:gd name="connsiteY72" fmla="*/ 4185 h 10760"/>
              <a:gd name="connsiteX73" fmla="*/ 6315 w 10165"/>
              <a:gd name="connsiteY73" fmla="*/ 4909 h 10760"/>
              <a:gd name="connsiteX74" fmla="*/ 5705 w 10165"/>
              <a:gd name="connsiteY74" fmla="*/ 4939 h 10760"/>
              <a:gd name="connsiteX75" fmla="*/ 5705 w 10165"/>
              <a:gd name="connsiteY75" fmla="*/ 5357 h 10760"/>
              <a:gd name="connsiteX76" fmla="*/ 4766 w 10165"/>
              <a:gd name="connsiteY76" fmla="*/ 5775 h 10760"/>
              <a:gd name="connsiteX77" fmla="*/ 5048 w 10165"/>
              <a:gd name="connsiteY77" fmla="*/ 6163 h 10760"/>
              <a:gd name="connsiteX78" fmla="*/ 4813 w 10165"/>
              <a:gd name="connsiteY78" fmla="*/ 6521 h 10760"/>
              <a:gd name="connsiteX79" fmla="*/ 5611 w 10165"/>
              <a:gd name="connsiteY79" fmla="*/ 7208 h 10760"/>
              <a:gd name="connsiteX80" fmla="*/ 6738 w 10165"/>
              <a:gd name="connsiteY80" fmla="*/ 7208 h 10760"/>
              <a:gd name="connsiteX81" fmla="*/ 7395 w 10165"/>
              <a:gd name="connsiteY81" fmla="*/ 7088 h 10760"/>
              <a:gd name="connsiteX82" fmla="*/ 7958 w 10165"/>
              <a:gd name="connsiteY82" fmla="*/ 7238 h 10760"/>
              <a:gd name="connsiteX83" fmla="*/ 8428 w 10165"/>
              <a:gd name="connsiteY83" fmla="*/ 7626 h 10760"/>
              <a:gd name="connsiteX84" fmla="*/ 8803 w 10165"/>
              <a:gd name="connsiteY84" fmla="*/ 8372 h 10760"/>
              <a:gd name="connsiteX85" fmla="*/ 9179 w 10165"/>
              <a:gd name="connsiteY85" fmla="*/ 8342 h 10760"/>
              <a:gd name="connsiteX86" fmla="*/ 10165 w 10165"/>
              <a:gd name="connsiteY86" fmla="*/ 9088 h 10760"/>
              <a:gd name="connsiteX87" fmla="*/ 8991 w 10165"/>
              <a:gd name="connsiteY87" fmla="*/ 9894 h 10760"/>
              <a:gd name="connsiteX88" fmla="*/ 9461 w 10165"/>
              <a:gd name="connsiteY88" fmla="*/ 10491 h 10760"/>
              <a:gd name="connsiteX89" fmla="*/ 9273 w 10165"/>
              <a:gd name="connsiteY89" fmla="*/ 10730 h 10760"/>
              <a:gd name="connsiteX90" fmla="*/ 8991 w 10165"/>
              <a:gd name="connsiteY90" fmla="*/ 10491 h 10760"/>
              <a:gd name="connsiteX91" fmla="*/ 7113 w 10165"/>
              <a:gd name="connsiteY91" fmla="*/ 10461 h 10760"/>
              <a:gd name="connsiteX92" fmla="*/ 6785 w 10165"/>
              <a:gd name="connsiteY92" fmla="*/ 10760 h 10760"/>
              <a:gd name="connsiteX93" fmla="*/ 6221 w 10165"/>
              <a:gd name="connsiteY93" fmla="*/ 10730 h 10760"/>
              <a:gd name="connsiteX0" fmla="*/ 6221 w 10165"/>
              <a:gd name="connsiteY0" fmla="*/ 10730 h 10760"/>
              <a:gd name="connsiteX1" fmla="*/ 6315 w 10165"/>
              <a:gd name="connsiteY1" fmla="*/ 9894 h 10760"/>
              <a:gd name="connsiteX2" fmla="*/ 6597 w 10165"/>
              <a:gd name="connsiteY2" fmla="*/ 9088 h 10760"/>
              <a:gd name="connsiteX3" fmla="*/ 5799 w 10165"/>
              <a:gd name="connsiteY3" fmla="*/ 8909 h 10760"/>
              <a:gd name="connsiteX4" fmla="*/ 5564 w 10165"/>
              <a:gd name="connsiteY4" fmla="*/ 8730 h 10760"/>
              <a:gd name="connsiteX5" fmla="*/ 5188 w 10165"/>
              <a:gd name="connsiteY5" fmla="*/ 8820 h 10760"/>
              <a:gd name="connsiteX6" fmla="*/ 4860 w 10165"/>
              <a:gd name="connsiteY6" fmla="*/ 8253 h 10760"/>
              <a:gd name="connsiteX7" fmla="*/ 4296 w 10165"/>
              <a:gd name="connsiteY7" fmla="*/ 7894 h 10760"/>
              <a:gd name="connsiteX8" fmla="*/ 3874 w 10165"/>
              <a:gd name="connsiteY8" fmla="*/ 7924 h 10760"/>
              <a:gd name="connsiteX9" fmla="*/ 3968 w 10165"/>
              <a:gd name="connsiteY9" fmla="*/ 8103 h 10760"/>
              <a:gd name="connsiteX10" fmla="*/ 3498 w 10165"/>
              <a:gd name="connsiteY10" fmla="*/ 8133 h 10760"/>
              <a:gd name="connsiteX11" fmla="*/ 3451 w 10165"/>
              <a:gd name="connsiteY11" fmla="*/ 7447 h 10760"/>
              <a:gd name="connsiteX12" fmla="*/ 2700 w 10165"/>
              <a:gd name="connsiteY12" fmla="*/ 7417 h 10760"/>
              <a:gd name="connsiteX13" fmla="*/ 2794 w 10165"/>
              <a:gd name="connsiteY13" fmla="*/ 7118 h 10760"/>
              <a:gd name="connsiteX14" fmla="*/ 2465 w 10165"/>
              <a:gd name="connsiteY14" fmla="*/ 7029 h 10760"/>
              <a:gd name="connsiteX15" fmla="*/ 2278 w 10165"/>
              <a:gd name="connsiteY15" fmla="*/ 6521 h 10760"/>
              <a:gd name="connsiteX16" fmla="*/ 2606 w 10165"/>
              <a:gd name="connsiteY16" fmla="*/ 6372 h 10760"/>
              <a:gd name="connsiteX17" fmla="*/ 3076 w 10165"/>
              <a:gd name="connsiteY17" fmla="*/ 5984 h 10760"/>
              <a:gd name="connsiteX18" fmla="*/ 2794 w 10165"/>
              <a:gd name="connsiteY18" fmla="*/ 5775 h 10760"/>
              <a:gd name="connsiteX19" fmla="*/ 3357 w 10165"/>
              <a:gd name="connsiteY19" fmla="*/ 5447 h 10760"/>
              <a:gd name="connsiteX20" fmla="*/ 2794 w 10165"/>
              <a:gd name="connsiteY20" fmla="*/ 5447 h 10760"/>
              <a:gd name="connsiteX21" fmla="*/ 2794 w 10165"/>
              <a:gd name="connsiteY21" fmla="*/ 5088 h 10760"/>
              <a:gd name="connsiteX22" fmla="*/ 2982 w 10165"/>
              <a:gd name="connsiteY22" fmla="*/ 4521 h 10760"/>
              <a:gd name="connsiteX23" fmla="*/ 2747 w 10165"/>
              <a:gd name="connsiteY23" fmla="*/ 4044 h 10760"/>
              <a:gd name="connsiteX24" fmla="*/ 3453 w 10165"/>
              <a:gd name="connsiteY24" fmla="*/ 3532 h 10760"/>
              <a:gd name="connsiteX25" fmla="*/ 3055 w 10165"/>
              <a:gd name="connsiteY25" fmla="*/ 3342 h 10760"/>
              <a:gd name="connsiteX26" fmla="*/ 2785 w 10165"/>
              <a:gd name="connsiteY26" fmla="*/ 3260 h 10760"/>
              <a:gd name="connsiteX27" fmla="*/ 2090 w 10165"/>
              <a:gd name="connsiteY27" fmla="*/ 3357 h 10760"/>
              <a:gd name="connsiteX28" fmla="*/ 1852 w 10165"/>
              <a:gd name="connsiteY28" fmla="*/ 3336 h 10760"/>
              <a:gd name="connsiteX29" fmla="*/ 1480 w 10165"/>
              <a:gd name="connsiteY29" fmla="*/ 3118 h 10760"/>
              <a:gd name="connsiteX30" fmla="*/ 1104 w 10165"/>
              <a:gd name="connsiteY30" fmla="*/ 2939 h 10760"/>
              <a:gd name="connsiteX31" fmla="*/ 334 w 10165"/>
              <a:gd name="connsiteY31" fmla="*/ 2950 h 10760"/>
              <a:gd name="connsiteX32" fmla="*/ 6 w 10165"/>
              <a:gd name="connsiteY32" fmla="*/ 2316 h 10760"/>
              <a:gd name="connsiteX33" fmla="*/ 353 w 10165"/>
              <a:gd name="connsiteY33" fmla="*/ 2820 h 10760"/>
              <a:gd name="connsiteX34" fmla="*/ 165 w 10165"/>
              <a:gd name="connsiteY34" fmla="*/ 2790 h 10760"/>
              <a:gd name="connsiteX35" fmla="*/ 523 w 10165"/>
              <a:gd name="connsiteY35" fmla="*/ 1986 h 10760"/>
              <a:gd name="connsiteX36" fmla="*/ 1172 w 10165"/>
              <a:gd name="connsiteY36" fmla="*/ 1999 h 10760"/>
              <a:gd name="connsiteX37" fmla="*/ 1949 w 10165"/>
              <a:gd name="connsiteY37" fmla="*/ 2461 h 10760"/>
              <a:gd name="connsiteX38" fmla="*/ 873 w 10165"/>
              <a:gd name="connsiteY38" fmla="*/ 2015 h 10760"/>
              <a:gd name="connsiteX39" fmla="*/ 1184 w 10165"/>
              <a:gd name="connsiteY39" fmla="*/ 2021 h 10760"/>
              <a:gd name="connsiteX40" fmla="*/ 1346 w 10165"/>
              <a:gd name="connsiteY40" fmla="*/ 2083 h 10760"/>
              <a:gd name="connsiteX41" fmla="*/ 1821 w 10165"/>
              <a:gd name="connsiteY41" fmla="*/ 2449 h 10760"/>
              <a:gd name="connsiteX42" fmla="*/ 2019 w 10165"/>
              <a:gd name="connsiteY42" fmla="*/ 2178 h 10760"/>
              <a:gd name="connsiteX43" fmla="*/ 2345 w 10165"/>
              <a:gd name="connsiteY43" fmla="*/ 1886 h 10760"/>
              <a:gd name="connsiteX44" fmla="*/ 2470 w 10165"/>
              <a:gd name="connsiteY44" fmla="*/ 1793 h 10760"/>
              <a:gd name="connsiteX45" fmla="*/ 3170 w 10165"/>
              <a:gd name="connsiteY45" fmla="*/ 1805 h 10760"/>
              <a:gd name="connsiteX46" fmla="*/ 2888 w 10165"/>
              <a:gd name="connsiteY46" fmla="*/ 1835 h 10760"/>
              <a:gd name="connsiteX47" fmla="*/ 2700 w 10165"/>
              <a:gd name="connsiteY47" fmla="*/ 1596 h 10760"/>
              <a:gd name="connsiteX48" fmla="*/ 2683 w 10165"/>
              <a:gd name="connsiteY48" fmla="*/ 1359 h 10760"/>
              <a:gd name="connsiteX49" fmla="*/ 2731 w 10165"/>
              <a:gd name="connsiteY49" fmla="*/ 1009 h 10760"/>
              <a:gd name="connsiteX50" fmla="*/ 2465 w 10165"/>
              <a:gd name="connsiteY50" fmla="*/ 1059 h 10760"/>
              <a:gd name="connsiteX51" fmla="*/ 2419 w 10165"/>
              <a:gd name="connsiteY51" fmla="*/ 879 h 10760"/>
              <a:gd name="connsiteX52" fmla="*/ 2534 w 10165"/>
              <a:gd name="connsiteY52" fmla="*/ 580 h 10760"/>
              <a:gd name="connsiteX53" fmla="*/ 2432 w 10165"/>
              <a:gd name="connsiteY53" fmla="*/ 0 h 10760"/>
              <a:gd name="connsiteX54" fmla="*/ 3730 w 10165"/>
              <a:gd name="connsiteY54" fmla="*/ 195 h 10760"/>
              <a:gd name="connsiteX55" fmla="*/ 4766 w 10165"/>
              <a:gd name="connsiteY55" fmla="*/ 1088 h 10760"/>
              <a:gd name="connsiteX56" fmla="*/ 5026 w 10165"/>
              <a:gd name="connsiteY56" fmla="*/ 1091 h 10760"/>
              <a:gd name="connsiteX57" fmla="*/ 5092 w 10165"/>
              <a:gd name="connsiteY57" fmla="*/ 1196 h 10760"/>
              <a:gd name="connsiteX58" fmla="*/ 5308 w 10165"/>
              <a:gd name="connsiteY58" fmla="*/ 1300 h 10760"/>
              <a:gd name="connsiteX59" fmla="*/ 5749 w 10165"/>
              <a:gd name="connsiteY59" fmla="*/ 1256 h 10760"/>
              <a:gd name="connsiteX60" fmla="*/ 5799 w 10165"/>
              <a:gd name="connsiteY60" fmla="*/ 1745 h 10760"/>
              <a:gd name="connsiteX61" fmla="*/ 6080 w 10165"/>
              <a:gd name="connsiteY61" fmla="*/ 1596 h 10760"/>
              <a:gd name="connsiteX62" fmla="*/ 6268 w 10165"/>
              <a:gd name="connsiteY62" fmla="*/ 1924 h 10760"/>
              <a:gd name="connsiteX63" fmla="*/ 5846 w 10165"/>
              <a:gd name="connsiteY63" fmla="*/ 2163 h 10760"/>
              <a:gd name="connsiteX64" fmla="*/ 6174 w 10165"/>
              <a:gd name="connsiteY64" fmla="*/ 2282 h 10760"/>
              <a:gd name="connsiteX65" fmla="*/ 6080 w 10165"/>
              <a:gd name="connsiteY65" fmla="*/ 2700 h 10760"/>
              <a:gd name="connsiteX66" fmla="*/ 6975 w 10165"/>
              <a:gd name="connsiteY66" fmla="*/ 3130 h 10760"/>
              <a:gd name="connsiteX67" fmla="*/ 5588 w 10165"/>
              <a:gd name="connsiteY67" fmla="*/ 3332 h 10760"/>
              <a:gd name="connsiteX68" fmla="*/ 5841 w 10165"/>
              <a:gd name="connsiteY68" fmla="*/ 3764 h 10760"/>
              <a:gd name="connsiteX69" fmla="*/ 6268 w 10165"/>
              <a:gd name="connsiteY69" fmla="*/ 3715 h 10760"/>
              <a:gd name="connsiteX70" fmla="*/ 5799 w 10165"/>
              <a:gd name="connsiteY70" fmla="*/ 3805 h 10760"/>
              <a:gd name="connsiteX71" fmla="*/ 6131 w 10165"/>
              <a:gd name="connsiteY71" fmla="*/ 3949 h 10760"/>
              <a:gd name="connsiteX72" fmla="*/ 6032 w 10165"/>
              <a:gd name="connsiteY72" fmla="*/ 4185 h 10760"/>
              <a:gd name="connsiteX73" fmla="*/ 6315 w 10165"/>
              <a:gd name="connsiteY73" fmla="*/ 4909 h 10760"/>
              <a:gd name="connsiteX74" fmla="*/ 5705 w 10165"/>
              <a:gd name="connsiteY74" fmla="*/ 4939 h 10760"/>
              <a:gd name="connsiteX75" fmla="*/ 5705 w 10165"/>
              <a:gd name="connsiteY75" fmla="*/ 5357 h 10760"/>
              <a:gd name="connsiteX76" fmla="*/ 4766 w 10165"/>
              <a:gd name="connsiteY76" fmla="*/ 5775 h 10760"/>
              <a:gd name="connsiteX77" fmla="*/ 5048 w 10165"/>
              <a:gd name="connsiteY77" fmla="*/ 6163 h 10760"/>
              <a:gd name="connsiteX78" fmla="*/ 4813 w 10165"/>
              <a:gd name="connsiteY78" fmla="*/ 6521 h 10760"/>
              <a:gd name="connsiteX79" fmla="*/ 5611 w 10165"/>
              <a:gd name="connsiteY79" fmla="*/ 7208 h 10760"/>
              <a:gd name="connsiteX80" fmla="*/ 6738 w 10165"/>
              <a:gd name="connsiteY80" fmla="*/ 7208 h 10760"/>
              <a:gd name="connsiteX81" fmla="*/ 7395 w 10165"/>
              <a:gd name="connsiteY81" fmla="*/ 7088 h 10760"/>
              <a:gd name="connsiteX82" fmla="*/ 7958 w 10165"/>
              <a:gd name="connsiteY82" fmla="*/ 7238 h 10760"/>
              <a:gd name="connsiteX83" fmla="*/ 8428 w 10165"/>
              <a:gd name="connsiteY83" fmla="*/ 7626 h 10760"/>
              <a:gd name="connsiteX84" fmla="*/ 8803 w 10165"/>
              <a:gd name="connsiteY84" fmla="*/ 8372 h 10760"/>
              <a:gd name="connsiteX85" fmla="*/ 9179 w 10165"/>
              <a:gd name="connsiteY85" fmla="*/ 8342 h 10760"/>
              <a:gd name="connsiteX86" fmla="*/ 10165 w 10165"/>
              <a:gd name="connsiteY86" fmla="*/ 9088 h 10760"/>
              <a:gd name="connsiteX87" fmla="*/ 8991 w 10165"/>
              <a:gd name="connsiteY87" fmla="*/ 9894 h 10760"/>
              <a:gd name="connsiteX88" fmla="*/ 9461 w 10165"/>
              <a:gd name="connsiteY88" fmla="*/ 10491 h 10760"/>
              <a:gd name="connsiteX89" fmla="*/ 9273 w 10165"/>
              <a:gd name="connsiteY89" fmla="*/ 10730 h 10760"/>
              <a:gd name="connsiteX90" fmla="*/ 8991 w 10165"/>
              <a:gd name="connsiteY90" fmla="*/ 10491 h 10760"/>
              <a:gd name="connsiteX91" fmla="*/ 7113 w 10165"/>
              <a:gd name="connsiteY91" fmla="*/ 10461 h 10760"/>
              <a:gd name="connsiteX92" fmla="*/ 6785 w 10165"/>
              <a:gd name="connsiteY92" fmla="*/ 10760 h 10760"/>
              <a:gd name="connsiteX93" fmla="*/ 6221 w 10165"/>
              <a:gd name="connsiteY93" fmla="*/ 10730 h 10760"/>
              <a:gd name="connsiteX0" fmla="*/ 6221 w 10165"/>
              <a:gd name="connsiteY0" fmla="*/ 10730 h 10760"/>
              <a:gd name="connsiteX1" fmla="*/ 6315 w 10165"/>
              <a:gd name="connsiteY1" fmla="*/ 9894 h 10760"/>
              <a:gd name="connsiteX2" fmla="*/ 6597 w 10165"/>
              <a:gd name="connsiteY2" fmla="*/ 9088 h 10760"/>
              <a:gd name="connsiteX3" fmla="*/ 5799 w 10165"/>
              <a:gd name="connsiteY3" fmla="*/ 8909 h 10760"/>
              <a:gd name="connsiteX4" fmla="*/ 5564 w 10165"/>
              <a:gd name="connsiteY4" fmla="*/ 8730 h 10760"/>
              <a:gd name="connsiteX5" fmla="*/ 5188 w 10165"/>
              <a:gd name="connsiteY5" fmla="*/ 8820 h 10760"/>
              <a:gd name="connsiteX6" fmla="*/ 4860 w 10165"/>
              <a:gd name="connsiteY6" fmla="*/ 8253 h 10760"/>
              <a:gd name="connsiteX7" fmla="*/ 4296 w 10165"/>
              <a:gd name="connsiteY7" fmla="*/ 7894 h 10760"/>
              <a:gd name="connsiteX8" fmla="*/ 3874 w 10165"/>
              <a:gd name="connsiteY8" fmla="*/ 7924 h 10760"/>
              <a:gd name="connsiteX9" fmla="*/ 3968 w 10165"/>
              <a:gd name="connsiteY9" fmla="*/ 8103 h 10760"/>
              <a:gd name="connsiteX10" fmla="*/ 3498 w 10165"/>
              <a:gd name="connsiteY10" fmla="*/ 8133 h 10760"/>
              <a:gd name="connsiteX11" fmla="*/ 3451 w 10165"/>
              <a:gd name="connsiteY11" fmla="*/ 7447 h 10760"/>
              <a:gd name="connsiteX12" fmla="*/ 2700 w 10165"/>
              <a:gd name="connsiteY12" fmla="*/ 7417 h 10760"/>
              <a:gd name="connsiteX13" fmla="*/ 2794 w 10165"/>
              <a:gd name="connsiteY13" fmla="*/ 7118 h 10760"/>
              <a:gd name="connsiteX14" fmla="*/ 2465 w 10165"/>
              <a:gd name="connsiteY14" fmla="*/ 7029 h 10760"/>
              <a:gd name="connsiteX15" fmla="*/ 2278 w 10165"/>
              <a:gd name="connsiteY15" fmla="*/ 6521 h 10760"/>
              <a:gd name="connsiteX16" fmla="*/ 2606 w 10165"/>
              <a:gd name="connsiteY16" fmla="*/ 6372 h 10760"/>
              <a:gd name="connsiteX17" fmla="*/ 3076 w 10165"/>
              <a:gd name="connsiteY17" fmla="*/ 5984 h 10760"/>
              <a:gd name="connsiteX18" fmla="*/ 2794 w 10165"/>
              <a:gd name="connsiteY18" fmla="*/ 5775 h 10760"/>
              <a:gd name="connsiteX19" fmla="*/ 3357 w 10165"/>
              <a:gd name="connsiteY19" fmla="*/ 5447 h 10760"/>
              <a:gd name="connsiteX20" fmla="*/ 2794 w 10165"/>
              <a:gd name="connsiteY20" fmla="*/ 5447 h 10760"/>
              <a:gd name="connsiteX21" fmla="*/ 2794 w 10165"/>
              <a:gd name="connsiteY21" fmla="*/ 5088 h 10760"/>
              <a:gd name="connsiteX22" fmla="*/ 2982 w 10165"/>
              <a:gd name="connsiteY22" fmla="*/ 4521 h 10760"/>
              <a:gd name="connsiteX23" fmla="*/ 2747 w 10165"/>
              <a:gd name="connsiteY23" fmla="*/ 4044 h 10760"/>
              <a:gd name="connsiteX24" fmla="*/ 3453 w 10165"/>
              <a:gd name="connsiteY24" fmla="*/ 3532 h 10760"/>
              <a:gd name="connsiteX25" fmla="*/ 3055 w 10165"/>
              <a:gd name="connsiteY25" fmla="*/ 3342 h 10760"/>
              <a:gd name="connsiteX26" fmla="*/ 2785 w 10165"/>
              <a:gd name="connsiteY26" fmla="*/ 3260 h 10760"/>
              <a:gd name="connsiteX27" fmla="*/ 2090 w 10165"/>
              <a:gd name="connsiteY27" fmla="*/ 3357 h 10760"/>
              <a:gd name="connsiteX28" fmla="*/ 1852 w 10165"/>
              <a:gd name="connsiteY28" fmla="*/ 3336 h 10760"/>
              <a:gd name="connsiteX29" fmla="*/ 1480 w 10165"/>
              <a:gd name="connsiteY29" fmla="*/ 3118 h 10760"/>
              <a:gd name="connsiteX30" fmla="*/ 1104 w 10165"/>
              <a:gd name="connsiteY30" fmla="*/ 2939 h 10760"/>
              <a:gd name="connsiteX31" fmla="*/ 334 w 10165"/>
              <a:gd name="connsiteY31" fmla="*/ 2950 h 10760"/>
              <a:gd name="connsiteX32" fmla="*/ 6 w 10165"/>
              <a:gd name="connsiteY32" fmla="*/ 2316 h 10760"/>
              <a:gd name="connsiteX33" fmla="*/ 353 w 10165"/>
              <a:gd name="connsiteY33" fmla="*/ 2820 h 10760"/>
              <a:gd name="connsiteX34" fmla="*/ 165 w 10165"/>
              <a:gd name="connsiteY34" fmla="*/ 2790 h 10760"/>
              <a:gd name="connsiteX35" fmla="*/ 523 w 10165"/>
              <a:gd name="connsiteY35" fmla="*/ 1986 h 10760"/>
              <a:gd name="connsiteX36" fmla="*/ 1172 w 10165"/>
              <a:gd name="connsiteY36" fmla="*/ 1999 h 10760"/>
              <a:gd name="connsiteX37" fmla="*/ 1949 w 10165"/>
              <a:gd name="connsiteY37" fmla="*/ 2461 h 10760"/>
              <a:gd name="connsiteX38" fmla="*/ 873 w 10165"/>
              <a:gd name="connsiteY38" fmla="*/ 2015 h 10760"/>
              <a:gd name="connsiteX39" fmla="*/ 1184 w 10165"/>
              <a:gd name="connsiteY39" fmla="*/ 2021 h 10760"/>
              <a:gd name="connsiteX40" fmla="*/ 1346 w 10165"/>
              <a:gd name="connsiteY40" fmla="*/ 2083 h 10760"/>
              <a:gd name="connsiteX41" fmla="*/ 1821 w 10165"/>
              <a:gd name="connsiteY41" fmla="*/ 2449 h 10760"/>
              <a:gd name="connsiteX42" fmla="*/ 2019 w 10165"/>
              <a:gd name="connsiteY42" fmla="*/ 2178 h 10760"/>
              <a:gd name="connsiteX43" fmla="*/ 2345 w 10165"/>
              <a:gd name="connsiteY43" fmla="*/ 1886 h 10760"/>
              <a:gd name="connsiteX44" fmla="*/ 2470 w 10165"/>
              <a:gd name="connsiteY44" fmla="*/ 1793 h 10760"/>
              <a:gd name="connsiteX45" fmla="*/ 3170 w 10165"/>
              <a:gd name="connsiteY45" fmla="*/ 1805 h 10760"/>
              <a:gd name="connsiteX46" fmla="*/ 2888 w 10165"/>
              <a:gd name="connsiteY46" fmla="*/ 1835 h 10760"/>
              <a:gd name="connsiteX47" fmla="*/ 2700 w 10165"/>
              <a:gd name="connsiteY47" fmla="*/ 1596 h 10760"/>
              <a:gd name="connsiteX48" fmla="*/ 2683 w 10165"/>
              <a:gd name="connsiteY48" fmla="*/ 1359 h 10760"/>
              <a:gd name="connsiteX49" fmla="*/ 2731 w 10165"/>
              <a:gd name="connsiteY49" fmla="*/ 1009 h 10760"/>
              <a:gd name="connsiteX50" fmla="*/ 2465 w 10165"/>
              <a:gd name="connsiteY50" fmla="*/ 1059 h 10760"/>
              <a:gd name="connsiteX51" fmla="*/ 2419 w 10165"/>
              <a:gd name="connsiteY51" fmla="*/ 879 h 10760"/>
              <a:gd name="connsiteX52" fmla="*/ 2534 w 10165"/>
              <a:gd name="connsiteY52" fmla="*/ 580 h 10760"/>
              <a:gd name="connsiteX53" fmla="*/ 2432 w 10165"/>
              <a:gd name="connsiteY53" fmla="*/ 0 h 10760"/>
              <a:gd name="connsiteX54" fmla="*/ 3730 w 10165"/>
              <a:gd name="connsiteY54" fmla="*/ 195 h 10760"/>
              <a:gd name="connsiteX55" fmla="*/ 4766 w 10165"/>
              <a:gd name="connsiteY55" fmla="*/ 1088 h 10760"/>
              <a:gd name="connsiteX56" fmla="*/ 5026 w 10165"/>
              <a:gd name="connsiteY56" fmla="*/ 1091 h 10760"/>
              <a:gd name="connsiteX57" fmla="*/ 5092 w 10165"/>
              <a:gd name="connsiteY57" fmla="*/ 1196 h 10760"/>
              <a:gd name="connsiteX58" fmla="*/ 5308 w 10165"/>
              <a:gd name="connsiteY58" fmla="*/ 1300 h 10760"/>
              <a:gd name="connsiteX59" fmla="*/ 5749 w 10165"/>
              <a:gd name="connsiteY59" fmla="*/ 1256 h 10760"/>
              <a:gd name="connsiteX60" fmla="*/ 5799 w 10165"/>
              <a:gd name="connsiteY60" fmla="*/ 1745 h 10760"/>
              <a:gd name="connsiteX61" fmla="*/ 6080 w 10165"/>
              <a:gd name="connsiteY61" fmla="*/ 1596 h 10760"/>
              <a:gd name="connsiteX62" fmla="*/ 6268 w 10165"/>
              <a:gd name="connsiteY62" fmla="*/ 1924 h 10760"/>
              <a:gd name="connsiteX63" fmla="*/ 5846 w 10165"/>
              <a:gd name="connsiteY63" fmla="*/ 2163 h 10760"/>
              <a:gd name="connsiteX64" fmla="*/ 6174 w 10165"/>
              <a:gd name="connsiteY64" fmla="*/ 2282 h 10760"/>
              <a:gd name="connsiteX65" fmla="*/ 6080 w 10165"/>
              <a:gd name="connsiteY65" fmla="*/ 2700 h 10760"/>
              <a:gd name="connsiteX66" fmla="*/ 6975 w 10165"/>
              <a:gd name="connsiteY66" fmla="*/ 3130 h 10760"/>
              <a:gd name="connsiteX67" fmla="*/ 5588 w 10165"/>
              <a:gd name="connsiteY67" fmla="*/ 3332 h 10760"/>
              <a:gd name="connsiteX68" fmla="*/ 5841 w 10165"/>
              <a:gd name="connsiteY68" fmla="*/ 3764 h 10760"/>
              <a:gd name="connsiteX69" fmla="*/ 6268 w 10165"/>
              <a:gd name="connsiteY69" fmla="*/ 3715 h 10760"/>
              <a:gd name="connsiteX70" fmla="*/ 5799 w 10165"/>
              <a:gd name="connsiteY70" fmla="*/ 3805 h 10760"/>
              <a:gd name="connsiteX71" fmla="*/ 6131 w 10165"/>
              <a:gd name="connsiteY71" fmla="*/ 3949 h 10760"/>
              <a:gd name="connsiteX72" fmla="*/ 6032 w 10165"/>
              <a:gd name="connsiteY72" fmla="*/ 4185 h 10760"/>
              <a:gd name="connsiteX73" fmla="*/ 6315 w 10165"/>
              <a:gd name="connsiteY73" fmla="*/ 4909 h 10760"/>
              <a:gd name="connsiteX74" fmla="*/ 5705 w 10165"/>
              <a:gd name="connsiteY74" fmla="*/ 4939 h 10760"/>
              <a:gd name="connsiteX75" fmla="*/ 5705 w 10165"/>
              <a:gd name="connsiteY75" fmla="*/ 5357 h 10760"/>
              <a:gd name="connsiteX76" fmla="*/ 4766 w 10165"/>
              <a:gd name="connsiteY76" fmla="*/ 5775 h 10760"/>
              <a:gd name="connsiteX77" fmla="*/ 5048 w 10165"/>
              <a:gd name="connsiteY77" fmla="*/ 6163 h 10760"/>
              <a:gd name="connsiteX78" fmla="*/ 4813 w 10165"/>
              <a:gd name="connsiteY78" fmla="*/ 6521 h 10760"/>
              <a:gd name="connsiteX79" fmla="*/ 5611 w 10165"/>
              <a:gd name="connsiteY79" fmla="*/ 7208 h 10760"/>
              <a:gd name="connsiteX80" fmla="*/ 6738 w 10165"/>
              <a:gd name="connsiteY80" fmla="*/ 7208 h 10760"/>
              <a:gd name="connsiteX81" fmla="*/ 7395 w 10165"/>
              <a:gd name="connsiteY81" fmla="*/ 7088 h 10760"/>
              <a:gd name="connsiteX82" fmla="*/ 7958 w 10165"/>
              <a:gd name="connsiteY82" fmla="*/ 7238 h 10760"/>
              <a:gd name="connsiteX83" fmla="*/ 8428 w 10165"/>
              <a:gd name="connsiteY83" fmla="*/ 7626 h 10760"/>
              <a:gd name="connsiteX84" fmla="*/ 8803 w 10165"/>
              <a:gd name="connsiteY84" fmla="*/ 8372 h 10760"/>
              <a:gd name="connsiteX85" fmla="*/ 9179 w 10165"/>
              <a:gd name="connsiteY85" fmla="*/ 8342 h 10760"/>
              <a:gd name="connsiteX86" fmla="*/ 10165 w 10165"/>
              <a:gd name="connsiteY86" fmla="*/ 9088 h 10760"/>
              <a:gd name="connsiteX87" fmla="*/ 8991 w 10165"/>
              <a:gd name="connsiteY87" fmla="*/ 9894 h 10760"/>
              <a:gd name="connsiteX88" fmla="*/ 9461 w 10165"/>
              <a:gd name="connsiteY88" fmla="*/ 10491 h 10760"/>
              <a:gd name="connsiteX89" fmla="*/ 9273 w 10165"/>
              <a:gd name="connsiteY89" fmla="*/ 10730 h 10760"/>
              <a:gd name="connsiteX90" fmla="*/ 8991 w 10165"/>
              <a:gd name="connsiteY90" fmla="*/ 10491 h 10760"/>
              <a:gd name="connsiteX91" fmla="*/ 7113 w 10165"/>
              <a:gd name="connsiteY91" fmla="*/ 10461 h 10760"/>
              <a:gd name="connsiteX92" fmla="*/ 6785 w 10165"/>
              <a:gd name="connsiteY92" fmla="*/ 10760 h 10760"/>
              <a:gd name="connsiteX93" fmla="*/ 6221 w 10165"/>
              <a:gd name="connsiteY93" fmla="*/ 10730 h 10760"/>
              <a:gd name="connsiteX0" fmla="*/ 6221 w 10165"/>
              <a:gd name="connsiteY0" fmla="*/ 10730 h 10760"/>
              <a:gd name="connsiteX1" fmla="*/ 6315 w 10165"/>
              <a:gd name="connsiteY1" fmla="*/ 9894 h 10760"/>
              <a:gd name="connsiteX2" fmla="*/ 6597 w 10165"/>
              <a:gd name="connsiteY2" fmla="*/ 9088 h 10760"/>
              <a:gd name="connsiteX3" fmla="*/ 5799 w 10165"/>
              <a:gd name="connsiteY3" fmla="*/ 8909 h 10760"/>
              <a:gd name="connsiteX4" fmla="*/ 5564 w 10165"/>
              <a:gd name="connsiteY4" fmla="*/ 8730 h 10760"/>
              <a:gd name="connsiteX5" fmla="*/ 5188 w 10165"/>
              <a:gd name="connsiteY5" fmla="*/ 8820 h 10760"/>
              <a:gd name="connsiteX6" fmla="*/ 4860 w 10165"/>
              <a:gd name="connsiteY6" fmla="*/ 8253 h 10760"/>
              <a:gd name="connsiteX7" fmla="*/ 4296 w 10165"/>
              <a:gd name="connsiteY7" fmla="*/ 7894 h 10760"/>
              <a:gd name="connsiteX8" fmla="*/ 3874 w 10165"/>
              <a:gd name="connsiteY8" fmla="*/ 7924 h 10760"/>
              <a:gd name="connsiteX9" fmla="*/ 3968 w 10165"/>
              <a:gd name="connsiteY9" fmla="*/ 8103 h 10760"/>
              <a:gd name="connsiteX10" fmla="*/ 3498 w 10165"/>
              <a:gd name="connsiteY10" fmla="*/ 8133 h 10760"/>
              <a:gd name="connsiteX11" fmla="*/ 3451 w 10165"/>
              <a:gd name="connsiteY11" fmla="*/ 7447 h 10760"/>
              <a:gd name="connsiteX12" fmla="*/ 2700 w 10165"/>
              <a:gd name="connsiteY12" fmla="*/ 7417 h 10760"/>
              <a:gd name="connsiteX13" fmla="*/ 2794 w 10165"/>
              <a:gd name="connsiteY13" fmla="*/ 7118 h 10760"/>
              <a:gd name="connsiteX14" fmla="*/ 2465 w 10165"/>
              <a:gd name="connsiteY14" fmla="*/ 7029 h 10760"/>
              <a:gd name="connsiteX15" fmla="*/ 2278 w 10165"/>
              <a:gd name="connsiteY15" fmla="*/ 6521 h 10760"/>
              <a:gd name="connsiteX16" fmla="*/ 2606 w 10165"/>
              <a:gd name="connsiteY16" fmla="*/ 6372 h 10760"/>
              <a:gd name="connsiteX17" fmla="*/ 3076 w 10165"/>
              <a:gd name="connsiteY17" fmla="*/ 5984 h 10760"/>
              <a:gd name="connsiteX18" fmla="*/ 2794 w 10165"/>
              <a:gd name="connsiteY18" fmla="*/ 5775 h 10760"/>
              <a:gd name="connsiteX19" fmla="*/ 3357 w 10165"/>
              <a:gd name="connsiteY19" fmla="*/ 5447 h 10760"/>
              <a:gd name="connsiteX20" fmla="*/ 2794 w 10165"/>
              <a:gd name="connsiteY20" fmla="*/ 5447 h 10760"/>
              <a:gd name="connsiteX21" fmla="*/ 2794 w 10165"/>
              <a:gd name="connsiteY21" fmla="*/ 5088 h 10760"/>
              <a:gd name="connsiteX22" fmla="*/ 2982 w 10165"/>
              <a:gd name="connsiteY22" fmla="*/ 4521 h 10760"/>
              <a:gd name="connsiteX23" fmla="*/ 2747 w 10165"/>
              <a:gd name="connsiteY23" fmla="*/ 4044 h 10760"/>
              <a:gd name="connsiteX24" fmla="*/ 3453 w 10165"/>
              <a:gd name="connsiteY24" fmla="*/ 3532 h 10760"/>
              <a:gd name="connsiteX25" fmla="*/ 3055 w 10165"/>
              <a:gd name="connsiteY25" fmla="*/ 3342 h 10760"/>
              <a:gd name="connsiteX26" fmla="*/ 2785 w 10165"/>
              <a:gd name="connsiteY26" fmla="*/ 3260 h 10760"/>
              <a:gd name="connsiteX27" fmla="*/ 2078 w 10165"/>
              <a:gd name="connsiteY27" fmla="*/ 3486 h 10760"/>
              <a:gd name="connsiteX28" fmla="*/ 1852 w 10165"/>
              <a:gd name="connsiteY28" fmla="*/ 3336 h 10760"/>
              <a:gd name="connsiteX29" fmla="*/ 1480 w 10165"/>
              <a:gd name="connsiteY29" fmla="*/ 3118 h 10760"/>
              <a:gd name="connsiteX30" fmla="*/ 1104 w 10165"/>
              <a:gd name="connsiteY30" fmla="*/ 2939 h 10760"/>
              <a:gd name="connsiteX31" fmla="*/ 334 w 10165"/>
              <a:gd name="connsiteY31" fmla="*/ 2950 h 10760"/>
              <a:gd name="connsiteX32" fmla="*/ 6 w 10165"/>
              <a:gd name="connsiteY32" fmla="*/ 2316 h 10760"/>
              <a:gd name="connsiteX33" fmla="*/ 353 w 10165"/>
              <a:gd name="connsiteY33" fmla="*/ 2820 h 10760"/>
              <a:gd name="connsiteX34" fmla="*/ 165 w 10165"/>
              <a:gd name="connsiteY34" fmla="*/ 2790 h 10760"/>
              <a:gd name="connsiteX35" fmla="*/ 523 w 10165"/>
              <a:gd name="connsiteY35" fmla="*/ 1986 h 10760"/>
              <a:gd name="connsiteX36" fmla="*/ 1172 w 10165"/>
              <a:gd name="connsiteY36" fmla="*/ 1999 h 10760"/>
              <a:gd name="connsiteX37" fmla="*/ 1949 w 10165"/>
              <a:gd name="connsiteY37" fmla="*/ 2461 h 10760"/>
              <a:gd name="connsiteX38" fmla="*/ 873 w 10165"/>
              <a:gd name="connsiteY38" fmla="*/ 2015 h 10760"/>
              <a:gd name="connsiteX39" fmla="*/ 1184 w 10165"/>
              <a:gd name="connsiteY39" fmla="*/ 2021 h 10760"/>
              <a:gd name="connsiteX40" fmla="*/ 1346 w 10165"/>
              <a:gd name="connsiteY40" fmla="*/ 2083 h 10760"/>
              <a:gd name="connsiteX41" fmla="*/ 1821 w 10165"/>
              <a:gd name="connsiteY41" fmla="*/ 2449 h 10760"/>
              <a:gd name="connsiteX42" fmla="*/ 2019 w 10165"/>
              <a:gd name="connsiteY42" fmla="*/ 2178 h 10760"/>
              <a:gd name="connsiteX43" fmla="*/ 2345 w 10165"/>
              <a:gd name="connsiteY43" fmla="*/ 1886 h 10760"/>
              <a:gd name="connsiteX44" fmla="*/ 2470 w 10165"/>
              <a:gd name="connsiteY44" fmla="*/ 1793 h 10760"/>
              <a:gd name="connsiteX45" fmla="*/ 3170 w 10165"/>
              <a:gd name="connsiteY45" fmla="*/ 1805 h 10760"/>
              <a:gd name="connsiteX46" fmla="*/ 2888 w 10165"/>
              <a:gd name="connsiteY46" fmla="*/ 1835 h 10760"/>
              <a:gd name="connsiteX47" fmla="*/ 2700 w 10165"/>
              <a:gd name="connsiteY47" fmla="*/ 1596 h 10760"/>
              <a:gd name="connsiteX48" fmla="*/ 2683 w 10165"/>
              <a:gd name="connsiteY48" fmla="*/ 1359 h 10760"/>
              <a:gd name="connsiteX49" fmla="*/ 2731 w 10165"/>
              <a:gd name="connsiteY49" fmla="*/ 1009 h 10760"/>
              <a:gd name="connsiteX50" fmla="*/ 2465 w 10165"/>
              <a:gd name="connsiteY50" fmla="*/ 1059 h 10760"/>
              <a:gd name="connsiteX51" fmla="*/ 2419 w 10165"/>
              <a:gd name="connsiteY51" fmla="*/ 879 h 10760"/>
              <a:gd name="connsiteX52" fmla="*/ 2534 w 10165"/>
              <a:gd name="connsiteY52" fmla="*/ 580 h 10760"/>
              <a:gd name="connsiteX53" fmla="*/ 2432 w 10165"/>
              <a:gd name="connsiteY53" fmla="*/ 0 h 10760"/>
              <a:gd name="connsiteX54" fmla="*/ 3730 w 10165"/>
              <a:gd name="connsiteY54" fmla="*/ 195 h 10760"/>
              <a:gd name="connsiteX55" fmla="*/ 4766 w 10165"/>
              <a:gd name="connsiteY55" fmla="*/ 1088 h 10760"/>
              <a:gd name="connsiteX56" fmla="*/ 5026 w 10165"/>
              <a:gd name="connsiteY56" fmla="*/ 1091 h 10760"/>
              <a:gd name="connsiteX57" fmla="*/ 5092 w 10165"/>
              <a:gd name="connsiteY57" fmla="*/ 1196 h 10760"/>
              <a:gd name="connsiteX58" fmla="*/ 5308 w 10165"/>
              <a:gd name="connsiteY58" fmla="*/ 1300 h 10760"/>
              <a:gd name="connsiteX59" fmla="*/ 5749 w 10165"/>
              <a:gd name="connsiteY59" fmla="*/ 1256 h 10760"/>
              <a:gd name="connsiteX60" fmla="*/ 5799 w 10165"/>
              <a:gd name="connsiteY60" fmla="*/ 1745 h 10760"/>
              <a:gd name="connsiteX61" fmla="*/ 6080 w 10165"/>
              <a:gd name="connsiteY61" fmla="*/ 1596 h 10760"/>
              <a:gd name="connsiteX62" fmla="*/ 6268 w 10165"/>
              <a:gd name="connsiteY62" fmla="*/ 1924 h 10760"/>
              <a:gd name="connsiteX63" fmla="*/ 5846 w 10165"/>
              <a:gd name="connsiteY63" fmla="*/ 2163 h 10760"/>
              <a:gd name="connsiteX64" fmla="*/ 6174 w 10165"/>
              <a:gd name="connsiteY64" fmla="*/ 2282 h 10760"/>
              <a:gd name="connsiteX65" fmla="*/ 6080 w 10165"/>
              <a:gd name="connsiteY65" fmla="*/ 2700 h 10760"/>
              <a:gd name="connsiteX66" fmla="*/ 6975 w 10165"/>
              <a:gd name="connsiteY66" fmla="*/ 3130 h 10760"/>
              <a:gd name="connsiteX67" fmla="*/ 5588 w 10165"/>
              <a:gd name="connsiteY67" fmla="*/ 3332 h 10760"/>
              <a:gd name="connsiteX68" fmla="*/ 5841 w 10165"/>
              <a:gd name="connsiteY68" fmla="*/ 3764 h 10760"/>
              <a:gd name="connsiteX69" fmla="*/ 6268 w 10165"/>
              <a:gd name="connsiteY69" fmla="*/ 3715 h 10760"/>
              <a:gd name="connsiteX70" fmla="*/ 5799 w 10165"/>
              <a:gd name="connsiteY70" fmla="*/ 3805 h 10760"/>
              <a:gd name="connsiteX71" fmla="*/ 6131 w 10165"/>
              <a:gd name="connsiteY71" fmla="*/ 3949 h 10760"/>
              <a:gd name="connsiteX72" fmla="*/ 6032 w 10165"/>
              <a:gd name="connsiteY72" fmla="*/ 4185 h 10760"/>
              <a:gd name="connsiteX73" fmla="*/ 6315 w 10165"/>
              <a:gd name="connsiteY73" fmla="*/ 4909 h 10760"/>
              <a:gd name="connsiteX74" fmla="*/ 5705 w 10165"/>
              <a:gd name="connsiteY74" fmla="*/ 4939 h 10760"/>
              <a:gd name="connsiteX75" fmla="*/ 5705 w 10165"/>
              <a:gd name="connsiteY75" fmla="*/ 5357 h 10760"/>
              <a:gd name="connsiteX76" fmla="*/ 4766 w 10165"/>
              <a:gd name="connsiteY76" fmla="*/ 5775 h 10760"/>
              <a:gd name="connsiteX77" fmla="*/ 5048 w 10165"/>
              <a:gd name="connsiteY77" fmla="*/ 6163 h 10760"/>
              <a:gd name="connsiteX78" fmla="*/ 4813 w 10165"/>
              <a:gd name="connsiteY78" fmla="*/ 6521 h 10760"/>
              <a:gd name="connsiteX79" fmla="*/ 5611 w 10165"/>
              <a:gd name="connsiteY79" fmla="*/ 7208 h 10760"/>
              <a:gd name="connsiteX80" fmla="*/ 6738 w 10165"/>
              <a:gd name="connsiteY80" fmla="*/ 7208 h 10760"/>
              <a:gd name="connsiteX81" fmla="*/ 7395 w 10165"/>
              <a:gd name="connsiteY81" fmla="*/ 7088 h 10760"/>
              <a:gd name="connsiteX82" fmla="*/ 7958 w 10165"/>
              <a:gd name="connsiteY82" fmla="*/ 7238 h 10760"/>
              <a:gd name="connsiteX83" fmla="*/ 8428 w 10165"/>
              <a:gd name="connsiteY83" fmla="*/ 7626 h 10760"/>
              <a:gd name="connsiteX84" fmla="*/ 8803 w 10165"/>
              <a:gd name="connsiteY84" fmla="*/ 8372 h 10760"/>
              <a:gd name="connsiteX85" fmla="*/ 9179 w 10165"/>
              <a:gd name="connsiteY85" fmla="*/ 8342 h 10760"/>
              <a:gd name="connsiteX86" fmla="*/ 10165 w 10165"/>
              <a:gd name="connsiteY86" fmla="*/ 9088 h 10760"/>
              <a:gd name="connsiteX87" fmla="*/ 8991 w 10165"/>
              <a:gd name="connsiteY87" fmla="*/ 9894 h 10760"/>
              <a:gd name="connsiteX88" fmla="*/ 9461 w 10165"/>
              <a:gd name="connsiteY88" fmla="*/ 10491 h 10760"/>
              <a:gd name="connsiteX89" fmla="*/ 9273 w 10165"/>
              <a:gd name="connsiteY89" fmla="*/ 10730 h 10760"/>
              <a:gd name="connsiteX90" fmla="*/ 8991 w 10165"/>
              <a:gd name="connsiteY90" fmla="*/ 10491 h 10760"/>
              <a:gd name="connsiteX91" fmla="*/ 7113 w 10165"/>
              <a:gd name="connsiteY91" fmla="*/ 10461 h 10760"/>
              <a:gd name="connsiteX92" fmla="*/ 6785 w 10165"/>
              <a:gd name="connsiteY92" fmla="*/ 10760 h 10760"/>
              <a:gd name="connsiteX93" fmla="*/ 6221 w 10165"/>
              <a:gd name="connsiteY93" fmla="*/ 10730 h 10760"/>
              <a:gd name="connsiteX0" fmla="*/ 6221 w 10165"/>
              <a:gd name="connsiteY0" fmla="*/ 10730 h 10760"/>
              <a:gd name="connsiteX1" fmla="*/ 6315 w 10165"/>
              <a:gd name="connsiteY1" fmla="*/ 9894 h 10760"/>
              <a:gd name="connsiteX2" fmla="*/ 6597 w 10165"/>
              <a:gd name="connsiteY2" fmla="*/ 9088 h 10760"/>
              <a:gd name="connsiteX3" fmla="*/ 5799 w 10165"/>
              <a:gd name="connsiteY3" fmla="*/ 8909 h 10760"/>
              <a:gd name="connsiteX4" fmla="*/ 5564 w 10165"/>
              <a:gd name="connsiteY4" fmla="*/ 8730 h 10760"/>
              <a:gd name="connsiteX5" fmla="*/ 5188 w 10165"/>
              <a:gd name="connsiteY5" fmla="*/ 8820 h 10760"/>
              <a:gd name="connsiteX6" fmla="*/ 4860 w 10165"/>
              <a:gd name="connsiteY6" fmla="*/ 8253 h 10760"/>
              <a:gd name="connsiteX7" fmla="*/ 4296 w 10165"/>
              <a:gd name="connsiteY7" fmla="*/ 7894 h 10760"/>
              <a:gd name="connsiteX8" fmla="*/ 3874 w 10165"/>
              <a:gd name="connsiteY8" fmla="*/ 7924 h 10760"/>
              <a:gd name="connsiteX9" fmla="*/ 3968 w 10165"/>
              <a:gd name="connsiteY9" fmla="*/ 8103 h 10760"/>
              <a:gd name="connsiteX10" fmla="*/ 3498 w 10165"/>
              <a:gd name="connsiteY10" fmla="*/ 8133 h 10760"/>
              <a:gd name="connsiteX11" fmla="*/ 3451 w 10165"/>
              <a:gd name="connsiteY11" fmla="*/ 7447 h 10760"/>
              <a:gd name="connsiteX12" fmla="*/ 2700 w 10165"/>
              <a:gd name="connsiteY12" fmla="*/ 7417 h 10760"/>
              <a:gd name="connsiteX13" fmla="*/ 2794 w 10165"/>
              <a:gd name="connsiteY13" fmla="*/ 7118 h 10760"/>
              <a:gd name="connsiteX14" fmla="*/ 2465 w 10165"/>
              <a:gd name="connsiteY14" fmla="*/ 7029 h 10760"/>
              <a:gd name="connsiteX15" fmla="*/ 2278 w 10165"/>
              <a:gd name="connsiteY15" fmla="*/ 6521 h 10760"/>
              <a:gd name="connsiteX16" fmla="*/ 2606 w 10165"/>
              <a:gd name="connsiteY16" fmla="*/ 6372 h 10760"/>
              <a:gd name="connsiteX17" fmla="*/ 3076 w 10165"/>
              <a:gd name="connsiteY17" fmla="*/ 5984 h 10760"/>
              <a:gd name="connsiteX18" fmla="*/ 2794 w 10165"/>
              <a:gd name="connsiteY18" fmla="*/ 5775 h 10760"/>
              <a:gd name="connsiteX19" fmla="*/ 3357 w 10165"/>
              <a:gd name="connsiteY19" fmla="*/ 5447 h 10760"/>
              <a:gd name="connsiteX20" fmla="*/ 2794 w 10165"/>
              <a:gd name="connsiteY20" fmla="*/ 5447 h 10760"/>
              <a:gd name="connsiteX21" fmla="*/ 2794 w 10165"/>
              <a:gd name="connsiteY21" fmla="*/ 5088 h 10760"/>
              <a:gd name="connsiteX22" fmla="*/ 2982 w 10165"/>
              <a:gd name="connsiteY22" fmla="*/ 4521 h 10760"/>
              <a:gd name="connsiteX23" fmla="*/ 2747 w 10165"/>
              <a:gd name="connsiteY23" fmla="*/ 4044 h 10760"/>
              <a:gd name="connsiteX24" fmla="*/ 3453 w 10165"/>
              <a:gd name="connsiteY24" fmla="*/ 3532 h 10760"/>
              <a:gd name="connsiteX25" fmla="*/ 3055 w 10165"/>
              <a:gd name="connsiteY25" fmla="*/ 3342 h 10760"/>
              <a:gd name="connsiteX26" fmla="*/ 2785 w 10165"/>
              <a:gd name="connsiteY26" fmla="*/ 3260 h 10760"/>
              <a:gd name="connsiteX27" fmla="*/ 2078 w 10165"/>
              <a:gd name="connsiteY27" fmla="*/ 3486 h 10760"/>
              <a:gd name="connsiteX28" fmla="*/ 1852 w 10165"/>
              <a:gd name="connsiteY28" fmla="*/ 3336 h 10760"/>
              <a:gd name="connsiteX29" fmla="*/ 1480 w 10165"/>
              <a:gd name="connsiteY29" fmla="*/ 3118 h 10760"/>
              <a:gd name="connsiteX30" fmla="*/ 793 w 10165"/>
              <a:gd name="connsiteY30" fmla="*/ 3070 h 10760"/>
              <a:gd name="connsiteX31" fmla="*/ 334 w 10165"/>
              <a:gd name="connsiteY31" fmla="*/ 2950 h 10760"/>
              <a:gd name="connsiteX32" fmla="*/ 6 w 10165"/>
              <a:gd name="connsiteY32" fmla="*/ 2316 h 10760"/>
              <a:gd name="connsiteX33" fmla="*/ 353 w 10165"/>
              <a:gd name="connsiteY33" fmla="*/ 2820 h 10760"/>
              <a:gd name="connsiteX34" fmla="*/ 165 w 10165"/>
              <a:gd name="connsiteY34" fmla="*/ 2790 h 10760"/>
              <a:gd name="connsiteX35" fmla="*/ 523 w 10165"/>
              <a:gd name="connsiteY35" fmla="*/ 1986 h 10760"/>
              <a:gd name="connsiteX36" fmla="*/ 1172 w 10165"/>
              <a:gd name="connsiteY36" fmla="*/ 1999 h 10760"/>
              <a:gd name="connsiteX37" fmla="*/ 1949 w 10165"/>
              <a:gd name="connsiteY37" fmla="*/ 2461 h 10760"/>
              <a:gd name="connsiteX38" fmla="*/ 873 w 10165"/>
              <a:gd name="connsiteY38" fmla="*/ 2015 h 10760"/>
              <a:gd name="connsiteX39" fmla="*/ 1184 w 10165"/>
              <a:gd name="connsiteY39" fmla="*/ 2021 h 10760"/>
              <a:gd name="connsiteX40" fmla="*/ 1346 w 10165"/>
              <a:gd name="connsiteY40" fmla="*/ 2083 h 10760"/>
              <a:gd name="connsiteX41" fmla="*/ 1821 w 10165"/>
              <a:gd name="connsiteY41" fmla="*/ 2449 h 10760"/>
              <a:gd name="connsiteX42" fmla="*/ 2019 w 10165"/>
              <a:gd name="connsiteY42" fmla="*/ 2178 h 10760"/>
              <a:gd name="connsiteX43" fmla="*/ 2345 w 10165"/>
              <a:gd name="connsiteY43" fmla="*/ 1886 h 10760"/>
              <a:gd name="connsiteX44" fmla="*/ 2470 w 10165"/>
              <a:gd name="connsiteY44" fmla="*/ 1793 h 10760"/>
              <a:gd name="connsiteX45" fmla="*/ 3170 w 10165"/>
              <a:gd name="connsiteY45" fmla="*/ 1805 h 10760"/>
              <a:gd name="connsiteX46" fmla="*/ 2888 w 10165"/>
              <a:gd name="connsiteY46" fmla="*/ 1835 h 10760"/>
              <a:gd name="connsiteX47" fmla="*/ 2700 w 10165"/>
              <a:gd name="connsiteY47" fmla="*/ 1596 h 10760"/>
              <a:gd name="connsiteX48" fmla="*/ 2683 w 10165"/>
              <a:gd name="connsiteY48" fmla="*/ 1359 h 10760"/>
              <a:gd name="connsiteX49" fmla="*/ 2731 w 10165"/>
              <a:gd name="connsiteY49" fmla="*/ 1009 h 10760"/>
              <a:gd name="connsiteX50" fmla="*/ 2465 w 10165"/>
              <a:gd name="connsiteY50" fmla="*/ 1059 h 10760"/>
              <a:gd name="connsiteX51" fmla="*/ 2419 w 10165"/>
              <a:gd name="connsiteY51" fmla="*/ 879 h 10760"/>
              <a:gd name="connsiteX52" fmla="*/ 2534 w 10165"/>
              <a:gd name="connsiteY52" fmla="*/ 580 h 10760"/>
              <a:gd name="connsiteX53" fmla="*/ 2432 w 10165"/>
              <a:gd name="connsiteY53" fmla="*/ 0 h 10760"/>
              <a:gd name="connsiteX54" fmla="*/ 3730 w 10165"/>
              <a:gd name="connsiteY54" fmla="*/ 195 h 10760"/>
              <a:gd name="connsiteX55" fmla="*/ 4766 w 10165"/>
              <a:gd name="connsiteY55" fmla="*/ 1088 h 10760"/>
              <a:gd name="connsiteX56" fmla="*/ 5026 w 10165"/>
              <a:gd name="connsiteY56" fmla="*/ 1091 h 10760"/>
              <a:gd name="connsiteX57" fmla="*/ 5092 w 10165"/>
              <a:gd name="connsiteY57" fmla="*/ 1196 h 10760"/>
              <a:gd name="connsiteX58" fmla="*/ 5308 w 10165"/>
              <a:gd name="connsiteY58" fmla="*/ 1300 h 10760"/>
              <a:gd name="connsiteX59" fmla="*/ 5749 w 10165"/>
              <a:gd name="connsiteY59" fmla="*/ 1256 h 10760"/>
              <a:gd name="connsiteX60" fmla="*/ 5799 w 10165"/>
              <a:gd name="connsiteY60" fmla="*/ 1745 h 10760"/>
              <a:gd name="connsiteX61" fmla="*/ 6080 w 10165"/>
              <a:gd name="connsiteY61" fmla="*/ 1596 h 10760"/>
              <a:gd name="connsiteX62" fmla="*/ 6268 w 10165"/>
              <a:gd name="connsiteY62" fmla="*/ 1924 h 10760"/>
              <a:gd name="connsiteX63" fmla="*/ 5846 w 10165"/>
              <a:gd name="connsiteY63" fmla="*/ 2163 h 10760"/>
              <a:gd name="connsiteX64" fmla="*/ 6174 w 10165"/>
              <a:gd name="connsiteY64" fmla="*/ 2282 h 10760"/>
              <a:gd name="connsiteX65" fmla="*/ 6080 w 10165"/>
              <a:gd name="connsiteY65" fmla="*/ 2700 h 10760"/>
              <a:gd name="connsiteX66" fmla="*/ 6975 w 10165"/>
              <a:gd name="connsiteY66" fmla="*/ 3130 h 10760"/>
              <a:gd name="connsiteX67" fmla="*/ 5588 w 10165"/>
              <a:gd name="connsiteY67" fmla="*/ 3332 h 10760"/>
              <a:gd name="connsiteX68" fmla="*/ 5841 w 10165"/>
              <a:gd name="connsiteY68" fmla="*/ 3764 h 10760"/>
              <a:gd name="connsiteX69" fmla="*/ 6268 w 10165"/>
              <a:gd name="connsiteY69" fmla="*/ 3715 h 10760"/>
              <a:gd name="connsiteX70" fmla="*/ 5799 w 10165"/>
              <a:gd name="connsiteY70" fmla="*/ 3805 h 10760"/>
              <a:gd name="connsiteX71" fmla="*/ 6131 w 10165"/>
              <a:gd name="connsiteY71" fmla="*/ 3949 h 10760"/>
              <a:gd name="connsiteX72" fmla="*/ 6032 w 10165"/>
              <a:gd name="connsiteY72" fmla="*/ 4185 h 10760"/>
              <a:gd name="connsiteX73" fmla="*/ 6315 w 10165"/>
              <a:gd name="connsiteY73" fmla="*/ 4909 h 10760"/>
              <a:gd name="connsiteX74" fmla="*/ 5705 w 10165"/>
              <a:gd name="connsiteY74" fmla="*/ 4939 h 10760"/>
              <a:gd name="connsiteX75" fmla="*/ 5705 w 10165"/>
              <a:gd name="connsiteY75" fmla="*/ 5357 h 10760"/>
              <a:gd name="connsiteX76" fmla="*/ 4766 w 10165"/>
              <a:gd name="connsiteY76" fmla="*/ 5775 h 10760"/>
              <a:gd name="connsiteX77" fmla="*/ 5048 w 10165"/>
              <a:gd name="connsiteY77" fmla="*/ 6163 h 10760"/>
              <a:gd name="connsiteX78" fmla="*/ 4813 w 10165"/>
              <a:gd name="connsiteY78" fmla="*/ 6521 h 10760"/>
              <a:gd name="connsiteX79" fmla="*/ 5611 w 10165"/>
              <a:gd name="connsiteY79" fmla="*/ 7208 h 10760"/>
              <a:gd name="connsiteX80" fmla="*/ 6738 w 10165"/>
              <a:gd name="connsiteY80" fmla="*/ 7208 h 10760"/>
              <a:gd name="connsiteX81" fmla="*/ 7395 w 10165"/>
              <a:gd name="connsiteY81" fmla="*/ 7088 h 10760"/>
              <a:gd name="connsiteX82" fmla="*/ 7958 w 10165"/>
              <a:gd name="connsiteY82" fmla="*/ 7238 h 10760"/>
              <a:gd name="connsiteX83" fmla="*/ 8428 w 10165"/>
              <a:gd name="connsiteY83" fmla="*/ 7626 h 10760"/>
              <a:gd name="connsiteX84" fmla="*/ 8803 w 10165"/>
              <a:gd name="connsiteY84" fmla="*/ 8372 h 10760"/>
              <a:gd name="connsiteX85" fmla="*/ 9179 w 10165"/>
              <a:gd name="connsiteY85" fmla="*/ 8342 h 10760"/>
              <a:gd name="connsiteX86" fmla="*/ 10165 w 10165"/>
              <a:gd name="connsiteY86" fmla="*/ 9088 h 10760"/>
              <a:gd name="connsiteX87" fmla="*/ 8991 w 10165"/>
              <a:gd name="connsiteY87" fmla="*/ 9894 h 10760"/>
              <a:gd name="connsiteX88" fmla="*/ 9461 w 10165"/>
              <a:gd name="connsiteY88" fmla="*/ 10491 h 10760"/>
              <a:gd name="connsiteX89" fmla="*/ 9273 w 10165"/>
              <a:gd name="connsiteY89" fmla="*/ 10730 h 10760"/>
              <a:gd name="connsiteX90" fmla="*/ 8991 w 10165"/>
              <a:gd name="connsiteY90" fmla="*/ 10491 h 10760"/>
              <a:gd name="connsiteX91" fmla="*/ 7113 w 10165"/>
              <a:gd name="connsiteY91" fmla="*/ 10461 h 10760"/>
              <a:gd name="connsiteX92" fmla="*/ 6785 w 10165"/>
              <a:gd name="connsiteY92" fmla="*/ 10760 h 10760"/>
              <a:gd name="connsiteX93" fmla="*/ 6221 w 10165"/>
              <a:gd name="connsiteY93" fmla="*/ 10730 h 1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10165" h="10760">
                <a:moveTo>
                  <a:pt x="6221" y="10730"/>
                </a:moveTo>
                <a:cubicBezTo>
                  <a:pt x="6252" y="10451"/>
                  <a:pt x="6284" y="10173"/>
                  <a:pt x="6315" y="9894"/>
                </a:cubicBezTo>
                <a:lnTo>
                  <a:pt x="6597" y="9088"/>
                </a:lnTo>
                <a:lnTo>
                  <a:pt x="5799" y="8909"/>
                </a:lnTo>
                <a:lnTo>
                  <a:pt x="5564" y="8730"/>
                </a:lnTo>
                <a:lnTo>
                  <a:pt x="5188" y="8820"/>
                </a:lnTo>
                <a:lnTo>
                  <a:pt x="4860" y="8253"/>
                </a:lnTo>
                <a:lnTo>
                  <a:pt x="4296" y="7894"/>
                </a:lnTo>
                <a:lnTo>
                  <a:pt x="3874" y="7924"/>
                </a:lnTo>
                <a:cubicBezTo>
                  <a:pt x="3905" y="7984"/>
                  <a:pt x="3937" y="8043"/>
                  <a:pt x="3968" y="8103"/>
                </a:cubicBezTo>
                <a:lnTo>
                  <a:pt x="3498" y="8133"/>
                </a:lnTo>
                <a:cubicBezTo>
                  <a:pt x="3482" y="7904"/>
                  <a:pt x="3467" y="7676"/>
                  <a:pt x="3451" y="7447"/>
                </a:cubicBezTo>
                <a:lnTo>
                  <a:pt x="2700" y="7417"/>
                </a:lnTo>
                <a:cubicBezTo>
                  <a:pt x="2731" y="7317"/>
                  <a:pt x="2763" y="7218"/>
                  <a:pt x="2794" y="7118"/>
                </a:cubicBezTo>
                <a:lnTo>
                  <a:pt x="2465" y="7029"/>
                </a:lnTo>
                <a:lnTo>
                  <a:pt x="2278" y="6521"/>
                </a:lnTo>
                <a:lnTo>
                  <a:pt x="2606" y="6372"/>
                </a:lnTo>
                <a:lnTo>
                  <a:pt x="3076" y="5984"/>
                </a:lnTo>
                <a:lnTo>
                  <a:pt x="2794" y="5775"/>
                </a:lnTo>
                <a:lnTo>
                  <a:pt x="3357" y="5447"/>
                </a:lnTo>
                <a:lnTo>
                  <a:pt x="2794" y="5447"/>
                </a:lnTo>
                <a:lnTo>
                  <a:pt x="2794" y="5088"/>
                </a:lnTo>
                <a:cubicBezTo>
                  <a:pt x="2857" y="4899"/>
                  <a:pt x="2919" y="4710"/>
                  <a:pt x="2982" y="4521"/>
                </a:cubicBezTo>
                <a:lnTo>
                  <a:pt x="2747" y="4044"/>
                </a:lnTo>
                <a:lnTo>
                  <a:pt x="3453" y="3532"/>
                </a:lnTo>
                <a:lnTo>
                  <a:pt x="3055" y="3342"/>
                </a:lnTo>
                <a:lnTo>
                  <a:pt x="2785" y="3260"/>
                </a:lnTo>
                <a:lnTo>
                  <a:pt x="2078" y="3486"/>
                </a:lnTo>
                <a:cubicBezTo>
                  <a:pt x="2047" y="3406"/>
                  <a:pt x="1883" y="3416"/>
                  <a:pt x="1852" y="3336"/>
                </a:cubicBezTo>
                <a:lnTo>
                  <a:pt x="1480" y="3118"/>
                </a:lnTo>
                <a:lnTo>
                  <a:pt x="793" y="3070"/>
                </a:lnTo>
                <a:lnTo>
                  <a:pt x="334" y="2950"/>
                </a:lnTo>
                <a:cubicBezTo>
                  <a:pt x="397" y="2851"/>
                  <a:pt x="-57" y="2415"/>
                  <a:pt x="6" y="2316"/>
                </a:cubicBezTo>
                <a:cubicBezTo>
                  <a:pt x="24" y="2493"/>
                  <a:pt x="335" y="2643"/>
                  <a:pt x="353" y="2820"/>
                </a:cubicBezTo>
                <a:lnTo>
                  <a:pt x="165" y="2790"/>
                </a:lnTo>
                <a:lnTo>
                  <a:pt x="523" y="1986"/>
                </a:lnTo>
                <a:lnTo>
                  <a:pt x="1172" y="1999"/>
                </a:lnTo>
                <a:cubicBezTo>
                  <a:pt x="1541" y="2143"/>
                  <a:pt x="1690" y="2307"/>
                  <a:pt x="1949" y="2461"/>
                </a:cubicBezTo>
                <a:lnTo>
                  <a:pt x="873" y="2015"/>
                </a:lnTo>
                <a:cubicBezTo>
                  <a:pt x="857" y="2045"/>
                  <a:pt x="1200" y="1991"/>
                  <a:pt x="1184" y="2021"/>
                </a:cubicBezTo>
                <a:lnTo>
                  <a:pt x="1346" y="2083"/>
                </a:lnTo>
                <a:cubicBezTo>
                  <a:pt x="1504" y="2205"/>
                  <a:pt x="1508" y="2111"/>
                  <a:pt x="1821" y="2449"/>
                </a:cubicBezTo>
                <a:cubicBezTo>
                  <a:pt x="1750" y="2235"/>
                  <a:pt x="2090" y="2392"/>
                  <a:pt x="2019" y="2178"/>
                </a:cubicBezTo>
                <a:lnTo>
                  <a:pt x="2345" y="1886"/>
                </a:lnTo>
                <a:lnTo>
                  <a:pt x="2470" y="1793"/>
                </a:lnTo>
                <a:lnTo>
                  <a:pt x="3170" y="1805"/>
                </a:lnTo>
                <a:lnTo>
                  <a:pt x="2888" y="1835"/>
                </a:lnTo>
                <a:lnTo>
                  <a:pt x="2700" y="1596"/>
                </a:lnTo>
                <a:cubicBezTo>
                  <a:pt x="2694" y="1517"/>
                  <a:pt x="2689" y="1438"/>
                  <a:pt x="2683" y="1359"/>
                </a:cubicBezTo>
                <a:cubicBezTo>
                  <a:pt x="2736" y="1239"/>
                  <a:pt x="2678" y="1129"/>
                  <a:pt x="2731" y="1009"/>
                </a:cubicBezTo>
                <a:lnTo>
                  <a:pt x="2465" y="1059"/>
                </a:lnTo>
                <a:cubicBezTo>
                  <a:pt x="2450" y="999"/>
                  <a:pt x="2434" y="939"/>
                  <a:pt x="2419" y="879"/>
                </a:cubicBezTo>
                <a:cubicBezTo>
                  <a:pt x="2457" y="779"/>
                  <a:pt x="2496" y="680"/>
                  <a:pt x="2534" y="580"/>
                </a:cubicBezTo>
                <a:lnTo>
                  <a:pt x="2432" y="0"/>
                </a:lnTo>
                <a:lnTo>
                  <a:pt x="3730" y="195"/>
                </a:lnTo>
                <a:lnTo>
                  <a:pt x="4766" y="1088"/>
                </a:lnTo>
                <a:cubicBezTo>
                  <a:pt x="4797" y="1188"/>
                  <a:pt x="4995" y="991"/>
                  <a:pt x="5026" y="1091"/>
                </a:cubicBezTo>
                <a:lnTo>
                  <a:pt x="5092" y="1196"/>
                </a:lnTo>
                <a:cubicBezTo>
                  <a:pt x="5186" y="1176"/>
                  <a:pt x="5214" y="1320"/>
                  <a:pt x="5308" y="1300"/>
                </a:cubicBezTo>
                <a:lnTo>
                  <a:pt x="5749" y="1256"/>
                </a:lnTo>
                <a:cubicBezTo>
                  <a:pt x="5773" y="1393"/>
                  <a:pt x="5775" y="1608"/>
                  <a:pt x="5799" y="1745"/>
                </a:cubicBezTo>
                <a:lnTo>
                  <a:pt x="6080" y="1596"/>
                </a:lnTo>
                <a:cubicBezTo>
                  <a:pt x="6143" y="1705"/>
                  <a:pt x="6205" y="1815"/>
                  <a:pt x="6268" y="1924"/>
                </a:cubicBezTo>
                <a:lnTo>
                  <a:pt x="5846" y="2163"/>
                </a:lnTo>
                <a:lnTo>
                  <a:pt x="6174" y="2282"/>
                </a:lnTo>
                <a:cubicBezTo>
                  <a:pt x="6143" y="2421"/>
                  <a:pt x="6111" y="2561"/>
                  <a:pt x="6080" y="2700"/>
                </a:cubicBezTo>
                <a:lnTo>
                  <a:pt x="6975" y="3130"/>
                </a:lnTo>
                <a:lnTo>
                  <a:pt x="5588" y="3332"/>
                </a:lnTo>
                <a:lnTo>
                  <a:pt x="5841" y="3764"/>
                </a:lnTo>
                <a:lnTo>
                  <a:pt x="6268" y="3715"/>
                </a:lnTo>
                <a:lnTo>
                  <a:pt x="5799" y="3805"/>
                </a:lnTo>
                <a:cubicBezTo>
                  <a:pt x="5830" y="3894"/>
                  <a:pt x="6100" y="3860"/>
                  <a:pt x="6131" y="3949"/>
                </a:cubicBezTo>
                <a:cubicBezTo>
                  <a:pt x="6098" y="4028"/>
                  <a:pt x="6065" y="4106"/>
                  <a:pt x="6032" y="4185"/>
                </a:cubicBezTo>
                <a:cubicBezTo>
                  <a:pt x="6063" y="4424"/>
                  <a:pt x="6284" y="4670"/>
                  <a:pt x="6315" y="4909"/>
                </a:cubicBezTo>
                <a:lnTo>
                  <a:pt x="5705" y="4939"/>
                </a:lnTo>
                <a:lnTo>
                  <a:pt x="5705" y="5357"/>
                </a:lnTo>
                <a:lnTo>
                  <a:pt x="4766" y="5775"/>
                </a:lnTo>
                <a:lnTo>
                  <a:pt x="5048" y="6163"/>
                </a:lnTo>
                <a:lnTo>
                  <a:pt x="4813" y="6521"/>
                </a:lnTo>
                <a:lnTo>
                  <a:pt x="5611" y="7208"/>
                </a:lnTo>
                <a:lnTo>
                  <a:pt x="6738" y="7208"/>
                </a:lnTo>
                <a:lnTo>
                  <a:pt x="7395" y="7088"/>
                </a:lnTo>
                <a:lnTo>
                  <a:pt x="7958" y="7238"/>
                </a:lnTo>
                <a:lnTo>
                  <a:pt x="8428" y="7626"/>
                </a:lnTo>
                <a:lnTo>
                  <a:pt x="8803" y="8372"/>
                </a:lnTo>
                <a:lnTo>
                  <a:pt x="9179" y="8342"/>
                </a:lnTo>
                <a:lnTo>
                  <a:pt x="10165" y="9088"/>
                </a:lnTo>
                <a:lnTo>
                  <a:pt x="8991" y="9894"/>
                </a:lnTo>
                <a:lnTo>
                  <a:pt x="9461" y="10491"/>
                </a:lnTo>
                <a:lnTo>
                  <a:pt x="9273" y="10730"/>
                </a:lnTo>
                <a:lnTo>
                  <a:pt x="8991" y="10491"/>
                </a:lnTo>
                <a:lnTo>
                  <a:pt x="7113" y="10461"/>
                </a:lnTo>
                <a:lnTo>
                  <a:pt x="6785" y="10760"/>
                </a:lnTo>
                <a:lnTo>
                  <a:pt x="6221" y="10730"/>
                </a:lnTo>
                <a:close/>
              </a:path>
            </a:pathLst>
          </a:custGeom>
          <a:solidFill>
            <a:srgbClr val="FAFAFA"/>
          </a:solidFill>
          <a:ln w="3175">
            <a:solidFill>
              <a:schemeClr val="bg1"/>
            </a:solidFill>
            <a:headEnd/>
            <a:tailEnd/>
          </a:ln>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defRPr/>
            </a:pPr>
            <a:endParaRPr lang="en-GB" dirty="0"/>
          </a:p>
        </p:txBody>
      </p:sp>
      <p:sp>
        <p:nvSpPr>
          <p:cNvPr id="48" name="He"/>
          <p:cNvSpPr>
            <a:spLocks/>
          </p:cNvSpPr>
          <p:nvPr/>
        </p:nvSpPr>
        <p:spPr bwMode="auto">
          <a:xfrm rot="460133">
            <a:off x="5854700" y="3278188"/>
            <a:ext cx="508000" cy="701675"/>
          </a:xfrm>
          <a:custGeom>
            <a:avLst/>
            <a:gdLst>
              <a:gd name="T0" fmla="*/ 2147483647 w 139"/>
              <a:gd name="T1" fmla="*/ 2147483647 h 201"/>
              <a:gd name="T2" fmla="*/ 2147483647 w 139"/>
              <a:gd name="T3" fmla="*/ 2147483647 h 201"/>
              <a:gd name="T4" fmla="*/ 2147483647 w 139"/>
              <a:gd name="T5" fmla="*/ 2147483647 h 201"/>
              <a:gd name="T6" fmla="*/ 2147483647 w 139"/>
              <a:gd name="T7" fmla="*/ 2147483647 h 201"/>
              <a:gd name="T8" fmla="*/ 0 w 139"/>
              <a:gd name="T9" fmla="*/ 2147483647 h 201"/>
              <a:gd name="T10" fmla="*/ 2147483647 w 139"/>
              <a:gd name="T11" fmla="*/ 2147483647 h 201"/>
              <a:gd name="T12" fmla="*/ 0 w 139"/>
              <a:gd name="T13" fmla="*/ 2147483647 h 201"/>
              <a:gd name="T14" fmla="*/ 2147483647 w 139"/>
              <a:gd name="T15" fmla="*/ 2147483647 h 201"/>
              <a:gd name="T16" fmla="*/ 2147483647 w 139"/>
              <a:gd name="T17" fmla="*/ 2147483647 h 201"/>
              <a:gd name="T18" fmla="*/ 2147483647 w 139"/>
              <a:gd name="T19" fmla="*/ 2147483647 h 201"/>
              <a:gd name="T20" fmla="*/ 2147483647 w 139"/>
              <a:gd name="T21" fmla="*/ 2147483647 h 201"/>
              <a:gd name="T22" fmla="*/ 2147483647 w 139"/>
              <a:gd name="T23" fmla="*/ 2147483647 h 201"/>
              <a:gd name="T24" fmla="*/ 2147483647 w 139"/>
              <a:gd name="T25" fmla="*/ 2147483647 h 201"/>
              <a:gd name="T26" fmla="*/ 2147483647 w 139"/>
              <a:gd name="T27" fmla="*/ 2147483647 h 201"/>
              <a:gd name="T28" fmla="*/ 2147483647 w 139"/>
              <a:gd name="T29" fmla="*/ 2147483647 h 201"/>
              <a:gd name="T30" fmla="*/ 2147483647 w 139"/>
              <a:gd name="T31" fmla="*/ 2147483647 h 201"/>
              <a:gd name="T32" fmla="*/ 2147483647 w 139"/>
              <a:gd name="T33" fmla="*/ 2147483647 h 201"/>
              <a:gd name="T34" fmla="*/ 2147483647 w 139"/>
              <a:gd name="T35" fmla="*/ 2147483647 h 201"/>
              <a:gd name="T36" fmla="*/ 2147483647 w 139"/>
              <a:gd name="T37" fmla="*/ 2147483647 h 201"/>
              <a:gd name="T38" fmla="*/ 2147483647 w 139"/>
              <a:gd name="T39" fmla="*/ 2147483647 h 201"/>
              <a:gd name="T40" fmla="*/ 2147483647 w 139"/>
              <a:gd name="T41" fmla="*/ 2147483647 h 201"/>
              <a:gd name="T42" fmla="*/ 2147483647 w 139"/>
              <a:gd name="T43" fmla="*/ 2147483647 h 201"/>
              <a:gd name="T44" fmla="*/ 2147483647 w 139"/>
              <a:gd name="T45" fmla="*/ 2147483647 h 201"/>
              <a:gd name="T46" fmla="*/ 2147483647 w 139"/>
              <a:gd name="T47" fmla="*/ 2147483647 h 201"/>
              <a:gd name="T48" fmla="*/ 2147483647 w 139"/>
              <a:gd name="T49" fmla="*/ 2147483647 h 201"/>
              <a:gd name="T50" fmla="*/ 2147483647 w 139"/>
              <a:gd name="T51" fmla="*/ 2147483647 h 201"/>
              <a:gd name="T52" fmla="*/ 2147483647 w 139"/>
              <a:gd name="T53" fmla="*/ 2147483647 h 201"/>
              <a:gd name="T54" fmla="*/ 2147483647 w 139"/>
              <a:gd name="T55" fmla="*/ 2147483647 h 201"/>
              <a:gd name="T56" fmla="*/ 2147483647 w 139"/>
              <a:gd name="T57" fmla="*/ 2147483647 h 201"/>
              <a:gd name="T58" fmla="*/ 2147483647 w 139"/>
              <a:gd name="T59" fmla="*/ 0 h 201"/>
              <a:gd name="T60" fmla="*/ 2147483647 w 139"/>
              <a:gd name="T61" fmla="*/ 2147483647 h 201"/>
              <a:gd name="T62" fmla="*/ 2147483647 w 139"/>
              <a:gd name="T63" fmla="*/ 2147483647 h 201"/>
              <a:gd name="T64" fmla="*/ 2147483647 w 139"/>
              <a:gd name="T65" fmla="*/ 2147483647 h 201"/>
              <a:gd name="T66" fmla="*/ 2147483647 w 139"/>
              <a:gd name="T67" fmla="*/ 2147483647 h 201"/>
              <a:gd name="T68" fmla="*/ 2147483647 w 139"/>
              <a:gd name="T69" fmla="*/ 2147483647 h 201"/>
              <a:gd name="T70" fmla="*/ 2147483647 w 139"/>
              <a:gd name="T71" fmla="*/ 2147483647 h 201"/>
              <a:gd name="T72" fmla="*/ 2147483647 w 139"/>
              <a:gd name="T73" fmla="*/ 2147483647 h 201"/>
              <a:gd name="T74" fmla="*/ 2147483647 w 139"/>
              <a:gd name="T75" fmla="*/ 2147483647 h 201"/>
              <a:gd name="T76" fmla="*/ 2147483647 w 139"/>
              <a:gd name="T77" fmla="*/ 2147483647 h 201"/>
              <a:gd name="T78" fmla="*/ 2147483647 w 139"/>
              <a:gd name="T79" fmla="*/ 2147483647 h 201"/>
              <a:gd name="T80" fmla="*/ 2147483647 w 139"/>
              <a:gd name="T81" fmla="*/ 2147483647 h 201"/>
              <a:gd name="T82" fmla="*/ 2147483647 w 139"/>
              <a:gd name="T83" fmla="*/ 2147483647 h 201"/>
              <a:gd name="T84" fmla="*/ 2147483647 w 139"/>
              <a:gd name="T85" fmla="*/ 2147483647 h 201"/>
              <a:gd name="T86" fmla="*/ 2147483647 w 139"/>
              <a:gd name="T87" fmla="*/ 2147483647 h 201"/>
              <a:gd name="T88" fmla="*/ 2147483647 w 139"/>
              <a:gd name="T89" fmla="*/ 2147483647 h 201"/>
              <a:gd name="T90" fmla="*/ 2147483647 w 139"/>
              <a:gd name="T91" fmla="*/ 2147483647 h 201"/>
              <a:gd name="T92" fmla="*/ 2147483647 w 139"/>
              <a:gd name="T93" fmla="*/ 2147483647 h 201"/>
              <a:gd name="T94" fmla="*/ 2147483647 w 139"/>
              <a:gd name="T95" fmla="*/ 2147483647 h 20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39"/>
              <a:gd name="T145" fmla="*/ 0 h 201"/>
              <a:gd name="T146" fmla="*/ 139 w 139"/>
              <a:gd name="T147" fmla="*/ 201 h 201"/>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2374 w 10000"/>
              <a:gd name="connsiteY9" fmla="*/ 6119 h 10000"/>
              <a:gd name="connsiteX10" fmla="*/ 2158 w 10000"/>
              <a:gd name="connsiteY10" fmla="*/ 4876 h 10000"/>
              <a:gd name="connsiteX11" fmla="*/ 1727 w 10000"/>
              <a:gd name="connsiteY11" fmla="*/ 4726 h 10000"/>
              <a:gd name="connsiteX12" fmla="*/ 1583 w 10000"/>
              <a:gd name="connsiteY12" fmla="*/ 4279 h 10000"/>
              <a:gd name="connsiteX13" fmla="*/ 2374 w 10000"/>
              <a:gd name="connsiteY13" fmla="*/ 4080 h 10000"/>
              <a:gd name="connsiteX14" fmla="*/ 3094 w 10000"/>
              <a:gd name="connsiteY14" fmla="*/ 4279 h 10000"/>
              <a:gd name="connsiteX15" fmla="*/ 3741 w 10000"/>
              <a:gd name="connsiteY15" fmla="*/ 3881 h 10000"/>
              <a:gd name="connsiteX16" fmla="*/ 1295 w 10000"/>
              <a:gd name="connsiteY16" fmla="*/ 2985 h 10000"/>
              <a:gd name="connsiteX17" fmla="*/ 2014 w 10000"/>
              <a:gd name="connsiteY17" fmla="*/ 2388 h 10000"/>
              <a:gd name="connsiteX18" fmla="*/ 2086 w 10000"/>
              <a:gd name="connsiteY18" fmla="*/ 1741 h 10000"/>
              <a:gd name="connsiteX19" fmla="*/ 2446 w 10000"/>
              <a:gd name="connsiteY19" fmla="*/ 1542 h 10000"/>
              <a:gd name="connsiteX20" fmla="*/ 2734 w 10000"/>
              <a:gd name="connsiteY20" fmla="*/ 1542 h 10000"/>
              <a:gd name="connsiteX21" fmla="*/ 2878 w 10000"/>
              <a:gd name="connsiteY21" fmla="*/ 1741 h 10000"/>
              <a:gd name="connsiteX22" fmla="*/ 3525 w 10000"/>
              <a:gd name="connsiteY22" fmla="*/ 1642 h 10000"/>
              <a:gd name="connsiteX23" fmla="*/ 3957 w 10000"/>
              <a:gd name="connsiteY23" fmla="*/ 1294 h 10000"/>
              <a:gd name="connsiteX24" fmla="*/ 4427 w 10000"/>
              <a:gd name="connsiteY24" fmla="*/ 656 h 10000"/>
              <a:gd name="connsiteX25" fmla="*/ 5540 w 10000"/>
              <a:gd name="connsiteY25" fmla="*/ 547 h 10000"/>
              <a:gd name="connsiteX26" fmla="*/ 6475 w 10000"/>
              <a:gd name="connsiteY26" fmla="*/ 597 h 10000"/>
              <a:gd name="connsiteX27" fmla="*/ 6763 w 10000"/>
              <a:gd name="connsiteY27" fmla="*/ 746 h 10000"/>
              <a:gd name="connsiteX28" fmla="*/ 6978 w 10000"/>
              <a:gd name="connsiteY28" fmla="*/ 348 h 10000"/>
              <a:gd name="connsiteX29" fmla="*/ 7410 w 10000"/>
              <a:gd name="connsiteY29" fmla="*/ 0 h 10000"/>
              <a:gd name="connsiteX30" fmla="*/ 7554 w 10000"/>
              <a:gd name="connsiteY30" fmla="*/ 249 h 10000"/>
              <a:gd name="connsiteX31" fmla="*/ 7986 w 10000"/>
              <a:gd name="connsiteY31" fmla="*/ 299 h 10000"/>
              <a:gd name="connsiteX32" fmla="*/ 8129 w 10000"/>
              <a:gd name="connsiteY32" fmla="*/ 746 h 10000"/>
              <a:gd name="connsiteX33" fmla="*/ 7626 w 10000"/>
              <a:gd name="connsiteY33" fmla="*/ 896 h 10000"/>
              <a:gd name="connsiteX34" fmla="*/ 7338 w 10000"/>
              <a:gd name="connsiteY34" fmla="*/ 1194 h 10000"/>
              <a:gd name="connsiteX35" fmla="*/ 7482 w 10000"/>
              <a:gd name="connsiteY35" fmla="*/ 1393 h 10000"/>
              <a:gd name="connsiteX36" fmla="*/ 8273 w 10000"/>
              <a:gd name="connsiteY36" fmla="*/ 1194 h 10000"/>
              <a:gd name="connsiteX37" fmla="*/ 9209 w 10000"/>
              <a:gd name="connsiteY37" fmla="*/ 1791 h 10000"/>
              <a:gd name="connsiteX38" fmla="*/ 9209 w 10000"/>
              <a:gd name="connsiteY38" fmla="*/ 2139 h 10000"/>
              <a:gd name="connsiteX39" fmla="*/ 9353 w 10000"/>
              <a:gd name="connsiteY39" fmla="*/ 3980 h 10000"/>
              <a:gd name="connsiteX40" fmla="*/ 8921 w 10000"/>
              <a:gd name="connsiteY40" fmla="*/ 4229 h 10000"/>
              <a:gd name="connsiteX41" fmla="*/ 9856 w 10000"/>
              <a:gd name="connsiteY41" fmla="*/ 4975 h 10000"/>
              <a:gd name="connsiteX42" fmla="*/ 9496 w 10000"/>
              <a:gd name="connsiteY42" fmla="*/ 5423 h 10000"/>
              <a:gd name="connsiteX43" fmla="*/ 10000 w 10000"/>
              <a:gd name="connsiteY43" fmla="*/ 8557 h 10000"/>
              <a:gd name="connsiteX44" fmla="*/ 8705 w 10000"/>
              <a:gd name="connsiteY44" fmla="*/ 8259 h 10000"/>
              <a:gd name="connsiteX45" fmla="*/ 7770 w 10000"/>
              <a:gd name="connsiteY45" fmla="*/ 8955 h 10000"/>
              <a:gd name="connsiteX46" fmla="*/ 5252 w 10000"/>
              <a:gd name="connsiteY46" fmla="*/ 9552 h 10000"/>
              <a:gd name="connsiteX47" fmla="*/ 4748 w 10000"/>
              <a:gd name="connsiteY47"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2374 w 10000"/>
              <a:gd name="connsiteY9" fmla="*/ 6119 h 10000"/>
              <a:gd name="connsiteX10" fmla="*/ 2158 w 10000"/>
              <a:gd name="connsiteY10" fmla="*/ 4876 h 10000"/>
              <a:gd name="connsiteX11" fmla="*/ 1727 w 10000"/>
              <a:gd name="connsiteY11" fmla="*/ 4726 h 10000"/>
              <a:gd name="connsiteX12" fmla="*/ 1583 w 10000"/>
              <a:gd name="connsiteY12" fmla="*/ 4279 h 10000"/>
              <a:gd name="connsiteX13" fmla="*/ 2374 w 10000"/>
              <a:gd name="connsiteY13" fmla="*/ 4080 h 10000"/>
              <a:gd name="connsiteX14" fmla="*/ 3094 w 10000"/>
              <a:gd name="connsiteY14" fmla="*/ 4279 h 10000"/>
              <a:gd name="connsiteX15" fmla="*/ 3741 w 10000"/>
              <a:gd name="connsiteY15" fmla="*/ 3881 h 10000"/>
              <a:gd name="connsiteX16" fmla="*/ 1295 w 10000"/>
              <a:gd name="connsiteY16" fmla="*/ 2985 h 10000"/>
              <a:gd name="connsiteX17" fmla="*/ 2014 w 10000"/>
              <a:gd name="connsiteY17" fmla="*/ 2388 h 10000"/>
              <a:gd name="connsiteX18" fmla="*/ 2086 w 10000"/>
              <a:gd name="connsiteY18" fmla="*/ 1741 h 10000"/>
              <a:gd name="connsiteX19" fmla="*/ 2446 w 10000"/>
              <a:gd name="connsiteY19" fmla="*/ 1542 h 10000"/>
              <a:gd name="connsiteX20" fmla="*/ 2734 w 10000"/>
              <a:gd name="connsiteY20" fmla="*/ 1542 h 10000"/>
              <a:gd name="connsiteX21" fmla="*/ 2878 w 10000"/>
              <a:gd name="connsiteY21" fmla="*/ 1741 h 10000"/>
              <a:gd name="connsiteX22" fmla="*/ 3525 w 10000"/>
              <a:gd name="connsiteY22" fmla="*/ 1642 h 10000"/>
              <a:gd name="connsiteX23" fmla="*/ 3618 w 10000"/>
              <a:gd name="connsiteY23" fmla="*/ 1038 h 10000"/>
              <a:gd name="connsiteX24" fmla="*/ 4427 w 10000"/>
              <a:gd name="connsiteY24" fmla="*/ 656 h 10000"/>
              <a:gd name="connsiteX25" fmla="*/ 5540 w 10000"/>
              <a:gd name="connsiteY25" fmla="*/ 547 h 10000"/>
              <a:gd name="connsiteX26" fmla="*/ 6475 w 10000"/>
              <a:gd name="connsiteY26" fmla="*/ 597 h 10000"/>
              <a:gd name="connsiteX27" fmla="*/ 6763 w 10000"/>
              <a:gd name="connsiteY27" fmla="*/ 746 h 10000"/>
              <a:gd name="connsiteX28" fmla="*/ 6978 w 10000"/>
              <a:gd name="connsiteY28" fmla="*/ 348 h 10000"/>
              <a:gd name="connsiteX29" fmla="*/ 7410 w 10000"/>
              <a:gd name="connsiteY29" fmla="*/ 0 h 10000"/>
              <a:gd name="connsiteX30" fmla="*/ 7554 w 10000"/>
              <a:gd name="connsiteY30" fmla="*/ 249 h 10000"/>
              <a:gd name="connsiteX31" fmla="*/ 7986 w 10000"/>
              <a:gd name="connsiteY31" fmla="*/ 299 h 10000"/>
              <a:gd name="connsiteX32" fmla="*/ 8129 w 10000"/>
              <a:gd name="connsiteY32" fmla="*/ 746 h 10000"/>
              <a:gd name="connsiteX33" fmla="*/ 7626 w 10000"/>
              <a:gd name="connsiteY33" fmla="*/ 896 h 10000"/>
              <a:gd name="connsiteX34" fmla="*/ 7338 w 10000"/>
              <a:gd name="connsiteY34" fmla="*/ 1194 h 10000"/>
              <a:gd name="connsiteX35" fmla="*/ 7482 w 10000"/>
              <a:gd name="connsiteY35" fmla="*/ 1393 h 10000"/>
              <a:gd name="connsiteX36" fmla="*/ 8273 w 10000"/>
              <a:gd name="connsiteY36" fmla="*/ 1194 h 10000"/>
              <a:gd name="connsiteX37" fmla="*/ 9209 w 10000"/>
              <a:gd name="connsiteY37" fmla="*/ 1791 h 10000"/>
              <a:gd name="connsiteX38" fmla="*/ 9209 w 10000"/>
              <a:gd name="connsiteY38" fmla="*/ 2139 h 10000"/>
              <a:gd name="connsiteX39" fmla="*/ 9353 w 10000"/>
              <a:gd name="connsiteY39" fmla="*/ 3980 h 10000"/>
              <a:gd name="connsiteX40" fmla="*/ 8921 w 10000"/>
              <a:gd name="connsiteY40" fmla="*/ 4229 h 10000"/>
              <a:gd name="connsiteX41" fmla="*/ 9856 w 10000"/>
              <a:gd name="connsiteY41" fmla="*/ 4975 h 10000"/>
              <a:gd name="connsiteX42" fmla="*/ 9496 w 10000"/>
              <a:gd name="connsiteY42" fmla="*/ 5423 h 10000"/>
              <a:gd name="connsiteX43" fmla="*/ 10000 w 10000"/>
              <a:gd name="connsiteY43" fmla="*/ 8557 h 10000"/>
              <a:gd name="connsiteX44" fmla="*/ 8705 w 10000"/>
              <a:gd name="connsiteY44" fmla="*/ 8259 h 10000"/>
              <a:gd name="connsiteX45" fmla="*/ 7770 w 10000"/>
              <a:gd name="connsiteY45" fmla="*/ 8955 h 10000"/>
              <a:gd name="connsiteX46" fmla="*/ 5252 w 10000"/>
              <a:gd name="connsiteY46" fmla="*/ 9552 h 10000"/>
              <a:gd name="connsiteX47" fmla="*/ 4748 w 10000"/>
              <a:gd name="connsiteY47"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2374 w 10000"/>
              <a:gd name="connsiteY9" fmla="*/ 6119 h 10000"/>
              <a:gd name="connsiteX10" fmla="*/ 2158 w 10000"/>
              <a:gd name="connsiteY10" fmla="*/ 4876 h 10000"/>
              <a:gd name="connsiteX11" fmla="*/ 1727 w 10000"/>
              <a:gd name="connsiteY11" fmla="*/ 4726 h 10000"/>
              <a:gd name="connsiteX12" fmla="*/ 1583 w 10000"/>
              <a:gd name="connsiteY12" fmla="*/ 4279 h 10000"/>
              <a:gd name="connsiteX13" fmla="*/ 2374 w 10000"/>
              <a:gd name="connsiteY13" fmla="*/ 4080 h 10000"/>
              <a:gd name="connsiteX14" fmla="*/ 3094 w 10000"/>
              <a:gd name="connsiteY14" fmla="*/ 4279 h 10000"/>
              <a:gd name="connsiteX15" fmla="*/ 3741 w 10000"/>
              <a:gd name="connsiteY15" fmla="*/ 3881 h 10000"/>
              <a:gd name="connsiteX16" fmla="*/ 1295 w 10000"/>
              <a:gd name="connsiteY16" fmla="*/ 2985 h 10000"/>
              <a:gd name="connsiteX17" fmla="*/ 2014 w 10000"/>
              <a:gd name="connsiteY17" fmla="*/ 2388 h 10000"/>
              <a:gd name="connsiteX18" fmla="*/ 2086 w 10000"/>
              <a:gd name="connsiteY18" fmla="*/ 1741 h 10000"/>
              <a:gd name="connsiteX19" fmla="*/ 2446 w 10000"/>
              <a:gd name="connsiteY19" fmla="*/ 1542 h 10000"/>
              <a:gd name="connsiteX20" fmla="*/ 2734 w 10000"/>
              <a:gd name="connsiteY20" fmla="*/ 1542 h 10000"/>
              <a:gd name="connsiteX21" fmla="*/ 2878 w 10000"/>
              <a:gd name="connsiteY21" fmla="*/ 1741 h 10000"/>
              <a:gd name="connsiteX22" fmla="*/ 3201 w 10000"/>
              <a:gd name="connsiteY22" fmla="*/ 1467 h 10000"/>
              <a:gd name="connsiteX23" fmla="*/ 3618 w 10000"/>
              <a:gd name="connsiteY23" fmla="*/ 1038 h 10000"/>
              <a:gd name="connsiteX24" fmla="*/ 4427 w 10000"/>
              <a:gd name="connsiteY24" fmla="*/ 656 h 10000"/>
              <a:gd name="connsiteX25" fmla="*/ 5540 w 10000"/>
              <a:gd name="connsiteY25" fmla="*/ 547 h 10000"/>
              <a:gd name="connsiteX26" fmla="*/ 6475 w 10000"/>
              <a:gd name="connsiteY26" fmla="*/ 597 h 10000"/>
              <a:gd name="connsiteX27" fmla="*/ 6763 w 10000"/>
              <a:gd name="connsiteY27" fmla="*/ 746 h 10000"/>
              <a:gd name="connsiteX28" fmla="*/ 6978 w 10000"/>
              <a:gd name="connsiteY28" fmla="*/ 348 h 10000"/>
              <a:gd name="connsiteX29" fmla="*/ 7410 w 10000"/>
              <a:gd name="connsiteY29" fmla="*/ 0 h 10000"/>
              <a:gd name="connsiteX30" fmla="*/ 7554 w 10000"/>
              <a:gd name="connsiteY30" fmla="*/ 249 h 10000"/>
              <a:gd name="connsiteX31" fmla="*/ 7986 w 10000"/>
              <a:gd name="connsiteY31" fmla="*/ 299 h 10000"/>
              <a:gd name="connsiteX32" fmla="*/ 8129 w 10000"/>
              <a:gd name="connsiteY32" fmla="*/ 746 h 10000"/>
              <a:gd name="connsiteX33" fmla="*/ 7626 w 10000"/>
              <a:gd name="connsiteY33" fmla="*/ 896 h 10000"/>
              <a:gd name="connsiteX34" fmla="*/ 7338 w 10000"/>
              <a:gd name="connsiteY34" fmla="*/ 1194 h 10000"/>
              <a:gd name="connsiteX35" fmla="*/ 7482 w 10000"/>
              <a:gd name="connsiteY35" fmla="*/ 1393 h 10000"/>
              <a:gd name="connsiteX36" fmla="*/ 8273 w 10000"/>
              <a:gd name="connsiteY36" fmla="*/ 1194 h 10000"/>
              <a:gd name="connsiteX37" fmla="*/ 9209 w 10000"/>
              <a:gd name="connsiteY37" fmla="*/ 1791 h 10000"/>
              <a:gd name="connsiteX38" fmla="*/ 9209 w 10000"/>
              <a:gd name="connsiteY38" fmla="*/ 2139 h 10000"/>
              <a:gd name="connsiteX39" fmla="*/ 9353 w 10000"/>
              <a:gd name="connsiteY39" fmla="*/ 3980 h 10000"/>
              <a:gd name="connsiteX40" fmla="*/ 8921 w 10000"/>
              <a:gd name="connsiteY40" fmla="*/ 4229 h 10000"/>
              <a:gd name="connsiteX41" fmla="*/ 9856 w 10000"/>
              <a:gd name="connsiteY41" fmla="*/ 4975 h 10000"/>
              <a:gd name="connsiteX42" fmla="*/ 9496 w 10000"/>
              <a:gd name="connsiteY42" fmla="*/ 5423 h 10000"/>
              <a:gd name="connsiteX43" fmla="*/ 10000 w 10000"/>
              <a:gd name="connsiteY43" fmla="*/ 8557 h 10000"/>
              <a:gd name="connsiteX44" fmla="*/ 8705 w 10000"/>
              <a:gd name="connsiteY44" fmla="*/ 8259 h 10000"/>
              <a:gd name="connsiteX45" fmla="*/ 7770 w 10000"/>
              <a:gd name="connsiteY45" fmla="*/ 8955 h 10000"/>
              <a:gd name="connsiteX46" fmla="*/ 5252 w 10000"/>
              <a:gd name="connsiteY46" fmla="*/ 9552 h 10000"/>
              <a:gd name="connsiteX47" fmla="*/ 4748 w 10000"/>
              <a:gd name="connsiteY47"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2374 w 10000"/>
              <a:gd name="connsiteY9" fmla="*/ 6119 h 10000"/>
              <a:gd name="connsiteX10" fmla="*/ 2158 w 10000"/>
              <a:gd name="connsiteY10" fmla="*/ 4876 h 10000"/>
              <a:gd name="connsiteX11" fmla="*/ 1727 w 10000"/>
              <a:gd name="connsiteY11" fmla="*/ 4726 h 10000"/>
              <a:gd name="connsiteX12" fmla="*/ 1583 w 10000"/>
              <a:gd name="connsiteY12" fmla="*/ 4279 h 10000"/>
              <a:gd name="connsiteX13" fmla="*/ 2374 w 10000"/>
              <a:gd name="connsiteY13" fmla="*/ 4080 h 10000"/>
              <a:gd name="connsiteX14" fmla="*/ 3094 w 10000"/>
              <a:gd name="connsiteY14" fmla="*/ 4279 h 10000"/>
              <a:gd name="connsiteX15" fmla="*/ 3741 w 10000"/>
              <a:gd name="connsiteY15" fmla="*/ 3881 h 10000"/>
              <a:gd name="connsiteX16" fmla="*/ 1295 w 10000"/>
              <a:gd name="connsiteY16" fmla="*/ 2985 h 10000"/>
              <a:gd name="connsiteX17" fmla="*/ 2014 w 10000"/>
              <a:gd name="connsiteY17" fmla="*/ 2388 h 10000"/>
              <a:gd name="connsiteX18" fmla="*/ 1599 w 10000"/>
              <a:gd name="connsiteY18" fmla="*/ 2202 h 10000"/>
              <a:gd name="connsiteX19" fmla="*/ 2086 w 10000"/>
              <a:gd name="connsiteY19" fmla="*/ 1741 h 10000"/>
              <a:gd name="connsiteX20" fmla="*/ 2446 w 10000"/>
              <a:gd name="connsiteY20" fmla="*/ 1542 h 10000"/>
              <a:gd name="connsiteX21" fmla="*/ 2734 w 10000"/>
              <a:gd name="connsiteY21" fmla="*/ 1542 h 10000"/>
              <a:gd name="connsiteX22" fmla="*/ 2878 w 10000"/>
              <a:gd name="connsiteY22" fmla="*/ 1741 h 10000"/>
              <a:gd name="connsiteX23" fmla="*/ 3201 w 10000"/>
              <a:gd name="connsiteY23" fmla="*/ 1467 h 10000"/>
              <a:gd name="connsiteX24" fmla="*/ 3618 w 10000"/>
              <a:gd name="connsiteY24" fmla="*/ 1038 h 10000"/>
              <a:gd name="connsiteX25" fmla="*/ 4427 w 10000"/>
              <a:gd name="connsiteY25" fmla="*/ 656 h 10000"/>
              <a:gd name="connsiteX26" fmla="*/ 5540 w 10000"/>
              <a:gd name="connsiteY26" fmla="*/ 547 h 10000"/>
              <a:gd name="connsiteX27" fmla="*/ 6475 w 10000"/>
              <a:gd name="connsiteY27" fmla="*/ 597 h 10000"/>
              <a:gd name="connsiteX28" fmla="*/ 6763 w 10000"/>
              <a:gd name="connsiteY28" fmla="*/ 746 h 10000"/>
              <a:gd name="connsiteX29" fmla="*/ 6978 w 10000"/>
              <a:gd name="connsiteY29" fmla="*/ 348 h 10000"/>
              <a:gd name="connsiteX30" fmla="*/ 7410 w 10000"/>
              <a:gd name="connsiteY30" fmla="*/ 0 h 10000"/>
              <a:gd name="connsiteX31" fmla="*/ 7554 w 10000"/>
              <a:gd name="connsiteY31" fmla="*/ 249 h 10000"/>
              <a:gd name="connsiteX32" fmla="*/ 7986 w 10000"/>
              <a:gd name="connsiteY32" fmla="*/ 299 h 10000"/>
              <a:gd name="connsiteX33" fmla="*/ 8129 w 10000"/>
              <a:gd name="connsiteY33" fmla="*/ 746 h 10000"/>
              <a:gd name="connsiteX34" fmla="*/ 7626 w 10000"/>
              <a:gd name="connsiteY34" fmla="*/ 896 h 10000"/>
              <a:gd name="connsiteX35" fmla="*/ 7338 w 10000"/>
              <a:gd name="connsiteY35" fmla="*/ 1194 h 10000"/>
              <a:gd name="connsiteX36" fmla="*/ 7482 w 10000"/>
              <a:gd name="connsiteY36" fmla="*/ 1393 h 10000"/>
              <a:gd name="connsiteX37" fmla="*/ 8273 w 10000"/>
              <a:gd name="connsiteY37" fmla="*/ 1194 h 10000"/>
              <a:gd name="connsiteX38" fmla="*/ 9209 w 10000"/>
              <a:gd name="connsiteY38" fmla="*/ 1791 h 10000"/>
              <a:gd name="connsiteX39" fmla="*/ 9209 w 10000"/>
              <a:gd name="connsiteY39" fmla="*/ 2139 h 10000"/>
              <a:gd name="connsiteX40" fmla="*/ 9353 w 10000"/>
              <a:gd name="connsiteY40" fmla="*/ 3980 h 10000"/>
              <a:gd name="connsiteX41" fmla="*/ 8921 w 10000"/>
              <a:gd name="connsiteY41" fmla="*/ 4229 h 10000"/>
              <a:gd name="connsiteX42" fmla="*/ 9856 w 10000"/>
              <a:gd name="connsiteY42" fmla="*/ 4975 h 10000"/>
              <a:gd name="connsiteX43" fmla="*/ 9496 w 10000"/>
              <a:gd name="connsiteY43" fmla="*/ 5423 h 10000"/>
              <a:gd name="connsiteX44" fmla="*/ 10000 w 10000"/>
              <a:gd name="connsiteY44" fmla="*/ 8557 h 10000"/>
              <a:gd name="connsiteX45" fmla="*/ 8705 w 10000"/>
              <a:gd name="connsiteY45" fmla="*/ 8259 h 10000"/>
              <a:gd name="connsiteX46" fmla="*/ 7770 w 10000"/>
              <a:gd name="connsiteY46" fmla="*/ 8955 h 10000"/>
              <a:gd name="connsiteX47" fmla="*/ 5252 w 10000"/>
              <a:gd name="connsiteY47" fmla="*/ 9552 h 10000"/>
              <a:gd name="connsiteX48" fmla="*/ 4748 w 10000"/>
              <a:gd name="connsiteY48"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2374 w 10000"/>
              <a:gd name="connsiteY9" fmla="*/ 6119 h 10000"/>
              <a:gd name="connsiteX10" fmla="*/ 2158 w 10000"/>
              <a:gd name="connsiteY10" fmla="*/ 4876 h 10000"/>
              <a:gd name="connsiteX11" fmla="*/ 1727 w 10000"/>
              <a:gd name="connsiteY11" fmla="*/ 4726 h 10000"/>
              <a:gd name="connsiteX12" fmla="*/ 1583 w 10000"/>
              <a:gd name="connsiteY12" fmla="*/ 4279 h 10000"/>
              <a:gd name="connsiteX13" fmla="*/ 2374 w 10000"/>
              <a:gd name="connsiteY13" fmla="*/ 4080 h 10000"/>
              <a:gd name="connsiteX14" fmla="*/ 3094 w 10000"/>
              <a:gd name="connsiteY14" fmla="*/ 4279 h 10000"/>
              <a:gd name="connsiteX15" fmla="*/ 3741 w 10000"/>
              <a:gd name="connsiteY15" fmla="*/ 3881 h 10000"/>
              <a:gd name="connsiteX16" fmla="*/ 1002 w 10000"/>
              <a:gd name="connsiteY16" fmla="*/ 2972 h 10000"/>
              <a:gd name="connsiteX17" fmla="*/ 2014 w 10000"/>
              <a:gd name="connsiteY17" fmla="*/ 2388 h 10000"/>
              <a:gd name="connsiteX18" fmla="*/ 1599 w 10000"/>
              <a:gd name="connsiteY18" fmla="*/ 2202 h 10000"/>
              <a:gd name="connsiteX19" fmla="*/ 2086 w 10000"/>
              <a:gd name="connsiteY19" fmla="*/ 1741 h 10000"/>
              <a:gd name="connsiteX20" fmla="*/ 2446 w 10000"/>
              <a:gd name="connsiteY20" fmla="*/ 1542 h 10000"/>
              <a:gd name="connsiteX21" fmla="*/ 2734 w 10000"/>
              <a:gd name="connsiteY21" fmla="*/ 1542 h 10000"/>
              <a:gd name="connsiteX22" fmla="*/ 2878 w 10000"/>
              <a:gd name="connsiteY22" fmla="*/ 1741 h 10000"/>
              <a:gd name="connsiteX23" fmla="*/ 3201 w 10000"/>
              <a:gd name="connsiteY23" fmla="*/ 1467 h 10000"/>
              <a:gd name="connsiteX24" fmla="*/ 3618 w 10000"/>
              <a:gd name="connsiteY24" fmla="*/ 1038 h 10000"/>
              <a:gd name="connsiteX25" fmla="*/ 4427 w 10000"/>
              <a:gd name="connsiteY25" fmla="*/ 656 h 10000"/>
              <a:gd name="connsiteX26" fmla="*/ 5540 w 10000"/>
              <a:gd name="connsiteY26" fmla="*/ 547 h 10000"/>
              <a:gd name="connsiteX27" fmla="*/ 6475 w 10000"/>
              <a:gd name="connsiteY27" fmla="*/ 597 h 10000"/>
              <a:gd name="connsiteX28" fmla="*/ 6763 w 10000"/>
              <a:gd name="connsiteY28" fmla="*/ 746 h 10000"/>
              <a:gd name="connsiteX29" fmla="*/ 6978 w 10000"/>
              <a:gd name="connsiteY29" fmla="*/ 348 h 10000"/>
              <a:gd name="connsiteX30" fmla="*/ 7410 w 10000"/>
              <a:gd name="connsiteY30" fmla="*/ 0 h 10000"/>
              <a:gd name="connsiteX31" fmla="*/ 7554 w 10000"/>
              <a:gd name="connsiteY31" fmla="*/ 249 h 10000"/>
              <a:gd name="connsiteX32" fmla="*/ 7986 w 10000"/>
              <a:gd name="connsiteY32" fmla="*/ 299 h 10000"/>
              <a:gd name="connsiteX33" fmla="*/ 8129 w 10000"/>
              <a:gd name="connsiteY33" fmla="*/ 746 h 10000"/>
              <a:gd name="connsiteX34" fmla="*/ 7626 w 10000"/>
              <a:gd name="connsiteY34" fmla="*/ 896 h 10000"/>
              <a:gd name="connsiteX35" fmla="*/ 7338 w 10000"/>
              <a:gd name="connsiteY35" fmla="*/ 1194 h 10000"/>
              <a:gd name="connsiteX36" fmla="*/ 7482 w 10000"/>
              <a:gd name="connsiteY36" fmla="*/ 1393 h 10000"/>
              <a:gd name="connsiteX37" fmla="*/ 8273 w 10000"/>
              <a:gd name="connsiteY37" fmla="*/ 1194 h 10000"/>
              <a:gd name="connsiteX38" fmla="*/ 9209 w 10000"/>
              <a:gd name="connsiteY38" fmla="*/ 1791 h 10000"/>
              <a:gd name="connsiteX39" fmla="*/ 9209 w 10000"/>
              <a:gd name="connsiteY39" fmla="*/ 2139 h 10000"/>
              <a:gd name="connsiteX40" fmla="*/ 9353 w 10000"/>
              <a:gd name="connsiteY40" fmla="*/ 3980 h 10000"/>
              <a:gd name="connsiteX41" fmla="*/ 8921 w 10000"/>
              <a:gd name="connsiteY41" fmla="*/ 4229 h 10000"/>
              <a:gd name="connsiteX42" fmla="*/ 9856 w 10000"/>
              <a:gd name="connsiteY42" fmla="*/ 4975 h 10000"/>
              <a:gd name="connsiteX43" fmla="*/ 9496 w 10000"/>
              <a:gd name="connsiteY43" fmla="*/ 5423 h 10000"/>
              <a:gd name="connsiteX44" fmla="*/ 10000 w 10000"/>
              <a:gd name="connsiteY44" fmla="*/ 8557 h 10000"/>
              <a:gd name="connsiteX45" fmla="*/ 8705 w 10000"/>
              <a:gd name="connsiteY45" fmla="*/ 8259 h 10000"/>
              <a:gd name="connsiteX46" fmla="*/ 7770 w 10000"/>
              <a:gd name="connsiteY46" fmla="*/ 8955 h 10000"/>
              <a:gd name="connsiteX47" fmla="*/ 5252 w 10000"/>
              <a:gd name="connsiteY47" fmla="*/ 9552 h 10000"/>
              <a:gd name="connsiteX48" fmla="*/ 4748 w 10000"/>
              <a:gd name="connsiteY48"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2374 w 10000"/>
              <a:gd name="connsiteY9" fmla="*/ 6119 h 10000"/>
              <a:gd name="connsiteX10" fmla="*/ 2158 w 10000"/>
              <a:gd name="connsiteY10" fmla="*/ 4876 h 10000"/>
              <a:gd name="connsiteX11" fmla="*/ 1727 w 10000"/>
              <a:gd name="connsiteY11" fmla="*/ 4726 h 10000"/>
              <a:gd name="connsiteX12" fmla="*/ 1583 w 10000"/>
              <a:gd name="connsiteY12" fmla="*/ 4279 h 10000"/>
              <a:gd name="connsiteX13" fmla="*/ 2374 w 10000"/>
              <a:gd name="connsiteY13" fmla="*/ 4080 h 10000"/>
              <a:gd name="connsiteX14" fmla="*/ 3094 w 10000"/>
              <a:gd name="connsiteY14" fmla="*/ 4279 h 10000"/>
              <a:gd name="connsiteX15" fmla="*/ 3251 w 10000"/>
              <a:gd name="connsiteY15" fmla="*/ 4051 h 10000"/>
              <a:gd name="connsiteX16" fmla="*/ 1002 w 10000"/>
              <a:gd name="connsiteY16" fmla="*/ 2972 h 10000"/>
              <a:gd name="connsiteX17" fmla="*/ 2014 w 10000"/>
              <a:gd name="connsiteY17" fmla="*/ 2388 h 10000"/>
              <a:gd name="connsiteX18" fmla="*/ 1599 w 10000"/>
              <a:gd name="connsiteY18" fmla="*/ 2202 h 10000"/>
              <a:gd name="connsiteX19" fmla="*/ 2086 w 10000"/>
              <a:gd name="connsiteY19" fmla="*/ 1741 h 10000"/>
              <a:gd name="connsiteX20" fmla="*/ 2446 w 10000"/>
              <a:gd name="connsiteY20" fmla="*/ 1542 h 10000"/>
              <a:gd name="connsiteX21" fmla="*/ 2734 w 10000"/>
              <a:gd name="connsiteY21" fmla="*/ 1542 h 10000"/>
              <a:gd name="connsiteX22" fmla="*/ 2878 w 10000"/>
              <a:gd name="connsiteY22" fmla="*/ 1741 h 10000"/>
              <a:gd name="connsiteX23" fmla="*/ 3201 w 10000"/>
              <a:gd name="connsiteY23" fmla="*/ 1467 h 10000"/>
              <a:gd name="connsiteX24" fmla="*/ 3618 w 10000"/>
              <a:gd name="connsiteY24" fmla="*/ 1038 h 10000"/>
              <a:gd name="connsiteX25" fmla="*/ 4427 w 10000"/>
              <a:gd name="connsiteY25" fmla="*/ 656 h 10000"/>
              <a:gd name="connsiteX26" fmla="*/ 5540 w 10000"/>
              <a:gd name="connsiteY26" fmla="*/ 547 h 10000"/>
              <a:gd name="connsiteX27" fmla="*/ 6475 w 10000"/>
              <a:gd name="connsiteY27" fmla="*/ 597 h 10000"/>
              <a:gd name="connsiteX28" fmla="*/ 6763 w 10000"/>
              <a:gd name="connsiteY28" fmla="*/ 746 h 10000"/>
              <a:gd name="connsiteX29" fmla="*/ 6978 w 10000"/>
              <a:gd name="connsiteY29" fmla="*/ 348 h 10000"/>
              <a:gd name="connsiteX30" fmla="*/ 7410 w 10000"/>
              <a:gd name="connsiteY30" fmla="*/ 0 h 10000"/>
              <a:gd name="connsiteX31" fmla="*/ 7554 w 10000"/>
              <a:gd name="connsiteY31" fmla="*/ 249 h 10000"/>
              <a:gd name="connsiteX32" fmla="*/ 7986 w 10000"/>
              <a:gd name="connsiteY32" fmla="*/ 299 h 10000"/>
              <a:gd name="connsiteX33" fmla="*/ 8129 w 10000"/>
              <a:gd name="connsiteY33" fmla="*/ 746 h 10000"/>
              <a:gd name="connsiteX34" fmla="*/ 7626 w 10000"/>
              <a:gd name="connsiteY34" fmla="*/ 896 h 10000"/>
              <a:gd name="connsiteX35" fmla="*/ 7338 w 10000"/>
              <a:gd name="connsiteY35" fmla="*/ 1194 h 10000"/>
              <a:gd name="connsiteX36" fmla="*/ 7482 w 10000"/>
              <a:gd name="connsiteY36" fmla="*/ 1393 h 10000"/>
              <a:gd name="connsiteX37" fmla="*/ 8273 w 10000"/>
              <a:gd name="connsiteY37" fmla="*/ 1194 h 10000"/>
              <a:gd name="connsiteX38" fmla="*/ 9209 w 10000"/>
              <a:gd name="connsiteY38" fmla="*/ 1791 h 10000"/>
              <a:gd name="connsiteX39" fmla="*/ 9209 w 10000"/>
              <a:gd name="connsiteY39" fmla="*/ 2139 h 10000"/>
              <a:gd name="connsiteX40" fmla="*/ 9353 w 10000"/>
              <a:gd name="connsiteY40" fmla="*/ 3980 h 10000"/>
              <a:gd name="connsiteX41" fmla="*/ 8921 w 10000"/>
              <a:gd name="connsiteY41" fmla="*/ 4229 h 10000"/>
              <a:gd name="connsiteX42" fmla="*/ 9856 w 10000"/>
              <a:gd name="connsiteY42" fmla="*/ 4975 h 10000"/>
              <a:gd name="connsiteX43" fmla="*/ 9496 w 10000"/>
              <a:gd name="connsiteY43" fmla="*/ 5423 h 10000"/>
              <a:gd name="connsiteX44" fmla="*/ 10000 w 10000"/>
              <a:gd name="connsiteY44" fmla="*/ 8557 h 10000"/>
              <a:gd name="connsiteX45" fmla="*/ 8705 w 10000"/>
              <a:gd name="connsiteY45" fmla="*/ 8259 h 10000"/>
              <a:gd name="connsiteX46" fmla="*/ 7770 w 10000"/>
              <a:gd name="connsiteY46" fmla="*/ 8955 h 10000"/>
              <a:gd name="connsiteX47" fmla="*/ 5252 w 10000"/>
              <a:gd name="connsiteY47" fmla="*/ 9552 h 10000"/>
              <a:gd name="connsiteX48" fmla="*/ 4748 w 10000"/>
              <a:gd name="connsiteY48"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2374 w 10000"/>
              <a:gd name="connsiteY9" fmla="*/ 6119 h 10000"/>
              <a:gd name="connsiteX10" fmla="*/ 2158 w 10000"/>
              <a:gd name="connsiteY10" fmla="*/ 4876 h 10000"/>
              <a:gd name="connsiteX11" fmla="*/ 1727 w 10000"/>
              <a:gd name="connsiteY11" fmla="*/ 4726 h 10000"/>
              <a:gd name="connsiteX12" fmla="*/ 1583 w 10000"/>
              <a:gd name="connsiteY12" fmla="*/ 4279 h 10000"/>
              <a:gd name="connsiteX13" fmla="*/ 2374 w 10000"/>
              <a:gd name="connsiteY13" fmla="*/ 4080 h 10000"/>
              <a:gd name="connsiteX14" fmla="*/ 2854 w 10000"/>
              <a:gd name="connsiteY14" fmla="*/ 3932 h 10000"/>
              <a:gd name="connsiteX15" fmla="*/ 3251 w 10000"/>
              <a:gd name="connsiteY15" fmla="*/ 4051 h 10000"/>
              <a:gd name="connsiteX16" fmla="*/ 1002 w 10000"/>
              <a:gd name="connsiteY16" fmla="*/ 2972 h 10000"/>
              <a:gd name="connsiteX17" fmla="*/ 2014 w 10000"/>
              <a:gd name="connsiteY17" fmla="*/ 2388 h 10000"/>
              <a:gd name="connsiteX18" fmla="*/ 1599 w 10000"/>
              <a:gd name="connsiteY18" fmla="*/ 2202 h 10000"/>
              <a:gd name="connsiteX19" fmla="*/ 2086 w 10000"/>
              <a:gd name="connsiteY19" fmla="*/ 1741 h 10000"/>
              <a:gd name="connsiteX20" fmla="*/ 2446 w 10000"/>
              <a:gd name="connsiteY20" fmla="*/ 1542 h 10000"/>
              <a:gd name="connsiteX21" fmla="*/ 2734 w 10000"/>
              <a:gd name="connsiteY21" fmla="*/ 1542 h 10000"/>
              <a:gd name="connsiteX22" fmla="*/ 2878 w 10000"/>
              <a:gd name="connsiteY22" fmla="*/ 1741 h 10000"/>
              <a:gd name="connsiteX23" fmla="*/ 3201 w 10000"/>
              <a:gd name="connsiteY23" fmla="*/ 1467 h 10000"/>
              <a:gd name="connsiteX24" fmla="*/ 3618 w 10000"/>
              <a:gd name="connsiteY24" fmla="*/ 1038 h 10000"/>
              <a:gd name="connsiteX25" fmla="*/ 4427 w 10000"/>
              <a:gd name="connsiteY25" fmla="*/ 656 h 10000"/>
              <a:gd name="connsiteX26" fmla="*/ 5540 w 10000"/>
              <a:gd name="connsiteY26" fmla="*/ 547 h 10000"/>
              <a:gd name="connsiteX27" fmla="*/ 6475 w 10000"/>
              <a:gd name="connsiteY27" fmla="*/ 597 h 10000"/>
              <a:gd name="connsiteX28" fmla="*/ 6763 w 10000"/>
              <a:gd name="connsiteY28" fmla="*/ 746 h 10000"/>
              <a:gd name="connsiteX29" fmla="*/ 6978 w 10000"/>
              <a:gd name="connsiteY29" fmla="*/ 348 h 10000"/>
              <a:gd name="connsiteX30" fmla="*/ 7410 w 10000"/>
              <a:gd name="connsiteY30" fmla="*/ 0 h 10000"/>
              <a:gd name="connsiteX31" fmla="*/ 7554 w 10000"/>
              <a:gd name="connsiteY31" fmla="*/ 249 h 10000"/>
              <a:gd name="connsiteX32" fmla="*/ 7986 w 10000"/>
              <a:gd name="connsiteY32" fmla="*/ 299 h 10000"/>
              <a:gd name="connsiteX33" fmla="*/ 8129 w 10000"/>
              <a:gd name="connsiteY33" fmla="*/ 746 h 10000"/>
              <a:gd name="connsiteX34" fmla="*/ 7626 w 10000"/>
              <a:gd name="connsiteY34" fmla="*/ 896 h 10000"/>
              <a:gd name="connsiteX35" fmla="*/ 7338 w 10000"/>
              <a:gd name="connsiteY35" fmla="*/ 1194 h 10000"/>
              <a:gd name="connsiteX36" fmla="*/ 7482 w 10000"/>
              <a:gd name="connsiteY36" fmla="*/ 1393 h 10000"/>
              <a:gd name="connsiteX37" fmla="*/ 8273 w 10000"/>
              <a:gd name="connsiteY37" fmla="*/ 1194 h 10000"/>
              <a:gd name="connsiteX38" fmla="*/ 9209 w 10000"/>
              <a:gd name="connsiteY38" fmla="*/ 1791 h 10000"/>
              <a:gd name="connsiteX39" fmla="*/ 9209 w 10000"/>
              <a:gd name="connsiteY39" fmla="*/ 2139 h 10000"/>
              <a:gd name="connsiteX40" fmla="*/ 9353 w 10000"/>
              <a:gd name="connsiteY40" fmla="*/ 3980 h 10000"/>
              <a:gd name="connsiteX41" fmla="*/ 8921 w 10000"/>
              <a:gd name="connsiteY41" fmla="*/ 4229 h 10000"/>
              <a:gd name="connsiteX42" fmla="*/ 9856 w 10000"/>
              <a:gd name="connsiteY42" fmla="*/ 4975 h 10000"/>
              <a:gd name="connsiteX43" fmla="*/ 9496 w 10000"/>
              <a:gd name="connsiteY43" fmla="*/ 5423 h 10000"/>
              <a:gd name="connsiteX44" fmla="*/ 10000 w 10000"/>
              <a:gd name="connsiteY44" fmla="*/ 8557 h 10000"/>
              <a:gd name="connsiteX45" fmla="*/ 8705 w 10000"/>
              <a:gd name="connsiteY45" fmla="*/ 8259 h 10000"/>
              <a:gd name="connsiteX46" fmla="*/ 7770 w 10000"/>
              <a:gd name="connsiteY46" fmla="*/ 8955 h 10000"/>
              <a:gd name="connsiteX47" fmla="*/ 5252 w 10000"/>
              <a:gd name="connsiteY47" fmla="*/ 9552 h 10000"/>
              <a:gd name="connsiteX48" fmla="*/ 4748 w 10000"/>
              <a:gd name="connsiteY48"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2374 w 10000"/>
              <a:gd name="connsiteY9" fmla="*/ 6119 h 10000"/>
              <a:gd name="connsiteX10" fmla="*/ 1816 w 10000"/>
              <a:gd name="connsiteY10" fmla="*/ 4909 h 10000"/>
              <a:gd name="connsiteX11" fmla="*/ 1727 w 10000"/>
              <a:gd name="connsiteY11" fmla="*/ 4726 h 10000"/>
              <a:gd name="connsiteX12" fmla="*/ 1583 w 10000"/>
              <a:gd name="connsiteY12" fmla="*/ 4279 h 10000"/>
              <a:gd name="connsiteX13" fmla="*/ 2374 w 10000"/>
              <a:gd name="connsiteY13" fmla="*/ 4080 h 10000"/>
              <a:gd name="connsiteX14" fmla="*/ 2854 w 10000"/>
              <a:gd name="connsiteY14" fmla="*/ 3932 h 10000"/>
              <a:gd name="connsiteX15" fmla="*/ 3251 w 10000"/>
              <a:gd name="connsiteY15" fmla="*/ 4051 h 10000"/>
              <a:gd name="connsiteX16" fmla="*/ 1002 w 10000"/>
              <a:gd name="connsiteY16" fmla="*/ 2972 h 10000"/>
              <a:gd name="connsiteX17" fmla="*/ 2014 w 10000"/>
              <a:gd name="connsiteY17" fmla="*/ 2388 h 10000"/>
              <a:gd name="connsiteX18" fmla="*/ 1599 w 10000"/>
              <a:gd name="connsiteY18" fmla="*/ 2202 h 10000"/>
              <a:gd name="connsiteX19" fmla="*/ 2086 w 10000"/>
              <a:gd name="connsiteY19" fmla="*/ 1741 h 10000"/>
              <a:gd name="connsiteX20" fmla="*/ 2446 w 10000"/>
              <a:gd name="connsiteY20" fmla="*/ 1542 h 10000"/>
              <a:gd name="connsiteX21" fmla="*/ 2734 w 10000"/>
              <a:gd name="connsiteY21" fmla="*/ 1542 h 10000"/>
              <a:gd name="connsiteX22" fmla="*/ 2878 w 10000"/>
              <a:gd name="connsiteY22" fmla="*/ 1741 h 10000"/>
              <a:gd name="connsiteX23" fmla="*/ 3201 w 10000"/>
              <a:gd name="connsiteY23" fmla="*/ 1467 h 10000"/>
              <a:gd name="connsiteX24" fmla="*/ 3618 w 10000"/>
              <a:gd name="connsiteY24" fmla="*/ 1038 h 10000"/>
              <a:gd name="connsiteX25" fmla="*/ 4427 w 10000"/>
              <a:gd name="connsiteY25" fmla="*/ 656 h 10000"/>
              <a:gd name="connsiteX26" fmla="*/ 5540 w 10000"/>
              <a:gd name="connsiteY26" fmla="*/ 547 h 10000"/>
              <a:gd name="connsiteX27" fmla="*/ 6475 w 10000"/>
              <a:gd name="connsiteY27" fmla="*/ 597 h 10000"/>
              <a:gd name="connsiteX28" fmla="*/ 6763 w 10000"/>
              <a:gd name="connsiteY28" fmla="*/ 746 h 10000"/>
              <a:gd name="connsiteX29" fmla="*/ 6978 w 10000"/>
              <a:gd name="connsiteY29" fmla="*/ 348 h 10000"/>
              <a:gd name="connsiteX30" fmla="*/ 7410 w 10000"/>
              <a:gd name="connsiteY30" fmla="*/ 0 h 10000"/>
              <a:gd name="connsiteX31" fmla="*/ 7554 w 10000"/>
              <a:gd name="connsiteY31" fmla="*/ 249 h 10000"/>
              <a:gd name="connsiteX32" fmla="*/ 7986 w 10000"/>
              <a:gd name="connsiteY32" fmla="*/ 299 h 10000"/>
              <a:gd name="connsiteX33" fmla="*/ 8129 w 10000"/>
              <a:gd name="connsiteY33" fmla="*/ 746 h 10000"/>
              <a:gd name="connsiteX34" fmla="*/ 7626 w 10000"/>
              <a:gd name="connsiteY34" fmla="*/ 896 h 10000"/>
              <a:gd name="connsiteX35" fmla="*/ 7338 w 10000"/>
              <a:gd name="connsiteY35" fmla="*/ 1194 h 10000"/>
              <a:gd name="connsiteX36" fmla="*/ 7482 w 10000"/>
              <a:gd name="connsiteY36" fmla="*/ 1393 h 10000"/>
              <a:gd name="connsiteX37" fmla="*/ 8273 w 10000"/>
              <a:gd name="connsiteY37" fmla="*/ 1194 h 10000"/>
              <a:gd name="connsiteX38" fmla="*/ 9209 w 10000"/>
              <a:gd name="connsiteY38" fmla="*/ 1791 h 10000"/>
              <a:gd name="connsiteX39" fmla="*/ 9209 w 10000"/>
              <a:gd name="connsiteY39" fmla="*/ 2139 h 10000"/>
              <a:gd name="connsiteX40" fmla="*/ 9353 w 10000"/>
              <a:gd name="connsiteY40" fmla="*/ 3980 h 10000"/>
              <a:gd name="connsiteX41" fmla="*/ 8921 w 10000"/>
              <a:gd name="connsiteY41" fmla="*/ 4229 h 10000"/>
              <a:gd name="connsiteX42" fmla="*/ 9856 w 10000"/>
              <a:gd name="connsiteY42" fmla="*/ 4975 h 10000"/>
              <a:gd name="connsiteX43" fmla="*/ 9496 w 10000"/>
              <a:gd name="connsiteY43" fmla="*/ 5423 h 10000"/>
              <a:gd name="connsiteX44" fmla="*/ 10000 w 10000"/>
              <a:gd name="connsiteY44" fmla="*/ 8557 h 10000"/>
              <a:gd name="connsiteX45" fmla="*/ 8705 w 10000"/>
              <a:gd name="connsiteY45" fmla="*/ 8259 h 10000"/>
              <a:gd name="connsiteX46" fmla="*/ 7770 w 10000"/>
              <a:gd name="connsiteY46" fmla="*/ 8955 h 10000"/>
              <a:gd name="connsiteX47" fmla="*/ 5252 w 10000"/>
              <a:gd name="connsiteY47" fmla="*/ 9552 h 10000"/>
              <a:gd name="connsiteX48" fmla="*/ 4748 w 10000"/>
              <a:gd name="connsiteY48"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1921 w 10000"/>
              <a:gd name="connsiteY9" fmla="*/ 5874 h 10000"/>
              <a:gd name="connsiteX10" fmla="*/ 1816 w 10000"/>
              <a:gd name="connsiteY10" fmla="*/ 4909 h 10000"/>
              <a:gd name="connsiteX11" fmla="*/ 1727 w 10000"/>
              <a:gd name="connsiteY11" fmla="*/ 4726 h 10000"/>
              <a:gd name="connsiteX12" fmla="*/ 1583 w 10000"/>
              <a:gd name="connsiteY12" fmla="*/ 4279 h 10000"/>
              <a:gd name="connsiteX13" fmla="*/ 2374 w 10000"/>
              <a:gd name="connsiteY13" fmla="*/ 4080 h 10000"/>
              <a:gd name="connsiteX14" fmla="*/ 2854 w 10000"/>
              <a:gd name="connsiteY14" fmla="*/ 3932 h 10000"/>
              <a:gd name="connsiteX15" fmla="*/ 3251 w 10000"/>
              <a:gd name="connsiteY15" fmla="*/ 4051 h 10000"/>
              <a:gd name="connsiteX16" fmla="*/ 1002 w 10000"/>
              <a:gd name="connsiteY16" fmla="*/ 2972 h 10000"/>
              <a:gd name="connsiteX17" fmla="*/ 2014 w 10000"/>
              <a:gd name="connsiteY17" fmla="*/ 2388 h 10000"/>
              <a:gd name="connsiteX18" fmla="*/ 1599 w 10000"/>
              <a:gd name="connsiteY18" fmla="*/ 2202 h 10000"/>
              <a:gd name="connsiteX19" fmla="*/ 2086 w 10000"/>
              <a:gd name="connsiteY19" fmla="*/ 1741 h 10000"/>
              <a:gd name="connsiteX20" fmla="*/ 2446 w 10000"/>
              <a:gd name="connsiteY20" fmla="*/ 1542 h 10000"/>
              <a:gd name="connsiteX21" fmla="*/ 2734 w 10000"/>
              <a:gd name="connsiteY21" fmla="*/ 1542 h 10000"/>
              <a:gd name="connsiteX22" fmla="*/ 2878 w 10000"/>
              <a:gd name="connsiteY22" fmla="*/ 1741 h 10000"/>
              <a:gd name="connsiteX23" fmla="*/ 3201 w 10000"/>
              <a:gd name="connsiteY23" fmla="*/ 1467 h 10000"/>
              <a:gd name="connsiteX24" fmla="*/ 3618 w 10000"/>
              <a:gd name="connsiteY24" fmla="*/ 1038 h 10000"/>
              <a:gd name="connsiteX25" fmla="*/ 4427 w 10000"/>
              <a:gd name="connsiteY25" fmla="*/ 656 h 10000"/>
              <a:gd name="connsiteX26" fmla="*/ 5540 w 10000"/>
              <a:gd name="connsiteY26" fmla="*/ 547 h 10000"/>
              <a:gd name="connsiteX27" fmla="*/ 6475 w 10000"/>
              <a:gd name="connsiteY27" fmla="*/ 597 h 10000"/>
              <a:gd name="connsiteX28" fmla="*/ 6763 w 10000"/>
              <a:gd name="connsiteY28" fmla="*/ 746 h 10000"/>
              <a:gd name="connsiteX29" fmla="*/ 6978 w 10000"/>
              <a:gd name="connsiteY29" fmla="*/ 348 h 10000"/>
              <a:gd name="connsiteX30" fmla="*/ 7410 w 10000"/>
              <a:gd name="connsiteY30" fmla="*/ 0 h 10000"/>
              <a:gd name="connsiteX31" fmla="*/ 7554 w 10000"/>
              <a:gd name="connsiteY31" fmla="*/ 249 h 10000"/>
              <a:gd name="connsiteX32" fmla="*/ 7986 w 10000"/>
              <a:gd name="connsiteY32" fmla="*/ 299 h 10000"/>
              <a:gd name="connsiteX33" fmla="*/ 8129 w 10000"/>
              <a:gd name="connsiteY33" fmla="*/ 746 h 10000"/>
              <a:gd name="connsiteX34" fmla="*/ 7626 w 10000"/>
              <a:gd name="connsiteY34" fmla="*/ 896 h 10000"/>
              <a:gd name="connsiteX35" fmla="*/ 7338 w 10000"/>
              <a:gd name="connsiteY35" fmla="*/ 1194 h 10000"/>
              <a:gd name="connsiteX36" fmla="*/ 7482 w 10000"/>
              <a:gd name="connsiteY36" fmla="*/ 1393 h 10000"/>
              <a:gd name="connsiteX37" fmla="*/ 8273 w 10000"/>
              <a:gd name="connsiteY37" fmla="*/ 1194 h 10000"/>
              <a:gd name="connsiteX38" fmla="*/ 9209 w 10000"/>
              <a:gd name="connsiteY38" fmla="*/ 1791 h 10000"/>
              <a:gd name="connsiteX39" fmla="*/ 9209 w 10000"/>
              <a:gd name="connsiteY39" fmla="*/ 2139 h 10000"/>
              <a:gd name="connsiteX40" fmla="*/ 9353 w 10000"/>
              <a:gd name="connsiteY40" fmla="*/ 3980 h 10000"/>
              <a:gd name="connsiteX41" fmla="*/ 8921 w 10000"/>
              <a:gd name="connsiteY41" fmla="*/ 4229 h 10000"/>
              <a:gd name="connsiteX42" fmla="*/ 9856 w 10000"/>
              <a:gd name="connsiteY42" fmla="*/ 4975 h 10000"/>
              <a:gd name="connsiteX43" fmla="*/ 9496 w 10000"/>
              <a:gd name="connsiteY43" fmla="*/ 5423 h 10000"/>
              <a:gd name="connsiteX44" fmla="*/ 10000 w 10000"/>
              <a:gd name="connsiteY44" fmla="*/ 8557 h 10000"/>
              <a:gd name="connsiteX45" fmla="*/ 8705 w 10000"/>
              <a:gd name="connsiteY45" fmla="*/ 8259 h 10000"/>
              <a:gd name="connsiteX46" fmla="*/ 7770 w 10000"/>
              <a:gd name="connsiteY46" fmla="*/ 8955 h 10000"/>
              <a:gd name="connsiteX47" fmla="*/ 5252 w 10000"/>
              <a:gd name="connsiteY47" fmla="*/ 9552 h 10000"/>
              <a:gd name="connsiteX48" fmla="*/ 4748 w 10000"/>
              <a:gd name="connsiteY48"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163 w 10000"/>
              <a:gd name="connsiteY7" fmla="*/ 6932 h 10000"/>
              <a:gd name="connsiteX8" fmla="*/ 1439 w 10000"/>
              <a:gd name="connsiteY8" fmla="*/ 6866 h 10000"/>
              <a:gd name="connsiteX9" fmla="*/ 1367 w 10000"/>
              <a:gd name="connsiteY9" fmla="*/ 6169 h 10000"/>
              <a:gd name="connsiteX10" fmla="*/ 1921 w 10000"/>
              <a:gd name="connsiteY10" fmla="*/ 5874 h 10000"/>
              <a:gd name="connsiteX11" fmla="*/ 1816 w 10000"/>
              <a:gd name="connsiteY11" fmla="*/ 4909 h 10000"/>
              <a:gd name="connsiteX12" fmla="*/ 1727 w 10000"/>
              <a:gd name="connsiteY12" fmla="*/ 4726 h 10000"/>
              <a:gd name="connsiteX13" fmla="*/ 1583 w 10000"/>
              <a:gd name="connsiteY13" fmla="*/ 4279 h 10000"/>
              <a:gd name="connsiteX14" fmla="*/ 2374 w 10000"/>
              <a:gd name="connsiteY14" fmla="*/ 4080 h 10000"/>
              <a:gd name="connsiteX15" fmla="*/ 2854 w 10000"/>
              <a:gd name="connsiteY15" fmla="*/ 3932 h 10000"/>
              <a:gd name="connsiteX16" fmla="*/ 3251 w 10000"/>
              <a:gd name="connsiteY16" fmla="*/ 4051 h 10000"/>
              <a:gd name="connsiteX17" fmla="*/ 1002 w 10000"/>
              <a:gd name="connsiteY17" fmla="*/ 2972 h 10000"/>
              <a:gd name="connsiteX18" fmla="*/ 2014 w 10000"/>
              <a:gd name="connsiteY18" fmla="*/ 2388 h 10000"/>
              <a:gd name="connsiteX19" fmla="*/ 1599 w 10000"/>
              <a:gd name="connsiteY19" fmla="*/ 2202 h 10000"/>
              <a:gd name="connsiteX20" fmla="*/ 2086 w 10000"/>
              <a:gd name="connsiteY20" fmla="*/ 1741 h 10000"/>
              <a:gd name="connsiteX21" fmla="*/ 2446 w 10000"/>
              <a:gd name="connsiteY21" fmla="*/ 1542 h 10000"/>
              <a:gd name="connsiteX22" fmla="*/ 2734 w 10000"/>
              <a:gd name="connsiteY22" fmla="*/ 1542 h 10000"/>
              <a:gd name="connsiteX23" fmla="*/ 2878 w 10000"/>
              <a:gd name="connsiteY23" fmla="*/ 1741 h 10000"/>
              <a:gd name="connsiteX24" fmla="*/ 3201 w 10000"/>
              <a:gd name="connsiteY24" fmla="*/ 1467 h 10000"/>
              <a:gd name="connsiteX25" fmla="*/ 3618 w 10000"/>
              <a:gd name="connsiteY25" fmla="*/ 1038 h 10000"/>
              <a:gd name="connsiteX26" fmla="*/ 4427 w 10000"/>
              <a:gd name="connsiteY26" fmla="*/ 656 h 10000"/>
              <a:gd name="connsiteX27" fmla="*/ 5540 w 10000"/>
              <a:gd name="connsiteY27" fmla="*/ 547 h 10000"/>
              <a:gd name="connsiteX28" fmla="*/ 6475 w 10000"/>
              <a:gd name="connsiteY28" fmla="*/ 597 h 10000"/>
              <a:gd name="connsiteX29" fmla="*/ 6763 w 10000"/>
              <a:gd name="connsiteY29" fmla="*/ 746 h 10000"/>
              <a:gd name="connsiteX30" fmla="*/ 6978 w 10000"/>
              <a:gd name="connsiteY30" fmla="*/ 348 h 10000"/>
              <a:gd name="connsiteX31" fmla="*/ 7410 w 10000"/>
              <a:gd name="connsiteY31" fmla="*/ 0 h 10000"/>
              <a:gd name="connsiteX32" fmla="*/ 7554 w 10000"/>
              <a:gd name="connsiteY32" fmla="*/ 249 h 10000"/>
              <a:gd name="connsiteX33" fmla="*/ 7986 w 10000"/>
              <a:gd name="connsiteY33" fmla="*/ 299 h 10000"/>
              <a:gd name="connsiteX34" fmla="*/ 8129 w 10000"/>
              <a:gd name="connsiteY34" fmla="*/ 746 h 10000"/>
              <a:gd name="connsiteX35" fmla="*/ 7626 w 10000"/>
              <a:gd name="connsiteY35" fmla="*/ 896 h 10000"/>
              <a:gd name="connsiteX36" fmla="*/ 7338 w 10000"/>
              <a:gd name="connsiteY36" fmla="*/ 1194 h 10000"/>
              <a:gd name="connsiteX37" fmla="*/ 7482 w 10000"/>
              <a:gd name="connsiteY37" fmla="*/ 1393 h 10000"/>
              <a:gd name="connsiteX38" fmla="*/ 8273 w 10000"/>
              <a:gd name="connsiteY38" fmla="*/ 1194 h 10000"/>
              <a:gd name="connsiteX39" fmla="*/ 9209 w 10000"/>
              <a:gd name="connsiteY39" fmla="*/ 1791 h 10000"/>
              <a:gd name="connsiteX40" fmla="*/ 9209 w 10000"/>
              <a:gd name="connsiteY40" fmla="*/ 2139 h 10000"/>
              <a:gd name="connsiteX41" fmla="*/ 9353 w 10000"/>
              <a:gd name="connsiteY41" fmla="*/ 3980 h 10000"/>
              <a:gd name="connsiteX42" fmla="*/ 8921 w 10000"/>
              <a:gd name="connsiteY42" fmla="*/ 4229 h 10000"/>
              <a:gd name="connsiteX43" fmla="*/ 9856 w 10000"/>
              <a:gd name="connsiteY43" fmla="*/ 4975 h 10000"/>
              <a:gd name="connsiteX44" fmla="*/ 9496 w 10000"/>
              <a:gd name="connsiteY44" fmla="*/ 5423 h 10000"/>
              <a:gd name="connsiteX45" fmla="*/ 10000 w 10000"/>
              <a:gd name="connsiteY45" fmla="*/ 8557 h 10000"/>
              <a:gd name="connsiteX46" fmla="*/ 8705 w 10000"/>
              <a:gd name="connsiteY46" fmla="*/ 8259 h 10000"/>
              <a:gd name="connsiteX47" fmla="*/ 7770 w 10000"/>
              <a:gd name="connsiteY47" fmla="*/ 8955 h 10000"/>
              <a:gd name="connsiteX48" fmla="*/ 5252 w 10000"/>
              <a:gd name="connsiteY48" fmla="*/ 9552 h 10000"/>
              <a:gd name="connsiteX49" fmla="*/ 4748 w 10000"/>
              <a:gd name="connsiteY49" fmla="*/ 10000 h 10000"/>
              <a:gd name="connsiteX0" fmla="*/ 4748 w 10000"/>
              <a:gd name="connsiteY0" fmla="*/ 10000 h 10426"/>
              <a:gd name="connsiteX1" fmla="*/ 4029 w 10000"/>
              <a:gd name="connsiteY1" fmla="*/ 9801 h 10426"/>
              <a:gd name="connsiteX2" fmla="*/ 3094 w 10000"/>
              <a:gd name="connsiteY2" fmla="*/ 9950 h 10426"/>
              <a:gd name="connsiteX3" fmla="*/ 1144 w 10000"/>
              <a:gd name="connsiteY3" fmla="*/ 10426 h 10426"/>
              <a:gd name="connsiteX4" fmla="*/ 0 w 10000"/>
              <a:gd name="connsiteY4" fmla="*/ 8856 h 10426"/>
              <a:gd name="connsiteX5" fmla="*/ 432 w 10000"/>
              <a:gd name="connsiteY5" fmla="*/ 8209 h 10426"/>
              <a:gd name="connsiteX6" fmla="*/ 0 w 10000"/>
              <a:gd name="connsiteY6" fmla="*/ 7512 h 10426"/>
              <a:gd name="connsiteX7" fmla="*/ 1163 w 10000"/>
              <a:gd name="connsiteY7" fmla="*/ 6932 h 10426"/>
              <a:gd name="connsiteX8" fmla="*/ 1439 w 10000"/>
              <a:gd name="connsiteY8" fmla="*/ 6866 h 10426"/>
              <a:gd name="connsiteX9" fmla="*/ 1367 w 10000"/>
              <a:gd name="connsiteY9" fmla="*/ 6169 h 10426"/>
              <a:gd name="connsiteX10" fmla="*/ 1921 w 10000"/>
              <a:gd name="connsiteY10" fmla="*/ 5874 h 10426"/>
              <a:gd name="connsiteX11" fmla="*/ 1816 w 10000"/>
              <a:gd name="connsiteY11" fmla="*/ 4909 h 10426"/>
              <a:gd name="connsiteX12" fmla="*/ 1727 w 10000"/>
              <a:gd name="connsiteY12" fmla="*/ 4726 h 10426"/>
              <a:gd name="connsiteX13" fmla="*/ 1583 w 10000"/>
              <a:gd name="connsiteY13" fmla="*/ 4279 h 10426"/>
              <a:gd name="connsiteX14" fmla="*/ 2374 w 10000"/>
              <a:gd name="connsiteY14" fmla="*/ 4080 h 10426"/>
              <a:gd name="connsiteX15" fmla="*/ 2854 w 10000"/>
              <a:gd name="connsiteY15" fmla="*/ 3932 h 10426"/>
              <a:gd name="connsiteX16" fmla="*/ 3251 w 10000"/>
              <a:gd name="connsiteY16" fmla="*/ 4051 h 10426"/>
              <a:gd name="connsiteX17" fmla="*/ 1002 w 10000"/>
              <a:gd name="connsiteY17" fmla="*/ 2972 h 10426"/>
              <a:gd name="connsiteX18" fmla="*/ 2014 w 10000"/>
              <a:gd name="connsiteY18" fmla="*/ 2388 h 10426"/>
              <a:gd name="connsiteX19" fmla="*/ 1599 w 10000"/>
              <a:gd name="connsiteY19" fmla="*/ 2202 h 10426"/>
              <a:gd name="connsiteX20" fmla="*/ 2086 w 10000"/>
              <a:gd name="connsiteY20" fmla="*/ 1741 h 10426"/>
              <a:gd name="connsiteX21" fmla="*/ 2446 w 10000"/>
              <a:gd name="connsiteY21" fmla="*/ 1542 h 10426"/>
              <a:gd name="connsiteX22" fmla="*/ 2734 w 10000"/>
              <a:gd name="connsiteY22" fmla="*/ 1542 h 10426"/>
              <a:gd name="connsiteX23" fmla="*/ 2878 w 10000"/>
              <a:gd name="connsiteY23" fmla="*/ 1741 h 10426"/>
              <a:gd name="connsiteX24" fmla="*/ 3201 w 10000"/>
              <a:gd name="connsiteY24" fmla="*/ 1467 h 10426"/>
              <a:gd name="connsiteX25" fmla="*/ 3618 w 10000"/>
              <a:gd name="connsiteY25" fmla="*/ 1038 h 10426"/>
              <a:gd name="connsiteX26" fmla="*/ 4427 w 10000"/>
              <a:gd name="connsiteY26" fmla="*/ 656 h 10426"/>
              <a:gd name="connsiteX27" fmla="*/ 5540 w 10000"/>
              <a:gd name="connsiteY27" fmla="*/ 547 h 10426"/>
              <a:gd name="connsiteX28" fmla="*/ 6475 w 10000"/>
              <a:gd name="connsiteY28" fmla="*/ 597 h 10426"/>
              <a:gd name="connsiteX29" fmla="*/ 6763 w 10000"/>
              <a:gd name="connsiteY29" fmla="*/ 746 h 10426"/>
              <a:gd name="connsiteX30" fmla="*/ 6978 w 10000"/>
              <a:gd name="connsiteY30" fmla="*/ 348 h 10426"/>
              <a:gd name="connsiteX31" fmla="*/ 7410 w 10000"/>
              <a:gd name="connsiteY31" fmla="*/ 0 h 10426"/>
              <a:gd name="connsiteX32" fmla="*/ 7554 w 10000"/>
              <a:gd name="connsiteY32" fmla="*/ 249 h 10426"/>
              <a:gd name="connsiteX33" fmla="*/ 7986 w 10000"/>
              <a:gd name="connsiteY33" fmla="*/ 299 h 10426"/>
              <a:gd name="connsiteX34" fmla="*/ 8129 w 10000"/>
              <a:gd name="connsiteY34" fmla="*/ 746 h 10426"/>
              <a:gd name="connsiteX35" fmla="*/ 7626 w 10000"/>
              <a:gd name="connsiteY35" fmla="*/ 896 h 10426"/>
              <a:gd name="connsiteX36" fmla="*/ 7338 w 10000"/>
              <a:gd name="connsiteY36" fmla="*/ 1194 h 10426"/>
              <a:gd name="connsiteX37" fmla="*/ 7482 w 10000"/>
              <a:gd name="connsiteY37" fmla="*/ 1393 h 10426"/>
              <a:gd name="connsiteX38" fmla="*/ 8273 w 10000"/>
              <a:gd name="connsiteY38" fmla="*/ 1194 h 10426"/>
              <a:gd name="connsiteX39" fmla="*/ 9209 w 10000"/>
              <a:gd name="connsiteY39" fmla="*/ 1791 h 10426"/>
              <a:gd name="connsiteX40" fmla="*/ 9209 w 10000"/>
              <a:gd name="connsiteY40" fmla="*/ 2139 h 10426"/>
              <a:gd name="connsiteX41" fmla="*/ 9353 w 10000"/>
              <a:gd name="connsiteY41" fmla="*/ 3980 h 10426"/>
              <a:gd name="connsiteX42" fmla="*/ 8921 w 10000"/>
              <a:gd name="connsiteY42" fmla="*/ 4229 h 10426"/>
              <a:gd name="connsiteX43" fmla="*/ 9856 w 10000"/>
              <a:gd name="connsiteY43" fmla="*/ 4975 h 10426"/>
              <a:gd name="connsiteX44" fmla="*/ 9496 w 10000"/>
              <a:gd name="connsiteY44" fmla="*/ 5423 h 10426"/>
              <a:gd name="connsiteX45" fmla="*/ 10000 w 10000"/>
              <a:gd name="connsiteY45" fmla="*/ 8557 h 10426"/>
              <a:gd name="connsiteX46" fmla="*/ 8705 w 10000"/>
              <a:gd name="connsiteY46" fmla="*/ 8259 h 10426"/>
              <a:gd name="connsiteX47" fmla="*/ 7770 w 10000"/>
              <a:gd name="connsiteY47" fmla="*/ 8955 h 10426"/>
              <a:gd name="connsiteX48" fmla="*/ 5252 w 10000"/>
              <a:gd name="connsiteY48" fmla="*/ 9552 h 10426"/>
              <a:gd name="connsiteX49" fmla="*/ 4748 w 10000"/>
              <a:gd name="connsiteY49" fmla="*/ 10000 h 10426"/>
              <a:gd name="connsiteX0" fmla="*/ 4748 w 10000"/>
              <a:gd name="connsiteY0" fmla="*/ 10000 h 10672"/>
              <a:gd name="connsiteX1" fmla="*/ 4029 w 10000"/>
              <a:gd name="connsiteY1" fmla="*/ 9801 h 10672"/>
              <a:gd name="connsiteX2" fmla="*/ 3289 w 10000"/>
              <a:gd name="connsiteY2" fmla="*/ 10672 h 10672"/>
              <a:gd name="connsiteX3" fmla="*/ 1144 w 10000"/>
              <a:gd name="connsiteY3" fmla="*/ 10426 h 10672"/>
              <a:gd name="connsiteX4" fmla="*/ 0 w 10000"/>
              <a:gd name="connsiteY4" fmla="*/ 8856 h 10672"/>
              <a:gd name="connsiteX5" fmla="*/ 432 w 10000"/>
              <a:gd name="connsiteY5" fmla="*/ 8209 h 10672"/>
              <a:gd name="connsiteX6" fmla="*/ 0 w 10000"/>
              <a:gd name="connsiteY6" fmla="*/ 7512 h 10672"/>
              <a:gd name="connsiteX7" fmla="*/ 1163 w 10000"/>
              <a:gd name="connsiteY7" fmla="*/ 6932 h 10672"/>
              <a:gd name="connsiteX8" fmla="*/ 1439 w 10000"/>
              <a:gd name="connsiteY8" fmla="*/ 6866 h 10672"/>
              <a:gd name="connsiteX9" fmla="*/ 1367 w 10000"/>
              <a:gd name="connsiteY9" fmla="*/ 6169 h 10672"/>
              <a:gd name="connsiteX10" fmla="*/ 1921 w 10000"/>
              <a:gd name="connsiteY10" fmla="*/ 5874 h 10672"/>
              <a:gd name="connsiteX11" fmla="*/ 1816 w 10000"/>
              <a:gd name="connsiteY11" fmla="*/ 4909 h 10672"/>
              <a:gd name="connsiteX12" fmla="*/ 1727 w 10000"/>
              <a:gd name="connsiteY12" fmla="*/ 4726 h 10672"/>
              <a:gd name="connsiteX13" fmla="*/ 1583 w 10000"/>
              <a:gd name="connsiteY13" fmla="*/ 4279 h 10672"/>
              <a:gd name="connsiteX14" fmla="*/ 2374 w 10000"/>
              <a:gd name="connsiteY14" fmla="*/ 4080 h 10672"/>
              <a:gd name="connsiteX15" fmla="*/ 2854 w 10000"/>
              <a:gd name="connsiteY15" fmla="*/ 3932 h 10672"/>
              <a:gd name="connsiteX16" fmla="*/ 3251 w 10000"/>
              <a:gd name="connsiteY16" fmla="*/ 4051 h 10672"/>
              <a:gd name="connsiteX17" fmla="*/ 1002 w 10000"/>
              <a:gd name="connsiteY17" fmla="*/ 2972 h 10672"/>
              <a:gd name="connsiteX18" fmla="*/ 2014 w 10000"/>
              <a:gd name="connsiteY18" fmla="*/ 2388 h 10672"/>
              <a:gd name="connsiteX19" fmla="*/ 1599 w 10000"/>
              <a:gd name="connsiteY19" fmla="*/ 2202 h 10672"/>
              <a:gd name="connsiteX20" fmla="*/ 2086 w 10000"/>
              <a:gd name="connsiteY20" fmla="*/ 1741 h 10672"/>
              <a:gd name="connsiteX21" fmla="*/ 2446 w 10000"/>
              <a:gd name="connsiteY21" fmla="*/ 1542 h 10672"/>
              <a:gd name="connsiteX22" fmla="*/ 2734 w 10000"/>
              <a:gd name="connsiteY22" fmla="*/ 1542 h 10672"/>
              <a:gd name="connsiteX23" fmla="*/ 2878 w 10000"/>
              <a:gd name="connsiteY23" fmla="*/ 1741 h 10672"/>
              <a:gd name="connsiteX24" fmla="*/ 3201 w 10000"/>
              <a:gd name="connsiteY24" fmla="*/ 1467 h 10672"/>
              <a:gd name="connsiteX25" fmla="*/ 3618 w 10000"/>
              <a:gd name="connsiteY25" fmla="*/ 1038 h 10672"/>
              <a:gd name="connsiteX26" fmla="*/ 4427 w 10000"/>
              <a:gd name="connsiteY26" fmla="*/ 656 h 10672"/>
              <a:gd name="connsiteX27" fmla="*/ 5540 w 10000"/>
              <a:gd name="connsiteY27" fmla="*/ 547 h 10672"/>
              <a:gd name="connsiteX28" fmla="*/ 6475 w 10000"/>
              <a:gd name="connsiteY28" fmla="*/ 597 h 10672"/>
              <a:gd name="connsiteX29" fmla="*/ 6763 w 10000"/>
              <a:gd name="connsiteY29" fmla="*/ 746 h 10672"/>
              <a:gd name="connsiteX30" fmla="*/ 6978 w 10000"/>
              <a:gd name="connsiteY30" fmla="*/ 348 h 10672"/>
              <a:gd name="connsiteX31" fmla="*/ 7410 w 10000"/>
              <a:gd name="connsiteY31" fmla="*/ 0 h 10672"/>
              <a:gd name="connsiteX32" fmla="*/ 7554 w 10000"/>
              <a:gd name="connsiteY32" fmla="*/ 249 h 10672"/>
              <a:gd name="connsiteX33" fmla="*/ 7986 w 10000"/>
              <a:gd name="connsiteY33" fmla="*/ 299 h 10672"/>
              <a:gd name="connsiteX34" fmla="*/ 8129 w 10000"/>
              <a:gd name="connsiteY34" fmla="*/ 746 h 10672"/>
              <a:gd name="connsiteX35" fmla="*/ 7626 w 10000"/>
              <a:gd name="connsiteY35" fmla="*/ 896 h 10672"/>
              <a:gd name="connsiteX36" fmla="*/ 7338 w 10000"/>
              <a:gd name="connsiteY36" fmla="*/ 1194 h 10672"/>
              <a:gd name="connsiteX37" fmla="*/ 7482 w 10000"/>
              <a:gd name="connsiteY37" fmla="*/ 1393 h 10672"/>
              <a:gd name="connsiteX38" fmla="*/ 8273 w 10000"/>
              <a:gd name="connsiteY38" fmla="*/ 1194 h 10672"/>
              <a:gd name="connsiteX39" fmla="*/ 9209 w 10000"/>
              <a:gd name="connsiteY39" fmla="*/ 1791 h 10672"/>
              <a:gd name="connsiteX40" fmla="*/ 9209 w 10000"/>
              <a:gd name="connsiteY40" fmla="*/ 2139 h 10672"/>
              <a:gd name="connsiteX41" fmla="*/ 9353 w 10000"/>
              <a:gd name="connsiteY41" fmla="*/ 3980 h 10672"/>
              <a:gd name="connsiteX42" fmla="*/ 8921 w 10000"/>
              <a:gd name="connsiteY42" fmla="*/ 4229 h 10672"/>
              <a:gd name="connsiteX43" fmla="*/ 9856 w 10000"/>
              <a:gd name="connsiteY43" fmla="*/ 4975 h 10672"/>
              <a:gd name="connsiteX44" fmla="*/ 9496 w 10000"/>
              <a:gd name="connsiteY44" fmla="*/ 5423 h 10672"/>
              <a:gd name="connsiteX45" fmla="*/ 10000 w 10000"/>
              <a:gd name="connsiteY45" fmla="*/ 8557 h 10672"/>
              <a:gd name="connsiteX46" fmla="*/ 8705 w 10000"/>
              <a:gd name="connsiteY46" fmla="*/ 8259 h 10672"/>
              <a:gd name="connsiteX47" fmla="*/ 7770 w 10000"/>
              <a:gd name="connsiteY47" fmla="*/ 8955 h 10672"/>
              <a:gd name="connsiteX48" fmla="*/ 5252 w 10000"/>
              <a:gd name="connsiteY48" fmla="*/ 9552 h 10672"/>
              <a:gd name="connsiteX49" fmla="*/ 4748 w 10000"/>
              <a:gd name="connsiteY49" fmla="*/ 10000 h 10672"/>
              <a:gd name="connsiteX0" fmla="*/ 4748 w 10000"/>
              <a:gd name="connsiteY0" fmla="*/ 10000 h 10672"/>
              <a:gd name="connsiteX1" fmla="*/ 4627 w 10000"/>
              <a:gd name="connsiteY1" fmla="*/ 10196 h 10672"/>
              <a:gd name="connsiteX2" fmla="*/ 3289 w 10000"/>
              <a:gd name="connsiteY2" fmla="*/ 10672 h 10672"/>
              <a:gd name="connsiteX3" fmla="*/ 1144 w 10000"/>
              <a:gd name="connsiteY3" fmla="*/ 10426 h 10672"/>
              <a:gd name="connsiteX4" fmla="*/ 0 w 10000"/>
              <a:gd name="connsiteY4" fmla="*/ 8856 h 10672"/>
              <a:gd name="connsiteX5" fmla="*/ 432 w 10000"/>
              <a:gd name="connsiteY5" fmla="*/ 8209 h 10672"/>
              <a:gd name="connsiteX6" fmla="*/ 0 w 10000"/>
              <a:gd name="connsiteY6" fmla="*/ 7512 h 10672"/>
              <a:gd name="connsiteX7" fmla="*/ 1163 w 10000"/>
              <a:gd name="connsiteY7" fmla="*/ 6932 h 10672"/>
              <a:gd name="connsiteX8" fmla="*/ 1439 w 10000"/>
              <a:gd name="connsiteY8" fmla="*/ 6866 h 10672"/>
              <a:gd name="connsiteX9" fmla="*/ 1367 w 10000"/>
              <a:gd name="connsiteY9" fmla="*/ 6169 h 10672"/>
              <a:gd name="connsiteX10" fmla="*/ 1921 w 10000"/>
              <a:gd name="connsiteY10" fmla="*/ 5874 h 10672"/>
              <a:gd name="connsiteX11" fmla="*/ 1816 w 10000"/>
              <a:gd name="connsiteY11" fmla="*/ 4909 h 10672"/>
              <a:gd name="connsiteX12" fmla="*/ 1727 w 10000"/>
              <a:gd name="connsiteY12" fmla="*/ 4726 h 10672"/>
              <a:gd name="connsiteX13" fmla="*/ 1583 w 10000"/>
              <a:gd name="connsiteY13" fmla="*/ 4279 h 10672"/>
              <a:gd name="connsiteX14" fmla="*/ 2374 w 10000"/>
              <a:gd name="connsiteY14" fmla="*/ 4080 h 10672"/>
              <a:gd name="connsiteX15" fmla="*/ 2854 w 10000"/>
              <a:gd name="connsiteY15" fmla="*/ 3932 h 10672"/>
              <a:gd name="connsiteX16" fmla="*/ 3251 w 10000"/>
              <a:gd name="connsiteY16" fmla="*/ 4051 h 10672"/>
              <a:gd name="connsiteX17" fmla="*/ 1002 w 10000"/>
              <a:gd name="connsiteY17" fmla="*/ 2972 h 10672"/>
              <a:gd name="connsiteX18" fmla="*/ 2014 w 10000"/>
              <a:gd name="connsiteY18" fmla="*/ 2388 h 10672"/>
              <a:gd name="connsiteX19" fmla="*/ 1599 w 10000"/>
              <a:gd name="connsiteY19" fmla="*/ 2202 h 10672"/>
              <a:gd name="connsiteX20" fmla="*/ 2086 w 10000"/>
              <a:gd name="connsiteY20" fmla="*/ 1741 h 10672"/>
              <a:gd name="connsiteX21" fmla="*/ 2446 w 10000"/>
              <a:gd name="connsiteY21" fmla="*/ 1542 h 10672"/>
              <a:gd name="connsiteX22" fmla="*/ 2734 w 10000"/>
              <a:gd name="connsiteY22" fmla="*/ 1542 h 10672"/>
              <a:gd name="connsiteX23" fmla="*/ 2878 w 10000"/>
              <a:gd name="connsiteY23" fmla="*/ 1741 h 10672"/>
              <a:gd name="connsiteX24" fmla="*/ 3201 w 10000"/>
              <a:gd name="connsiteY24" fmla="*/ 1467 h 10672"/>
              <a:gd name="connsiteX25" fmla="*/ 3618 w 10000"/>
              <a:gd name="connsiteY25" fmla="*/ 1038 h 10672"/>
              <a:gd name="connsiteX26" fmla="*/ 4427 w 10000"/>
              <a:gd name="connsiteY26" fmla="*/ 656 h 10672"/>
              <a:gd name="connsiteX27" fmla="*/ 5540 w 10000"/>
              <a:gd name="connsiteY27" fmla="*/ 547 h 10672"/>
              <a:gd name="connsiteX28" fmla="*/ 6475 w 10000"/>
              <a:gd name="connsiteY28" fmla="*/ 597 h 10672"/>
              <a:gd name="connsiteX29" fmla="*/ 6763 w 10000"/>
              <a:gd name="connsiteY29" fmla="*/ 746 h 10672"/>
              <a:gd name="connsiteX30" fmla="*/ 6978 w 10000"/>
              <a:gd name="connsiteY30" fmla="*/ 348 h 10672"/>
              <a:gd name="connsiteX31" fmla="*/ 7410 w 10000"/>
              <a:gd name="connsiteY31" fmla="*/ 0 h 10672"/>
              <a:gd name="connsiteX32" fmla="*/ 7554 w 10000"/>
              <a:gd name="connsiteY32" fmla="*/ 249 h 10672"/>
              <a:gd name="connsiteX33" fmla="*/ 7986 w 10000"/>
              <a:gd name="connsiteY33" fmla="*/ 299 h 10672"/>
              <a:gd name="connsiteX34" fmla="*/ 8129 w 10000"/>
              <a:gd name="connsiteY34" fmla="*/ 746 h 10672"/>
              <a:gd name="connsiteX35" fmla="*/ 7626 w 10000"/>
              <a:gd name="connsiteY35" fmla="*/ 896 h 10672"/>
              <a:gd name="connsiteX36" fmla="*/ 7338 w 10000"/>
              <a:gd name="connsiteY36" fmla="*/ 1194 h 10672"/>
              <a:gd name="connsiteX37" fmla="*/ 7482 w 10000"/>
              <a:gd name="connsiteY37" fmla="*/ 1393 h 10672"/>
              <a:gd name="connsiteX38" fmla="*/ 8273 w 10000"/>
              <a:gd name="connsiteY38" fmla="*/ 1194 h 10672"/>
              <a:gd name="connsiteX39" fmla="*/ 9209 w 10000"/>
              <a:gd name="connsiteY39" fmla="*/ 1791 h 10672"/>
              <a:gd name="connsiteX40" fmla="*/ 9209 w 10000"/>
              <a:gd name="connsiteY40" fmla="*/ 2139 h 10672"/>
              <a:gd name="connsiteX41" fmla="*/ 9353 w 10000"/>
              <a:gd name="connsiteY41" fmla="*/ 3980 h 10672"/>
              <a:gd name="connsiteX42" fmla="*/ 8921 w 10000"/>
              <a:gd name="connsiteY42" fmla="*/ 4229 h 10672"/>
              <a:gd name="connsiteX43" fmla="*/ 9856 w 10000"/>
              <a:gd name="connsiteY43" fmla="*/ 4975 h 10672"/>
              <a:gd name="connsiteX44" fmla="*/ 9496 w 10000"/>
              <a:gd name="connsiteY44" fmla="*/ 5423 h 10672"/>
              <a:gd name="connsiteX45" fmla="*/ 10000 w 10000"/>
              <a:gd name="connsiteY45" fmla="*/ 8557 h 10672"/>
              <a:gd name="connsiteX46" fmla="*/ 8705 w 10000"/>
              <a:gd name="connsiteY46" fmla="*/ 8259 h 10672"/>
              <a:gd name="connsiteX47" fmla="*/ 7770 w 10000"/>
              <a:gd name="connsiteY47" fmla="*/ 8955 h 10672"/>
              <a:gd name="connsiteX48" fmla="*/ 5252 w 10000"/>
              <a:gd name="connsiteY48" fmla="*/ 9552 h 10672"/>
              <a:gd name="connsiteX49" fmla="*/ 4748 w 10000"/>
              <a:gd name="connsiteY49" fmla="*/ 10000 h 10672"/>
              <a:gd name="connsiteX0" fmla="*/ 4748 w 10000"/>
              <a:gd name="connsiteY0" fmla="*/ 10000 h 10672"/>
              <a:gd name="connsiteX1" fmla="*/ 4627 w 10000"/>
              <a:gd name="connsiteY1" fmla="*/ 10196 h 10672"/>
              <a:gd name="connsiteX2" fmla="*/ 3289 w 10000"/>
              <a:gd name="connsiteY2" fmla="*/ 10672 h 10672"/>
              <a:gd name="connsiteX3" fmla="*/ 1144 w 10000"/>
              <a:gd name="connsiteY3" fmla="*/ 10426 h 10672"/>
              <a:gd name="connsiteX4" fmla="*/ 0 w 10000"/>
              <a:gd name="connsiteY4" fmla="*/ 8856 h 10672"/>
              <a:gd name="connsiteX5" fmla="*/ 432 w 10000"/>
              <a:gd name="connsiteY5" fmla="*/ 8209 h 10672"/>
              <a:gd name="connsiteX6" fmla="*/ 0 w 10000"/>
              <a:gd name="connsiteY6" fmla="*/ 7512 h 10672"/>
              <a:gd name="connsiteX7" fmla="*/ 1163 w 10000"/>
              <a:gd name="connsiteY7" fmla="*/ 6932 h 10672"/>
              <a:gd name="connsiteX8" fmla="*/ 1439 w 10000"/>
              <a:gd name="connsiteY8" fmla="*/ 6866 h 10672"/>
              <a:gd name="connsiteX9" fmla="*/ 1367 w 10000"/>
              <a:gd name="connsiteY9" fmla="*/ 6169 h 10672"/>
              <a:gd name="connsiteX10" fmla="*/ 1921 w 10000"/>
              <a:gd name="connsiteY10" fmla="*/ 5874 h 10672"/>
              <a:gd name="connsiteX11" fmla="*/ 1816 w 10000"/>
              <a:gd name="connsiteY11" fmla="*/ 4909 h 10672"/>
              <a:gd name="connsiteX12" fmla="*/ 1727 w 10000"/>
              <a:gd name="connsiteY12" fmla="*/ 4726 h 10672"/>
              <a:gd name="connsiteX13" fmla="*/ 1583 w 10000"/>
              <a:gd name="connsiteY13" fmla="*/ 4279 h 10672"/>
              <a:gd name="connsiteX14" fmla="*/ 2374 w 10000"/>
              <a:gd name="connsiteY14" fmla="*/ 4080 h 10672"/>
              <a:gd name="connsiteX15" fmla="*/ 2854 w 10000"/>
              <a:gd name="connsiteY15" fmla="*/ 3932 h 10672"/>
              <a:gd name="connsiteX16" fmla="*/ 3251 w 10000"/>
              <a:gd name="connsiteY16" fmla="*/ 4051 h 10672"/>
              <a:gd name="connsiteX17" fmla="*/ 1002 w 10000"/>
              <a:gd name="connsiteY17" fmla="*/ 2972 h 10672"/>
              <a:gd name="connsiteX18" fmla="*/ 2014 w 10000"/>
              <a:gd name="connsiteY18" fmla="*/ 2388 h 10672"/>
              <a:gd name="connsiteX19" fmla="*/ 1599 w 10000"/>
              <a:gd name="connsiteY19" fmla="*/ 2202 h 10672"/>
              <a:gd name="connsiteX20" fmla="*/ 2086 w 10000"/>
              <a:gd name="connsiteY20" fmla="*/ 1741 h 10672"/>
              <a:gd name="connsiteX21" fmla="*/ 2446 w 10000"/>
              <a:gd name="connsiteY21" fmla="*/ 1542 h 10672"/>
              <a:gd name="connsiteX22" fmla="*/ 2734 w 10000"/>
              <a:gd name="connsiteY22" fmla="*/ 1542 h 10672"/>
              <a:gd name="connsiteX23" fmla="*/ 2878 w 10000"/>
              <a:gd name="connsiteY23" fmla="*/ 1741 h 10672"/>
              <a:gd name="connsiteX24" fmla="*/ 3201 w 10000"/>
              <a:gd name="connsiteY24" fmla="*/ 1467 h 10672"/>
              <a:gd name="connsiteX25" fmla="*/ 3618 w 10000"/>
              <a:gd name="connsiteY25" fmla="*/ 1038 h 10672"/>
              <a:gd name="connsiteX26" fmla="*/ 4427 w 10000"/>
              <a:gd name="connsiteY26" fmla="*/ 656 h 10672"/>
              <a:gd name="connsiteX27" fmla="*/ 5540 w 10000"/>
              <a:gd name="connsiteY27" fmla="*/ 547 h 10672"/>
              <a:gd name="connsiteX28" fmla="*/ 6475 w 10000"/>
              <a:gd name="connsiteY28" fmla="*/ 597 h 10672"/>
              <a:gd name="connsiteX29" fmla="*/ 6763 w 10000"/>
              <a:gd name="connsiteY29" fmla="*/ 746 h 10672"/>
              <a:gd name="connsiteX30" fmla="*/ 6978 w 10000"/>
              <a:gd name="connsiteY30" fmla="*/ 348 h 10672"/>
              <a:gd name="connsiteX31" fmla="*/ 7410 w 10000"/>
              <a:gd name="connsiteY31" fmla="*/ 0 h 10672"/>
              <a:gd name="connsiteX32" fmla="*/ 7554 w 10000"/>
              <a:gd name="connsiteY32" fmla="*/ 249 h 10672"/>
              <a:gd name="connsiteX33" fmla="*/ 7986 w 10000"/>
              <a:gd name="connsiteY33" fmla="*/ 299 h 10672"/>
              <a:gd name="connsiteX34" fmla="*/ 8129 w 10000"/>
              <a:gd name="connsiteY34" fmla="*/ 746 h 10672"/>
              <a:gd name="connsiteX35" fmla="*/ 7626 w 10000"/>
              <a:gd name="connsiteY35" fmla="*/ 896 h 10672"/>
              <a:gd name="connsiteX36" fmla="*/ 7338 w 10000"/>
              <a:gd name="connsiteY36" fmla="*/ 1194 h 10672"/>
              <a:gd name="connsiteX37" fmla="*/ 7482 w 10000"/>
              <a:gd name="connsiteY37" fmla="*/ 1393 h 10672"/>
              <a:gd name="connsiteX38" fmla="*/ 8273 w 10000"/>
              <a:gd name="connsiteY38" fmla="*/ 1194 h 10672"/>
              <a:gd name="connsiteX39" fmla="*/ 9209 w 10000"/>
              <a:gd name="connsiteY39" fmla="*/ 1791 h 10672"/>
              <a:gd name="connsiteX40" fmla="*/ 9209 w 10000"/>
              <a:gd name="connsiteY40" fmla="*/ 2139 h 10672"/>
              <a:gd name="connsiteX41" fmla="*/ 9353 w 10000"/>
              <a:gd name="connsiteY41" fmla="*/ 3980 h 10672"/>
              <a:gd name="connsiteX42" fmla="*/ 8921 w 10000"/>
              <a:gd name="connsiteY42" fmla="*/ 4229 h 10672"/>
              <a:gd name="connsiteX43" fmla="*/ 9856 w 10000"/>
              <a:gd name="connsiteY43" fmla="*/ 4975 h 10672"/>
              <a:gd name="connsiteX44" fmla="*/ 9496 w 10000"/>
              <a:gd name="connsiteY44" fmla="*/ 5423 h 10672"/>
              <a:gd name="connsiteX45" fmla="*/ 10000 w 10000"/>
              <a:gd name="connsiteY45" fmla="*/ 8557 h 10672"/>
              <a:gd name="connsiteX46" fmla="*/ 8705 w 10000"/>
              <a:gd name="connsiteY46" fmla="*/ 8259 h 10672"/>
              <a:gd name="connsiteX47" fmla="*/ 7770 w 10000"/>
              <a:gd name="connsiteY47" fmla="*/ 8955 h 10672"/>
              <a:gd name="connsiteX48" fmla="*/ 6006 w 10000"/>
              <a:gd name="connsiteY48" fmla="*/ 9850 h 10672"/>
              <a:gd name="connsiteX49" fmla="*/ 4748 w 10000"/>
              <a:gd name="connsiteY49" fmla="*/ 10000 h 10672"/>
              <a:gd name="connsiteX0" fmla="*/ 4748 w 10000"/>
              <a:gd name="connsiteY0" fmla="*/ 10000 h 10672"/>
              <a:gd name="connsiteX1" fmla="*/ 4627 w 10000"/>
              <a:gd name="connsiteY1" fmla="*/ 10196 h 10672"/>
              <a:gd name="connsiteX2" fmla="*/ 3289 w 10000"/>
              <a:gd name="connsiteY2" fmla="*/ 10672 h 10672"/>
              <a:gd name="connsiteX3" fmla="*/ 1144 w 10000"/>
              <a:gd name="connsiteY3" fmla="*/ 10426 h 10672"/>
              <a:gd name="connsiteX4" fmla="*/ 0 w 10000"/>
              <a:gd name="connsiteY4" fmla="*/ 8856 h 10672"/>
              <a:gd name="connsiteX5" fmla="*/ 432 w 10000"/>
              <a:gd name="connsiteY5" fmla="*/ 8209 h 10672"/>
              <a:gd name="connsiteX6" fmla="*/ 0 w 10000"/>
              <a:gd name="connsiteY6" fmla="*/ 7512 h 10672"/>
              <a:gd name="connsiteX7" fmla="*/ 1163 w 10000"/>
              <a:gd name="connsiteY7" fmla="*/ 6932 h 10672"/>
              <a:gd name="connsiteX8" fmla="*/ 1439 w 10000"/>
              <a:gd name="connsiteY8" fmla="*/ 6866 h 10672"/>
              <a:gd name="connsiteX9" fmla="*/ 1367 w 10000"/>
              <a:gd name="connsiteY9" fmla="*/ 6169 h 10672"/>
              <a:gd name="connsiteX10" fmla="*/ 1921 w 10000"/>
              <a:gd name="connsiteY10" fmla="*/ 5874 h 10672"/>
              <a:gd name="connsiteX11" fmla="*/ 1816 w 10000"/>
              <a:gd name="connsiteY11" fmla="*/ 4909 h 10672"/>
              <a:gd name="connsiteX12" fmla="*/ 1727 w 10000"/>
              <a:gd name="connsiteY12" fmla="*/ 4726 h 10672"/>
              <a:gd name="connsiteX13" fmla="*/ 1583 w 10000"/>
              <a:gd name="connsiteY13" fmla="*/ 4279 h 10672"/>
              <a:gd name="connsiteX14" fmla="*/ 2374 w 10000"/>
              <a:gd name="connsiteY14" fmla="*/ 4080 h 10672"/>
              <a:gd name="connsiteX15" fmla="*/ 2854 w 10000"/>
              <a:gd name="connsiteY15" fmla="*/ 3932 h 10672"/>
              <a:gd name="connsiteX16" fmla="*/ 3251 w 10000"/>
              <a:gd name="connsiteY16" fmla="*/ 4051 h 10672"/>
              <a:gd name="connsiteX17" fmla="*/ 1002 w 10000"/>
              <a:gd name="connsiteY17" fmla="*/ 2972 h 10672"/>
              <a:gd name="connsiteX18" fmla="*/ 2014 w 10000"/>
              <a:gd name="connsiteY18" fmla="*/ 2388 h 10672"/>
              <a:gd name="connsiteX19" fmla="*/ 1599 w 10000"/>
              <a:gd name="connsiteY19" fmla="*/ 2202 h 10672"/>
              <a:gd name="connsiteX20" fmla="*/ 2086 w 10000"/>
              <a:gd name="connsiteY20" fmla="*/ 1741 h 10672"/>
              <a:gd name="connsiteX21" fmla="*/ 2446 w 10000"/>
              <a:gd name="connsiteY21" fmla="*/ 1542 h 10672"/>
              <a:gd name="connsiteX22" fmla="*/ 2734 w 10000"/>
              <a:gd name="connsiteY22" fmla="*/ 1542 h 10672"/>
              <a:gd name="connsiteX23" fmla="*/ 2878 w 10000"/>
              <a:gd name="connsiteY23" fmla="*/ 1741 h 10672"/>
              <a:gd name="connsiteX24" fmla="*/ 3201 w 10000"/>
              <a:gd name="connsiteY24" fmla="*/ 1467 h 10672"/>
              <a:gd name="connsiteX25" fmla="*/ 3618 w 10000"/>
              <a:gd name="connsiteY25" fmla="*/ 1038 h 10672"/>
              <a:gd name="connsiteX26" fmla="*/ 4427 w 10000"/>
              <a:gd name="connsiteY26" fmla="*/ 656 h 10672"/>
              <a:gd name="connsiteX27" fmla="*/ 5540 w 10000"/>
              <a:gd name="connsiteY27" fmla="*/ 547 h 10672"/>
              <a:gd name="connsiteX28" fmla="*/ 6475 w 10000"/>
              <a:gd name="connsiteY28" fmla="*/ 597 h 10672"/>
              <a:gd name="connsiteX29" fmla="*/ 6763 w 10000"/>
              <a:gd name="connsiteY29" fmla="*/ 746 h 10672"/>
              <a:gd name="connsiteX30" fmla="*/ 6978 w 10000"/>
              <a:gd name="connsiteY30" fmla="*/ 348 h 10672"/>
              <a:gd name="connsiteX31" fmla="*/ 7410 w 10000"/>
              <a:gd name="connsiteY31" fmla="*/ 0 h 10672"/>
              <a:gd name="connsiteX32" fmla="*/ 7554 w 10000"/>
              <a:gd name="connsiteY32" fmla="*/ 249 h 10672"/>
              <a:gd name="connsiteX33" fmla="*/ 7986 w 10000"/>
              <a:gd name="connsiteY33" fmla="*/ 299 h 10672"/>
              <a:gd name="connsiteX34" fmla="*/ 8129 w 10000"/>
              <a:gd name="connsiteY34" fmla="*/ 746 h 10672"/>
              <a:gd name="connsiteX35" fmla="*/ 7626 w 10000"/>
              <a:gd name="connsiteY35" fmla="*/ 896 h 10672"/>
              <a:gd name="connsiteX36" fmla="*/ 7338 w 10000"/>
              <a:gd name="connsiteY36" fmla="*/ 1194 h 10672"/>
              <a:gd name="connsiteX37" fmla="*/ 7482 w 10000"/>
              <a:gd name="connsiteY37" fmla="*/ 1393 h 10672"/>
              <a:gd name="connsiteX38" fmla="*/ 8273 w 10000"/>
              <a:gd name="connsiteY38" fmla="*/ 1194 h 10672"/>
              <a:gd name="connsiteX39" fmla="*/ 9209 w 10000"/>
              <a:gd name="connsiteY39" fmla="*/ 1791 h 10672"/>
              <a:gd name="connsiteX40" fmla="*/ 9209 w 10000"/>
              <a:gd name="connsiteY40" fmla="*/ 2139 h 10672"/>
              <a:gd name="connsiteX41" fmla="*/ 9353 w 10000"/>
              <a:gd name="connsiteY41" fmla="*/ 3980 h 10672"/>
              <a:gd name="connsiteX42" fmla="*/ 8921 w 10000"/>
              <a:gd name="connsiteY42" fmla="*/ 4229 h 10672"/>
              <a:gd name="connsiteX43" fmla="*/ 9856 w 10000"/>
              <a:gd name="connsiteY43" fmla="*/ 4975 h 10672"/>
              <a:gd name="connsiteX44" fmla="*/ 9496 w 10000"/>
              <a:gd name="connsiteY44" fmla="*/ 5423 h 10672"/>
              <a:gd name="connsiteX45" fmla="*/ 10000 w 10000"/>
              <a:gd name="connsiteY45" fmla="*/ 8557 h 10672"/>
              <a:gd name="connsiteX46" fmla="*/ 9409 w 10000"/>
              <a:gd name="connsiteY46" fmla="*/ 8603 h 10672"/>
              <a:gd name="connsiteX47" fmla="*/ 7770 w 10000"/>
              <a:gd name="connsiteY47" fmla="*/ 8955 h 10672"/>
              <a:gd name="connsiteX48" fmla="*/ 6006 w 10000"/>
              <a:gd name="connsiteY48" fmla="*/ 9850 h 10672"/>
              <a:gd name="connsiteX49" fmla="*/ 4748 w 10000"/>
              <a:gd name="connsiteY49" fmla="*/ 10000 h 10672"/>
              <a:gd name="connsiteX0" fmla="*/ 4748 w 10416"/>
              <a:gd name="connsiteY0" fmla="*/ 10000 h 10672"/>
              <a:gd name="connsiteX1" fmla="*/ 4627 w 10416"/>
              <a:gd name="connsiteY1" fmla="*/ 10196 h 10672"/>
              <a:gd name="connsiteX2" fmla="*/ 3289 w 10416"/>
              <a:gd name="connsiteY2" fmla="*/ 10672 h 10672"/>
              <a:gd name="connsiteX3" fmla="*/ 1144 w 10416"/>
              <a:gd name="connsiteY3" fmla="*/ 10426 h 10672"/>
              <a:gd name="connsiteX4" fmla="*/ 0 w 10416"/>
              <a:gd name="connsiteY4" fmla="*/ 8856 h 10672"/>
              <a:gd name="connsiteX5" fmla="*/ 432 w 10416"/>
              <a:gd name="connsiteY5" fmla="*/ 8209 h 10672"/>
              <a:gd name="connsiteX6" fmla="*/ 0 w 10416"/>
              <a:gd name="connsiteY6" fmla="*/ 7512 h 10672"/>
              <a:gd name="connsiteX7" fmla="*/ 1163 w 10416"/>
              <a:gd name="connsiteY7" fmla="*/ 6932 h 10672"/>
              <a:gd name="connsiteX8" fmla="*/ 1439 w 10416"/>
              <a:gd name="connsiteY8" fmla="*/ 6866 h 10672"/>
              <a:gd name="connsiteX9" fmla="*/ 1367 w 10416"/>
              <a:gd name="connsiteY9" fmla="*/ 6169 h 10672"/>
              <a:gd name="connsiteX10" fmla="*/ 1921 w 10416"/>
              <a:gd name="connsiteY10" fmla="*/ 5874 h 10672"/>
              <a:gd name="connsiteX11" fmla="*/ 1816 w 10416"/>
              <a:gd name="connsiteY11" fmla="*/ 4909 h 10672"/>
              <a:gd name="connsiteX12" fmla="*/ 1727 w 10416"/>
              <a:gd name="connsiteY12" fmla="*/ 4726 h 10672"/>
              <a:gd name="connsiteX13" fmla="*/ 1583 w 10416"/>
              <a:gd name="connsiteY13" fmla="*/ 4279 h 10672"/>
              <a:gd name="connsiteX14" fmla="*/ 2374 w 10416"/>
              <a:gd name="connsiteY14" fmla="*/ 4080 h 10672"/>
              <a:gd name="connsiteX15" fmla="*/ 2854 w 10416"/>
              <a:gd name="connsiteY15" fmla="*/ 3932 h 10672"/>
              <a:gd name="connsiteX16" fmla="*/ 3251 w 10416"/>
              <a:gd name="connsiteY16" fmla="*/ 4051 h 10672"/>
              <a:gd name="connsiteX17" fmla="*/ 1002 w 10416"/>
              <a:gd name="connsiteY17" fmla="*/ 2972 h 10672"/>
              <a:gd name="connsiteX18" fmla="*/ 2014 w 10416"/>
              <a:gd name="connsiteY18" fmla="*/ 2388 h 10672"/>
              <a:gd name="connsiteX19" fmla="*/ 1599 w 10416"/>
              <a:gd name="connsiteY19" fmla="*/ 2202 h 10672"/>
              <a:gd name="connsiteX20" fmla="*/ 2086 w 10416"/>
              <a:gd name="connsiteY20" fmla="*/ 1741 h 10672"/>
              <a:gd name="connsiteX21" fmla="*/ 2446 w 10416"/>
              <a:gd name="connsiteY21" fmla="*/ 1542 h 10672"/>
              <a:gd name="connsiteX22" fmla="*/ 2734 w 10416"/>
              <a:gd name="connsiteY22" fmla="*/ 1542 h 10672"/>
              <a:gd name="connsiteX23" fmla="*/ 2878 w 10416"/>
              <a:gd name="connsiteY23" fmla="*/ 1741 h 10672"/>
              <a:gd name="connsiteX24" fmla="*/ 3201 w 10416"/>
              <a:gd name="connsiteY24" fmla="*/ 1467 h 10672"/>
              <a:gd name="connsiteX25" fmla="*/ 3618 w 10416"/>
              <a:gd name="connsiteY25" fmla="*/ 1038 h 10672"/>
              <a:gd name="connsiteX26" fmla="*/ 4427 w 10416"/>
              <a:gd name="connsiteY26" fmla="*/ 656 h 10672"/>
              <a:gd name="connsiteX27" fmla="*/ 5540 w 10416"/>
              <a:gd name="connsiteY27" fmla="*/ 547 h 10672"/>
              <a:gd name="connsiteX28" fmla="*/ 6475 w 10416"/>
              <a:gd name="connsiteY28" fmla="*/ 597 h 10672"/>
              <a:gd name="connsiteX29" fmla="*/ 6763 w 10416"/>
              <a:gd name="connsiteY29" fmla="*/ 746 h 10672"/>
              <a:gd name="connsiteX30" fmla="*/ 6978 w 10416"/>
              <a:gd name="connsiteY30" fmla="*/ 348 h 10672"/>
              <a:gd name="connsiteX31" fmla="*/ 7410 w 10416"/>
              <a:gd name="connsiteY31" fmla="*/ 0 h 10672"/>
              <a:gd name="connsiteX32" fmla="*/ 7554 w 10416"/>
              <a:gd name="connsiteY32" fmla="*/ 249 h 10672"/>
              <a:gd name="connsiteX33" fmla="*/ 7986 w 10416"/>
              <a:gd name="connsiteY33" fmla="*/ 299 h 10672"/>
              <a:gd name="connsiteX34" fmla="*/ 8129 w 10416"/>
              <a:gd name="connsiteY34" fmla="*/ 746 h 10672"/>
              <a:gd name="connsiteX35" fmla="*/ 7626 w 10416"/>
              <a:gd name="connsiteY35" fmla="*/ 896 h 10672"/>
              <a:gd name="connsiteX36" fmla="*/ 7338 w 10416"/>
              <a:gd name="connsiteY36" fmla="*/ 1194 h 10672"/>
              <a:gd name="connsiteX37" fmla="*/ 7482 w 10416"/>
              <a:gd name="connsiteY37" fmla="*/ 1393 h 10672"/>
              <a:gd name="connsiteX38" fmla="*/ 8273 w 10416"/>
              <a:gd name="connsiteY38" fmla="*/ 1194 h 10672"/>
              <a:gd name="connsiteX39" fmla="*/ 9209 w 10416"/>
              <a:gd name="connsiteY39" fmla="*/ 1791 h 10672"/>
              <a:gd name="connsiteX40" fmla="*/ 9209 w 10416"/>
              <a:gd name="connsiteY40" fmla="*/ 2139 h 10672"/>
              <a:gd name="connsiteX41" fmla="*/ 9353 w 10416"/>
              <a:gd name="connsiteY41" fmla="*/ 3980 h 10672"/>
              <a:gd name="connsiteX42" fmla="*/ 8921 w 10416"/>
              <a:gd name="connsiteY42" fmla="*/ 4229 h 10672"/>
              <a:gd name="connsiteX43" fmla="*/ 9856 w 10416"/>
              <a:gd name="connsiteY43" fmla="*/ 4975 h 10672"/>
              <a:gd name="connsiteX44" fmla="*/ 10416 w 10416"/>
              <a:gd name="connsiteY44" fmla="*/ 7515 h 10672"/>
              <a:gd name="connsiteX45" fmla="*/ 10000 w 10416"/>
              <a:gd name="connsiteY45" fmla="*/ 8557 h 10672"/>
              <a:gd name="connsiteX46" fmla="*/ 9409 w 10416"/>
              <a:gd name="connsiteY46" fmla="*/ 8603 h 10672"/>
              <a:gd name="connsiteX47" fmla="*/ 7770 w 10416"/>
              <a:gd name="connsiteY47" fmla="*/ 8955 h 10672"/>
              <a:gd name="connsiteX48" fmla="*/ 6006 w 10416"/>
              <a:gd name="connsiteY48" fmla="*/ 9850 h 10672"/>
              <a:gd name="connsiteX49" fmla="*/ 4748 w 10416"/>
              <a:gd name="connsiteY49" fmla="*/ 10000 h 10672"/>
              <a:gd name="connsiteX0" fmla="*/ 4748 w 10416"/>
              <a:gd name="connsiteY0" fmla="*/ 10000 h 10672"/>
              <a:gd name="connsiteX1" fmla="*/ 4627 w 10416"/>
              <a:gd name="connsiteY1" fmla="*/ 10196 h 10672"/>
              <a:gd name="connsiteX2" fmla="*/ 3289 w 10416"/>
              <a:gd name="connsiteY2" fmla="*/ 10672 h 10672"/>
              <a:gd name="connsiteX3" fmla="*/ 1144 w 10416"/>
              <a:gd name="connsiteY3" fmla="*/ 10426 h 10672"/>
              <a:gd name="connsiteX4" fmla="*/ 0 w 10416"/>
              <a:gd name="connsiteY4" fmla="*/ 8856 h 10672"/>
              <a:gd name="connsiteX5" fmla="*/ 432 w 10416"/>
              <a:gd name="connsiteY5" fmla="*/ 8209 h 10672"/>
              <a:gd name="connsiteX6" fmla="*/ 0 w 10416"/>
              <a:gd name="connsiteY6" fmla="*/ 7512 h 10672"/>
              <a:gd name="connsiteX7" fmla="*/ 1163 w 10416"/>
              <a:gd name="connsiteY7" fmla="*/ 6932 h 10672"/>
              <a:gd name="connsiteX8" fmla="*/ 1439 w 10416"/>
              <a:gd name="connsiteY8" fmla="*/ 6866 h 10672"/>
              <a:gd name="connsiteX9" fmla="*/ 1367 w 10416"/>
              <a:gd name="connsiteY9" fmla="*/ 6169 h 10672"/>
              <a:gd name="connsiteX10" fmla="*/ 1921 w 10416"/>
              <a:gd name="connsiteY10" fmla="*/ 5874 h 10672"/>
              <a:gd name="connsiteX11" fmla="*/ 1816 w 10416"/>
              <a:gd name="connsiteY11" fmla="*/ 4909 h 10672"/>
              <a:gd name="connsiteX12" fmla="*/ 1727 w 10416"/>
              <a:gd name="connsiteY12" fmla="*/ 4726 h 10672"/>
              <a:gd name="connsiteX13" fmla="*/ 1583 w 10416"/>
              <a:gd name="connsiteY13" fmla="*/ 4279 h 10672"/>
              <a:gd name="connsiteX14" fmla="*/ 2374 w 10416"/>
              <a:gd name="connsiteY14" fmla="*/ 4080 h 10672"/>
              <a:gd name="connsiteX15" fmla="*/ 2854 w 10416"/>
              <a:gd name="connsiteY15" fmla="*/ 3932 h 10672"/>
              <a:gd name="connsiteX16" fmla="*/ 3251 w 10416"/>
              <a:gd name="connsiteY16" fmla="*/ 4051 h 10672"/>
              <a:gd name="connsiteX17" fmla="*/ 1002 w 10416"/>
              <a:gd name="connsiteY17" fmla="*/ 2972 h 10672"/>
              <a:gd name="connsiteX18" fmla="*/ 2014 w 10416"/>
              <a:gd name="connsiteY18" fmla="*/ 2388 h 10672"/>
              <a:gd name="connsiteX19" fmla="*/ 1599 w 10416"/>
              <a:gd name="connsiteY19" fmla="*/ 2202 h 10672"/>
              <a:gd name="connsiteX20" fmla="*/ 2086 w 10416"/>
              <a:gd name="connsiteY20" fmla="*/ 1741 h 10672"/>
              <a:gd name="connsiteX21" fmla="*/ 2446 w 10416"/>
              <a:gd name="connsiteY21" fmla="*/ 1542 h 10672"/>
              <a:gd name="connsiteX22" fmla="*/ 2734 w 10416"/>
              <a:gd name="connsiteY22" fmla="*/ 1542 h 10672"/>
              <a:gd name="connsiteX23" fmla="*/ 2878 w 10416"/>
              <a:gd name="connsiteY23" fmla="*/ 1741 h 10672"/>
              <a:gd name="connsiteX24" fmla="*/ 3201 w 10416"/>
              <a:gd name="connsiteY24" fmla="*/ 1467 h 10672"/>
              <a:gd name="connsiteX25" fmla="*/ 3618 w 10416"/>
              <a:gd name="connsiteY25" fmla="*/ 1038 h 10672"/>
              <a:gd name="connsiteX26" fmla="*/ 4427 w 10416"/>
              <a:gd name="connsiteY26" fmla="*/ 656 h 10672"/>
              <a:gd name="connsiteX27" fmla="*/ 5540 w 10416"/>
              <a:gd name="connsiteY27" fmla="*/ 547 h 10672"/>
              <a:gd name="connsiteX28" fmla="*/ 6475 w 10416"/>
              <a:gd name="connsiteY28" fmla="*/ 597 h 10672"/>
              <a:gd name="connsiteX29" fmla="*/ 6763 w 10416"/>
              <a:gd name="connsiteY29" fmla="*/ 746 h 10672"/>
              <a:gd name="connsiteX30" fmla="*/ 6978 w 10416"/>
              <a:gd name="connsiteY30" fmla="*/ 348 h 10672"/>
              <a:gd name="connsiteX31" fmla="*/ 7410 w 10416"/>
              <a:gd name="connsiteY31" fmla="*/ 0 h 10672"/>
              <a:gd name="connsiteX32" fmla="*/ 7554 w 10416"/>
              <a:gd name="connsiteY32" fmla="*/ 249 h 10672"/>
              <a:gd name="connsiteX33" fmla="*/ 7986 w 10416"/>
              <a:gd name="connsiteY33" fmla="*/ 299 h 10672"/>
              <a:gd name="connsiteX34" fmla="*/ 8129 w 10416"/>
              <a:gd name="connsiteY34" fmla="*/ 746 h 10672"/>
              <a:gd name="connsiteX35" fmla="*/ 7626 w 10416"/>
              <a:gd name="connsiteY35" fmla="*/ 896 h 10672"/>
              <a:gd name="connsiteX36" fmla="*/ 7338 w 10416"/>
              <a:gd name="connsiteY36" fmla="*/ 1194 h 10672"/>
              <a:gd name="connsiteX37" fmla="*/ 7482 w 10416"/>
              <a:gd name="connsiteY37" fmla="*/ 1393 h 10672"/>
              <a:gd name="connsiteX38" fmla="*/ 8273 w 10416"/>
              <a:gd name="connsiteY38" fmla="*/ 1194 h 10672"/>
              <a:gd name="connsiteX39" fmla="*/ 9209 w 10416"/>
              <a:gd name="connsiteY39" fmla="*/ 1791 h 10672"/>
              <a:gd name="connsiteX40" fmla="*/ 9209 w 10416"/>
              <a:gd name="connsiteY40" fmla="*/ 2139 h 10672"/>
              <a:gd name="connsiteX41" fmla="*/ 9353 w 10416"/>
              <a:gd name="connsiteY41" fmla="*/ 3980 h 10672"/>
              <a:gd name="connsiteX42" fmla="*/ 8921 w 10416"/>
              <a:gd name="connsiteY42" fmla="*/ 4229 h 10672"/>
              <a:gd name="connsiteX43" fmla="*/ 9740 w 10416"/>
              <a:gd name="connsiteY43" fmla="*/ 5891 h 10672"/>
              <a:gd name="connsiteX44" fmla="*/ 10416 w 10416"/>
              <a:gd name="connsiteY44" fmla="*/ 7515 h 10672"/>
              <a:gd name="connsiteX45" fmla="*/ 10000 w 10416"/>
              <a:gd name="connsiteY45" fmla="*/ 8557 h 10672"/>
              <a:gd name="connsiteX46" fmla="*/ 9409 w 10416"/>
              <a:gd name="connsiteY46" fmla="*/ 8603 h 10672"/>
              <a:gd name="connsiteX47" fmla="*/ 7770 w 10416"/>
              <a:gd name="connsiteY47" fmla="*/ 8955 h 10672"/>
              <a:gd name="connsiteX48" fmla="*/ 6006 w 10416"/>
              <a:gd name="connsiteY48" fmla="*/ 9850 h 10672"/>
              <a:gd name="connsiteX49" fmla="*/ 4748 w 10416"/>
              <a:gd name="connsiteY49" fmla="*/ 10000 h 10672"/>
              <a:gd name="connsiteX0" fmla="*/ 4748 w 10815"/>
              <a:gd name="connsiteY0" fmla="*/ 10000 h 10672"/>
              <a:gd name="connsiteX1" fmla="*/ 4627 w 10815"/>
              <a:gd name="connsiteY1" fmla="*/ 10196 h 10672"/>
              <a:gd name="connsiteX2" fmla="*/ 3289 w 10815"/>
              <a:gd name="connsiteY2" fmla="*/ 10672 h 10672"/>
              <a:gd name="connsiteX3" fmla="*/ 1144 w 10815"/>
              <a:gd name="connsiteY3" fmla="*/ 10426 h 10672"/>
              <a:gd name="connsiteX4" fmla="*/ 0 w 10815"/>
              <a:gd name="connsiteY4" fmla="*/ 8856 h 10672"/>
              <a:gd name="connsiteX5" fmla="*/ 432 w 10815"/>
              <a:gd name="connsiteY5" fmla="*/ 8209 h 10672"/>
              <a:gd name="connsiteX6" fmla="*/ 0 w 10815"/>
              <a:gd name="connsiteY6" fmla="*/ 7512 h 10672"/>
              <a:gd name="connsiteX7" fmla="*/ 1163 w 10815"/>
              <a:gd name="connsiteY7" fmla="*/ 6932 h 10672"/>
              <a:gd name="connsiteX8" fmla="*/ 1439 w 10815"/>
              <a:gd name="connsiteY8" fmla="*/ 6866 h 10672"/>
              <a:gd name="connsiteX9" fmla="*/ 1367 w 10815"/>
              <a:gd name="connsiteY9" fmla="*/ 6169 h 10672"/>
              <a:gd name="connsiteX10" fmla="*/ 1921 w 10815"/>
              <a:gd name="connsiteY10" fmla="*/ 5874 h 10672"/>
              <a:gd name="connsiteX11" fmla="*/ 1816 w 10815"/>
              <a:gd name="connsiteY11" fmla="*/ 4909 h 10672"/>
              <a:gd name="connsiteX12" fmla="*/ 1727 w 10815"/>
              <a:gd name="connsiteY12" fmla="*/ 4726 h 10672"/>
              <a:gd name="connsiteX13" fmla="*/ 1583 w 10815"/>
              <a:gd name="connsiteY13" fmla="*/ 4279 h 10672"/>
              <a:gd name="connsiteX14" fmla="*/ 2374 w 10815"/>
              <a:gd name="connsiteY14" fmla="*/ 4080 h 10672"/>
              <a:gd name="connsiteX15" fmla="*/ 2854 w 10815"/>
              <a:gd name="connsiteY15" fmla="*/ 3932 h 10672"/>
              <a:gd name="connsiteX16" fmla="*/ 3251 w 10815"/>
              <a:gd name="connsiteY16" fmla="*/ 4051 h 10672"/>
              <a:gd name="connsiteX17" fmla="*/ 1002 w 10815"/>
              <a:gd name="connsiteY17" fmla="*/ 2972 h 10672"/>
              <a:gd name="connsiteX18" fmla="*/ 2014 w 10815"/>
              <a:gd name="connsiteY18" fmla="*/ 2388 h 10672"/>
              <a:gd name="connsiteX19" fmla="*/ 1599 w 10815"/>
              <a:gd name="connsiteY19" fmla="*/ 2202 h 10672"/>
              <a:gd name="connsiteX20" fmla="*/ 2086 w 10815"/>
              <a:gd name="connsiteY20" fmla="*/ 1741 h 10672"/>
              <a:gd name="connsiteX21" fmla="*/ 2446 w 10815"/>
              <a:gd name="connsiteY21" fmla="*/ 1542 h 10672"/>
              <a:gd name="connsiteX22" fmla="*/ 2734 w 10815"/>
              <a:gd name="connsiteY22" fmla="*/ 1542 h 10672"/>
              <a:gd name="connsiteX23" fmla="*/ 2878 w 10815"/>
              <a:gd name="connsiteY23" fmla="*/ 1741 h 10672"/>
              <a:gd name="connsiteX24" fmla="*/ 3201 w 10815"/>
              <a:gd name="connsiteY24" fmla="*/ 1467 h 10672"/>
              <a:gd name="connsiteX25" fmla="*/ 3618 w 10815"/>
              <a:gd name="connsiteY25" fmla="*/ 1038 h 10672"/>
              <a:gd name="connsiteX26" fmla="*/ 4427 w 10815"/>
              <a:gd name="connsiteY26" fmla="*/ 656 h 10672"/>
              <a:gd name="connsiteX27" fmla="*/ 5540 w 10815"/>
              <a:gd name="connsiteY27" fmla="*/ 547 h 10672"/>
              <a:gd name="connsiteX28" fmla="*/ 6475 w 10815"/>
              <a:gd name="connsiteY28" fmla="*/ 597 h 10672"/>
              <a:gd name="connsiteX29" fmla="*/ 6763 w 10815"/>
              <a:gd name="connsiteY29" fmla="*/ 746 h 10672"/>
              <a:gd name="connsiteX30" fmla="*/ 6978 w 10815"/>
              <a:gd name="connsiteY30" fmla="*/ 348 h 10672"/>
              <a:gd name="connsiteX31" fmla="*/ 7410 w 10815"/>
              <a:gd name="connsiteY31" fmla="*/ 0 h 10672"/>
              <a:gd name="connsiteX32" fmla="*/ 7554 w 10815"/>
              <a:gd name="connsiteY32" fmla="*/ 249 h 10672"/>
              <a:gd name="connsiteX33" fmla="*/ 7986 w 10815"/>
              <a:gd name="connsiteY33" fmla="*/ 299 h 10672"/>
              <a:gd name="connsiteX34" fmla="*/ 8129 w 10815"/>
              <a:gd name="connsiteY34" fmla="*/ 746 h 10672"/>
              <a:gd name="connsiteX35" fmla="*/ 7626 w 10815"/>
              <a:gd name="connsiteY35" fmla="*/ 896 h 10672"/>
              <a:gd name="connsiteX36" fmla="*/ 7338 w 10815"/>
              <a:gd name="connsiteY36" fmla="*/ 1194 h 10672"/>
              <a:gd name="connsiteX37" fmla="*/ 7482 w 10815"/>
              <a:gd name="connsiteY37" fmla="*/ 1393 h 10672"/>
              <a:gd name="connsiteX38" fmla="*/ 8273 w 10815"/>
              <a:gd name="connsiteY38" fmla="*/ 1194 h 10672"/>
              <a:gd name="connsiteX39" fmla="*/ 9209 w 10815"/>
              <a:gd name="connsiteY39" fmla="*/ 1791 h 10672"/>
              <a:gd name="connsiteX40" fmla="*/ 9209 w 10815"/>
              <a:gd name="connsiteY40" fmla="*/ 2139 h 10672"/>
              <a:gd name="connsiteX41" fmla="*/ 9353 w 10815"/>
              <a:gd name="connsiteY41" fmla="*/ 3980 h 10672"/>
              <a:gd name="connsiteX42" fmla="*/ 8921 w 10815"/>
              <a:gd name="connsiteY42" fmla="*/ 4229 h 10672"/>
              <a:gd name="connsiteX43" fmla="*/ 9740 w 10815"/>
              <a:gd name="connsiteY43" fmla="*/ 5891 h 10672"/>
              <a:gd name="connsiteX44" fmla="*/ 10815 w 10815"/>
              <a:gd name="connsiteY44" fmla="*/ 7477 h 10672"/>
              <a:gd name="connsiteX45" fmla="*/ 10000 w 10815"/>
              <a:gd name="connsiteY45" fmla="*/ 8557 h 10672"/>
              <a:gd name="connsiteX46" fmla="*/ 9409 w 10815"/>
              <a:gd name="connsiteY46" fmla="*/ 8603 h 10672"/>
              <a:gd name="connsiteX47" fmla="*/ 7770 w 10815"/>
              <a:gd name="connsiteY47" fmla="*/ 8955 h 10672"/>
              <a:gd name="connsiteX48" fmla="*/ 6006 w 10815"/>
              <a:gd name="connsiteY48" fmla="*/ 9850 h 10672"/>
              <a:gd name="connsiteX49" fmla="*/ 4748 w 10815"/>
              <a:gd name="connsiteY49" fmla="*/ 10000 h 10672"/>
              <a:gd name="connsiteX0" fmla="*/ 4748 w 10815"/>
              <a:gd name="connsiteY0" fmla="*/ 10000 h 10672"/>
              <a:gd name="connsiteX1" fmla="*/ 4627 w 10815"/>
              <a:gd name="connsiteY1" fmla="*/ 10196 h 10672"/>
              <a:gd name="connsiteX2" fmla="*/ 3289 w 10815"/>
              <a:gd name="connsiteY2" fmla="*/ 10672 h 10672"/>
              <a:gd name="connsiteX3" fmla="*/ 1144 w 10815"/>
              <a:gd name="connsiteY3" fmla="*/ 10426 h 10672"/>
              <a:gd name="connsiteX4" fmla="*/ 0 w 10815"/>
              <a:gd name="connsiteY4" fmla="*/ 8856 h 10672"/>
              <a:gd name="connsiteX5" fmla="*/ 432 w 10815"/>
              <a:gd name="connsiteY5" fmla="*/ 8209 h 10672"/>
              <a:gd name="connsiteX6" fmla="*/ 0 w 10815"/>
              <a:gd name="connsiteY6" fmla="*/ 7512 h 10672"/>
              <a:gd name="connsiteX7" fmla="*/ 1163 w 10815"/>
              <a:gd name="connsiteY7" fmla="*/ 6932 h 10672"/>
              <a:gd name="connsiteX8" fmla="*/ 1439 w 10815"/>
              <a:gd name="connsiteY8" fmla="*/ 6866 h 10672"/>
              <a:gd name="connsiteX9" fmla="*/ 1367 w 10815"/>
              <a:gd name="connsiteY9" fmla="*/ 6169 h 10672"/>
              <a:gd name="connsiteX10" fmla="*/ 1921 w 10815"/>
              <a:gd name="connsiteY10" fmla="*/ 5874 h 10672"/>
              <a:gd name="connsiteX11" fmla="*/ 1816 w 10815"/>
              <a:gd name="connsiteY11" fmla="*/ 4909 h 10672"/>
              <a:gd name="connsiteX12" fmla="*/ 1727 w 10815"/>
              <a:gd name="connsiteY12" fmla="*/ 4726 h 10672"/>
              <a:gd name="connsiteX13" fmla="*/ 1583 w 10815"/>
              <a:gd name="connsiteY13" fmla="*/ 4279 h 10672"/>
              <a:gd name="connsiteX14" fmla="*/ 2374 w 10815"/>
              <a:gd name="connsiteY14" fmla="*/ 4080 h 10672"/>
              <a:gd name="connsiteX15" fmla="*/ 2854 w 10815"/>
              <a:gd name="connsiteY15" fmla="*/ 3932 h 10672"/>
              <a:gd name="connsiteX16" fmla="*/ 3251 w 10815"/>
              <a:gd name="connsiteY16" fmla="*/ 4051 h 10672"/>
              <a:gd name="connsiteX17" fmla="*/ 1002 w 10815"/>
              <a:gd name="connsiteY17" fmla="*/ 2972 h 10672"/>
              <a:gd name="connsiteX18" fmla="*/ 2014 w 10815"/>
              <a:gd name="connsiteY18" fmla="*/ 2388 h 10672"/>
              <a:gd name="connsiteX19" fmla="*/ 1599 w 10815"/>
              <a:gd name="connsiteY19" fmla="*/ 2202 h 10672"/>
              <a:gd name="connsiteX20" fmla="*/ 2086 w 10815"/>
              <a:gd name="connsiteY20" fmla="*/ 1741 h 10672"/>
              <a:gd name="connsiteX21" fmla="*/ 2446 w 10815"/>
              <a:gd name="connsiteY21" fmla="*/ 1542 h 10672"/>
              <a:gd name="connsiteX22" fmla="*/ 2734 w 10815"/>
              <a:gd name="connsiteY22" fmla="*/ 1542 h 10672"/>
              <a:gd name="connsiteX23" fmla="*/ 2878 w 10815"/>
              <a:gd name="connsiteY23" fmla="*/ 1741 h 10672"/>
              <a:gd name="connsiteX24" fmla="*/ 3201 w 10815"/>
              <a:gd name="connsiteY24" fmla="*/ 1467 h 10672"/>
              <a:gd name="connsiteX25" fmla="*/ 3618 w 10815"/>
              <a:gd name="connsiteY25" fmla="*/ 1038 h 10672"/>
              <a:gd name="connsiteX26" fmla="*/ 4427 w 10815"/>
              <a:gd name="connsiteY26" fmla="*/ 656 h 10672"/>
              <a:gd name="connsiteX27" fmla="*/ 5540 w 10815"/>
              <a:gd name="connsiteY27" fmla="*/ 547 h 10672"/>
              <a:gd name="connsiteX28" fmla="*/ 6475 w 10815"/>
              <a:gd name="connsiteY28" fmla="*/ 597 h 10672"/>
              <a:gd name="connsiteX29" fmla="*/ 6763 w 10815"/>
              <a:gd name="connsiteY29" fmla="*/ 746 h 10672"/>
              <a:gd name="connsiteX30" fmla="*/ 6978 w 10815"/>
              <a:gd name="connsiteY30" fmla="*/ 348 h 10672"/>
              <a:gd name="connsiteX31" fmla="*/ 7410 w 10815"/>
              <a:gd name="connsiteY31" fmla="*/ 0 h 10672"/>
              <a:gd name="connsiteX32" fmla="*/ 7554 w 10815"/>
              <a:gd name="connsiteY32" fmla="*/ 249 h 10672"/>
              <a:gd name="connsiteX33" fmla="*/ 7986 w 10815"/>
              <a:gd name="connsiteY33" fmla="*/ 299 h 10672"/>
              <a:gd name="connsiteX34" fmla="*/ 8129 w 10815"/>
              <a:gd name="connsiteY34" fmla="*/ 746 h 10672"/>
              <a:gd name="connsiteX35" fmla="*/ 7626 w 10815"/>
              <a:gd name="connsiteY35" fmla="*/ 896 h 10672"/>
              <a:gd name="connsiteX36" fmla="*/ 7338 w 10815"/>
              <a:gd name="connsiteY36" fmla="*/ 1194 h 10672"/>
              <a:gd name="connsiteX37" fmla="*/ 7482 w 10815"/>
              <a:gd name="connsiteY37" fmla="*/ 1393 h 10672"/>
              <a:gd name="connsiteX38" fmla="*/ 8273 w 10815"/>
              <a:gd name="connsiteY38" fmla="*/ 1194 h 10672"/>
              <a:gd name="connsiteX39" fmla="*/ 9209 w 10815"/>
              <a:gd name="connsiteY39" fmla="*/ 1791 h 10672"/>
              <a:gd name="connsiteX40" fmla="*/ 9209 w 10815"/>
              <a:gd name="connsiteY40" fmla="*/ 2139 h 10672"/>
              <a:gd name="connsiteX41" fmla="*/ 9353 w 10815"/>
              <a:gd name="connsiteY41" fmla="*/ 3980 h 10672"/>
              <a:gd name="connsiteX42" fmla="*/ 9446 w 10815"/>
              <a:gd name="connsiteY42" fmla="*/ 4549 h 10672"/>
              <a:gd name="connsiteX43" fmla="*/ 9740 w 10815"/>
              <a:gd name="connsiteY43" fmla="*/ 5891 h 10672"/>
              <a:gd name="connsiteX44" fmla="*/ 10815 w 10815"/>
              <a:gd name="connsiteY44" fmla="*/ 7477 h 10672"/>
              <a:gd name="connsiteX45" fmla="*/ 10000 w 10815"/>
              <a:gd name="connsiteY45" fmla="*/ 8557 h 10672"/>
              <a:gd name="connsiteX46" fmla="*/ 9409 w 10815"/>
              <a:gd name="connsiteY46" fmla="*/ 8603 h 10672"/>
              <a:gd name="connsiteX47" fmla="*/ 7770 w 10815"/>
              <a:gd name="connsiteY47" fmla="*/ 8955 h 10672"/>
              <a:gd name="connsiteX48" fmla="*/ 6006 w 10815"/>
              <a:gd name="connsiteY48" fmla="*/ 9850 h 10672"/>
              <a:gd name="connsiteX49" fmla="*/ 4748 w 10815"/>
              <a:gd name="connsiteY49" fmla="*/ 10000 h 10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0815" h="10672">
                <a:moveTo>
                  <a:pt x="4748" y="10000"/>
                </a:moveTo>
                <a:lnTo>
                  <a:pt x="4627" y="10196"/>
                </a:lnTo>
                <a:lnTo>
                  <a:pt x="3289" y="10672"/>
                </a:lnTo>
                <a:lnTo>
                  <a:pt x="1144" y="10426"/>
                </a:lnTo>
                <a:lnTo>
                  <a:pt x="0" y="8856"/>
                </a:lnTo>
                <a:lnTo>
                  <a:pt x="432" y="8209"/>
                </a:lnTo>
                <a:lnTo>
                  <a:pt x="0" y="7512"/>
                </a:lnTo>
                <a:cubicBezTo>
                  <a:pt x="450" y="7340"/>
                  <a:pt x="713" y="7104"/>
                  <a:pt x="1163" y="6932"/>
                </a:cubicBezTo>
                <a:lnTo>
                  <a:pt x="1439" y="6866"/>
                </a:lnTo>
                <a:cubicBezTo>
                  <a:pt x="1415" y="6634"/>
                  <a:pt x="1391" y="6401"/>
                  <a:pt x="1367" y="6169"/>
                </a:cubicBezTo>
                <a:lnTo>
                  <a:pt x="1921" y="5874"/>
                </a:lnTo>
                <a:lnTo>
                  <a:pt x="1816" y="4909"/>
                </a:lnTo>
                <a:cubicBezTo>
                  <a:pt x="1786" y="4848"/>
                  <a:pt x="1757" y="4787"/>
                  <a:pt x="1727" y="4726"/>
                </a:cubicBezTo>
                <a:lnTo>
                  <a:pt x="1583" y="4279"/>
                </a:lnTo>
                <a:lnTo>
                  <a:pt x="2374" y="4080"/>
                </a:lnTo>
                <a:lnTo>
                  <a:pt x="2854" y="3932"/>
                </a:lnTo>
                <a:lnTo>
                  <a:pt x="3251" y="4051"/>
                </a:lnTo>
                <a:lnTo>
                  <a:pt x="1002" y="2972"/>
                </a:lnTo>
                <a:lnTo>
                  <a:pt x="2014" y="2388"/>
                </a:lnTo>
                <a:cubicBezTo>
                  <a:pt x="2132" y="2258"/>
                  <a:pt x="1587" y="2310"/>
                  <a:pt x="1599" y="2202"/>
                </a:cubicBezTo>
                <a:cubicBezTo>
                  <a:pt x="1611" y="2094"/>
                  <a:pt x="2013" y="1852"/>
                  <a:pt x="2086" y="1741"/>
                </a:cubicBezTo>
                <a:lnTo>
                  <a:pt x="2446" y="1542"/>
                </a:lnTo>
                <a:lnTo>
                  <a:pt x="2734" y="1542"/>
                </a:lnTo>
                <a:lnTo>
                  <a:pt x="2878" y="1741"/>
                </a:lnTo>
                <a:lnTo>
                  <a:pt x="3201" y="1467"/>
                </a:lnTo>
                <a:cubicBezTo>
                  <a:pt x="3232" y="1266"/>
                  <a:pt x="3587" y="1239"/>
                  <a:pt x="3618" y="1038"/>
                </a:cubicBezTo>
                <a:lnTo>
                  <a:pt x="4427" y="656"/>
                </a:lnTo>
                <a:lnTo>
                  <a:pt x="5540" y="547"/>
                </a:lnTo>
                <a:lnTo>
                  <a:pt x="6475" y="597"/>
                </a:lnTo>
                <a:lnTo>
                  <a:pt x="6763" y="746"/>
                </a:lnTo>
                <a:lnTo>
                  <a:pt x="6978" y="348"/>
                </a:lnTo>
                <a:lnTo>
                  <a:pt x="7410" y="0"/>
                </a:lnTo>
                <a:lnTo>
                  <a:pt x="7554" y="249"/>
                </a:lnTo>
                <a:lnTo>
                  <a:pt x="7986" y="299"/>
                </a:lnTo>
                <a:cubicBezTo>
                  <a:pt x="8034" y="448"/>
                  <a:pt x="8081" y="597"/>
                  <a:pt x="8129" y="746"/>
                </a:cubicBezTo>
                <a:lnTo>
                  <a:pt x="7626" y="896"/>
                </a:lnTo>
                <a:lnTo>
                  <a:pt x="7338" y="1194"/>
                </a:lnTo>
                <a:lnTo>
                  <a:pt x="7482" y="1393"/>
                </a:lnTo>
                <a:lnTo>
                  <a:pt x="8273" y="1194"/>
                </a:lnTo>
                <a:lnTo>
                  <a:pt x="9209" y="1791"/>
                </a:lnTo>
                <a:lnTo>
                  <a:pt x="9209" y="2139"/>
                </a:lnTo>
                <a:lnTo>
                  <a:pt x="9353" y="3980"/>
                </a:lnTo>
                <a:cubicBezTo>
                  <a:pt x="9384" y="4170"/>
                  <a:pt x="9415" y="4359"/>
                  <a:pt x="9446" y="4549"/>
                </a:cubicBezTo>
                <a:lnTo>
                  <a:pt x="9740" y="5891"/>
                </a:lnTo>
                <a:lnTo>
                  <a:pt x="10815" y="7477"/>
                </a:lnTo>
                <a:lnTo>
                  <a:pt x="10000" y="8557"/>
                </a:lnTo>
                <a:lnTo>
                  <a:pt x="9409" y="8603"/>
                </a:lnTo>
                <a:lnTo>
                  <a:pt x="7770" y="8955"/>
                </a:lnTo>
                <a:lnTo>
                  <a:pt x="6006" y="9850"/>
                </a:lnTo>
                <a:lnTo>
                  <a:pt x="4748" y="10000"/>
                </a:lnTo>
                <a:close/>
              </a:path>
            </a:pathLst>
          </a:custGeom>
          <a:solidFill>
            <a:srgbClr val="FAFAFA"/>
          </a:solidFill>
          <a:ln w="3175">
            <a:solidFill>
              <a:schemeClr val="bg1"/>
            </a:solidFill>
            <a:headEnd/>
            <a:tailEnd/>
          </a:ln>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defRPr/>
            </a:pPr>
            <a:endParaRPr lang="en-GB" dirty="0"/>
          </a:p>
        </p:txBody>
      </p:sp>
      <p:sp>
        <p:nvSpPr>
          <p:cNvPr id="49" name="EN"/>
          <p:cNvSpPr>
            <a:spLocks/>
          </p:cNvSpPr>
          <p:nvPr/>
        </p:nvSpPr>
        <p:spPr bwMode="auto">
          <a:xfrm rot="1238930">
            <a:off x="5492750" y="3975100"/>
            <a:ext cx="374650" cy="336550"/>
          </a:xfrm>
          <a:custGeom>
            <a:avLst/>
            <a:gdLst>
              <a:gd name="T0" fmla="*/ 2147483647 w 101"/>
              <a:gd name="T1" fmla="*/ 2147483647 h 92"/>
              <a:gd name="T2" fmla="*/ 2147483647 w 101"/>
              <a:gd name="T3" fmla="*/ 2147483647 h 92"/>
              <a:gd name="T4" fmla="*/ 2147483647 w 101"/>
              <a:gd name="T5" fmla="*/ 2147483647 h 92"/>
              <a:gd name="T6" fmla="*/ 2147483647 w 101"/>
              <a:gd name="T7" fmla="*/ 2147483647 h 92"/>
              <a:gd name="T8" fmla="*/ 2147483647 w 101"/>
              <a:gd name="T9" fmla="*/ 2147483647 h 92"/>
              <a:gd name="T10" fmla="*/ 2147483647 w 101"/>
              <a:gd name="T11" fmla="*/ 2147483647 h 92"/>
              <a:gd name="T12" fmla="*/ 2147483647 w 101"/>
              <a:gd name="T13" fmla="*/ 2147483647 h 92"/>
              <a:gd name="T14" fmla="*/ 2147483647 w 101"/>
              <a:gd name="T15" fmla="*/ 2147483647 h 92"/>
              <a:gd name="T16" fmla="*/ 2147483647 w 101"/>
              <a:gd name="T17" fmla="*/ 0 h 92"/>
              <a:gd name="T18" fmla="*/ 2147483647 w 101"/>
              <a:gd name="T19" fmla="*/ 2147483647 h 92"/>
              <a:gd name="T20" fmla="*/ 2147483647 w 101"/>
              <a:gd name="T21" fmla="*/ 2147483647 h 92"/>
              <a:gd name="T22" fmla="*/ 2147483647 w 101"/>
              <a:gd name="T23" fmla="*/ 2147483647 h 92"/>
              <a:gd name="T24" fmla="*/ 2147483647 w 101"/>
              <a:gd name="T25" fmla="*/ 2147483647 h 92"/>
              <a:gd name="T26" fmla="*/ 2147483647 w 101"/>
              <a:gd name="T27" fmla="*/ 2147483647 h 92"/>
              <a:gd name="T28" fmla="*/ 2147483647 w 101"/>
              <a:gd name="T29" fmla="*/ 2147483647 h 92"/>
              <a:gd name="T30" fmla="*/ 2147483647 w 101"/>
              <a:gd name="T31" fmla="*/ 2147483647 h 92"/>
              <a:gd name="T32" fmla="*/ 2147483647 w 101"/>
              <a:gd name="T33" fmla="*/ 2147483647 h 92"/>
              <a:gd name="T34" fmla="*/ 2147483647 w 101"/>
              <a:gd name="T35" fmla="*/ 2147483647 h 92"/>
              <a:gd name="T36" fmla="*/ 2147483647 w 101"/>
              <a:gd name="T37" fmla="*/ 2147483647 h 92"/>
              <a:gd name="T38" fmla="*/ 2147483647 w 101"/>
              <a:gd name="T39" fmla="*/ 2147483647 h 92"/>
              <a:gd name="T40" fmla="*/ 2147483647 w 101"/>
              <a:gd name="T41" fmla="*/ 2147483647 h 92"/>
              <a:gd name="T42" fmla="*/ 2147483647 w 101"/>
              <a:gd name="T43" fmla="*/ 2147483647 h 92"/>
              <a:gd name="T44" fmla="*/ 2147483647 w 101"/>
              <a:gd name="T45" fmla="*/ 2147483647 h 92"/>
              <a:gd name="T46" fmla="*/ 2147483647 w 101"/>
              <a:gd name="T47" fmla="*/ 2147483647 h 92"/>
              <a:gd name="T48" fmla="*/ 2147483647 w 101"/>
              <a:gd name="T49" fmla="*/ 2147483647 h 92"/>
              <a:gd name="T50" fmla="*/ 2147483647 w 101"/>
              <a:gd name="T51" fmla="*/ 2147483647 h 92"/>
              <a:gd name="T52" fmla="*/ 2147483647 w 101"/>
              <a:gd name="T53" fmla="*/ 2147483647 h 92"/>
              <a:gd name="T54" fmla="*/ 0 w 101"/>
              <a:gd name="T55" fmla="*/ 2147483647 h 92"/>
              <a:gd name="T56" fmla="*/ 2147483647 w 101"/>
              <a:gd name="T57" fmla="*/ 2147483647 h 92"/>
              <a:gd name="T58" fmla="*/ 2147483647 w 101"/>
              <a:gd name="T59" fmla="*/ 2147483647 h 92"/>
              <a:gd name="T60" fmla="*/ 2147483647 w 101"/>
              <a:gd name="T61" fmla="*/ 2147483647 h 9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01"/>
              <a:gd name="T94" fmla="*/ 0 h 92"/>
              <a:gd name="T95" fmla="*/ 101 w 101"/>
              <a:gd name="T96" fmla="*/ 92 h 92"/>
              <a:gd name="connsiteX0" fmla="*/ 2772 w 10000"/>
              <a:gd name="connsiteY0" fmla="*/ 3370 h 10000"/>
              <a:gd name="connsiteX1" fmla="*/ 3564 w 10000"/>
              <a:gd name="connsiteY1" fmla="*/ 2065 h 10000"/>
              <a:gd name="connsiteX2" fmla="*/ 3168 w 10000"/>
              <a:gd name="connsiteY2" fmla="*/ 978 h 10000"/>
              <a:gd name="connsiteX3" fmla="*/ 3960 w 10000"/>
              <a:gd name="connsiteY3" fmla="*/ 761 h 10000"/>
              <a:gd name="connsiteX4" fmla="*/ 4356 w 10000"/>
              <a:gd name="connsiteY4" fmla="*/ 1739 h 10000"/>
              <a:gd name="connsiteX5" fmla="*/ 4851 w 10000"/>
              <a:gd name="connsiteY5" fmla="*/ 870 h 10000"/>
              <a:gd name="connsiteX6" fmla="*/ 6040 w 10000"/>
              <a:gd name="connsiteY6" fmla="*/ 870 h 10000"/>
              <a:gd name="connsiteX7" fmla="*/ 5743 w 10000"/>
              <a:gd name="connsiteY7" fmla="*/ 217 h 10000"/>
              <a:gd name="connsiteX8" fmla="*/ 6634 w 10000"/>
              <a:gd name="connsiteY8" fmla="*/ 0 h 10000"/>
              <a:gd name="connsiteX9" fmla="*/ 7921 w 10000"/>
              <a:gd name="connsiteY9" fmla="*/ 1522 h 10000"/>
              <a:gd name="connsiteX10" fmla="*/ 8416 w 10000"/>
              <a:gd name="connsiteY10" fmla="*/ 3478 h 10000"/>
              <a:gd name="connsiteX11" fmla="*/ 9406 w 10000"/>
              <a:gd name="connsiteY11" fmla="*/ 3152 h 10000"/>
              <a:gd name="connsiteX12" fmla="*/ 10000 w 10000"/>
              <a:gd name="connsiteY12" fmla="*/ 3913 h 10000"/>
              <a:gd name="connsiteX13" fmla="*/ 9901 w 10000"/>
              <a:gd name="connsiteY13" fmla="*/ 4239 h 10000"/>
              <a:gd name="connsiteX14" fmla="*/ 8119 w 10000"/>
              <a:gd name="connsiteY14" fmla="*/ 6087 h 10000"/>
              <a:gd name="connsiteX15" fmla="*/ 7426 w 10000"/>
              <a:gd name="connsiteY15" fmla="*/ 6196 h 10000"/>
              <a:gd name="connsiteX16" fmla="*/ 7624 w 10000"/>
              <a:gd name="connsiteY16" fmla="*/ 6957 h 10000"/>
              <a:gd name="connsiteX17" fmla="*/ 8020 w 10000"/>
              <a:gd name="connsiteY17" fmla="*/ 7065 h 10000"/>
              <a:gd name="connsiteX18" fmla="*/ 7921 w 10000"/>
              <a:gd name="connsiteY18" fmla="*/ 9457 h 10000"/>
              <a:gd name="connsiteX19" fmla="*/ 7426 w 10000"/>
              <a:gd name="connsiteY19" fmla="*/ 9565 h 10000"/>
              <a:gd name="connsiteX20" fmla="*/ 7228 w 10000"/>
              <a:gd name="connsiteY20" fmla="*/ 9239 h 10000"/>
              <a:gd name="connsiteX21" fmla="*/ 6238 w 10000"/>
              <a:gd name="connsiteY21" fmla="*/ 10000 h 10000"/>
              <a:gd name="connsiteX22" fmla="*/ 5535 w 10000"/>
              <a:gd name="connsiteY22" fmla="*/ 9801 h 10000"/>
              <a:gd name="connsiteX23" fmla="*/ 3960 w 10000"/>
              <a:gd name="connsiteY23" fmla="*/ 8696 h 10000"/>
              <a:gd name="connsiteX24" fmla="*/ 3168 w 10000"/>
              <a:gd name="connsiteY24" fmla="*/ 9130 h 10000"/>
              <a:gd name="connsiteX25" fmla="*/ 1485 w 10000"/>
              <a:gd name="connsiteY25" fmla="*/ 9239 h 10000"/>
              <a:gd name="connsiteX26" fmla="*/ 792 w 10000"/>
              <a:gd name="connsiteY26" fmla="*/ 10000 h 10000"/>
              <a:gd name="connsiteX27" fmla="*/ 0 w 10000"/>
              <a:gd name="connsiteY27" fmla="*/ 10000 h 10000"/>
              <a:gd name="connsiteX28" fmla="*/ 594 w 10000"/>
              <a:gd name="connsiteY28" fmla="*/ 6630 h 10000"/>
              <a:gd name="connsiteX29" fmla="*/ 1980 w 10000"/>
              <a:gd name="connsiteY29" fmla="*/ 3913 h 10000"/>
              <a:gd name="connsiteX30" fmla="*/ 2772 w 10000"/>
              <a:gd name="connsiteY30" fmla="*/ 3370 h 10000"/>
              <a:gd name="connsiteX0" fmla="*/ 2772 w 10000"/>
              <a:gd name="connsiteY0" fmla="*/ 3370 h 10000"/>
              <a:gd name="connsiteX1" fmla="*/ 3564 w 10000"/>
              <a:gd name="connsiteY1" fmla="*/ 2065 h 10000"/>
              <a:gd name="connsiteX2" fmla="*/ 3168 w 10000"/>
              <a:gd name="connsiteY2" fmla="*/ 978 h 10000"/>
              <a:gd name="connsiteX3" fmla="*/ 3960 w 10000"/>
              <a:gd name="connsiteY3" fmla="*/ 761 h 10000"/>
              <a:gd name="connsiteX4" fmla="*/ 4356 w 10000"/>
              <a:gd name="connsiteY4" fmla="*/ 1739 h 10000"/>
              <a:gd name="connsiteX5" fmla="*/ 4851 w 10000"/>
              <a:gd name="connsiteY5" fmla="*/ 870 h 10000"/>
              <a:gd name="connsiteX6" fmla="*/ 6040 w 10000"/>
              <a:gd name="connsiteY6" fmla="*/ 870 h 10000"/>
              <a:gd name="connsiteX7" fmla="*/ 5743 w 10000"/>
              <a:gd name="connsiteY7" fmla="*/ 217 h 10000"/>
              <a:gd name="connsiteX8" fmla="*/ 6634 w 10000"/>
              <a:gd name="connsiteY8" fmla="*/ 0 h 10000"/>
              <a:gd name="connsiteX9" fmla="*/ 7921 w 10000"/>
              <a:gd name="connsiteY9" fmla="*/ 1522 h 10000"/>
              <a:gd name="connsiteX10" fmla="*/ 8416 w 10000"/>
              <a:gd name="connsiteY10" fmla="*/ 3478 h 10000"/>
              <a:gd name="connsiteX11" fmla="*/ 9406 w 10000"/>
              <a:gd name="connsiteY11" fmla="*/ 3152 h 10000"/>
              <a:gd name="connsiteX12" fmla="*/ 10000 w 10000"/>
              <a:gd name="connsiteY12" fmla="*/ 3913 h 10000"/>
              <a:gd name="connsiteX13" fmla="*/ 9901 w 10000"/>
              <a:gd name="connsiteY13" fmla="*/ 4239 h 10000"/>
              <a:gd name="connsiteX14" fmla="*/ 8119 w 10000"/>
              <a:gd name="connsiteY14" fmla="*/ 6087 h 10000"/>
              <a:gd name="connsiteX15" fmla="*/ 7426 w 10000"/>
              <a:gd name="connsiteY15" fmla="*/ 6196 h 10000"/>
              <a:gd name="connsiteX16" fmla="*/ 7624 w 10000"/>
              <a:gd name="connsiteY16" fmla="*/ 6957 h 10000"/>
              <a:gd name="connsiteX17" fmla="*/ 8020 w 10000"/>
              <a:gd name="connsiteY17" fmla="*/ 7065 h 10000"/>
              <a:gd name="connsiteX18" fmla="*/ 7921 w 10000"/>
              <a:gd name="connsiteY18" fmla="*/ 9457 h 10000"/>
              <a:gd name="connsiteX19" fmla="*/ 7426 w 10000"/>
              <a:gd name="connsiteY19" fmla="*/ 9565 h 10000"/>
              <a:gd name="connsiteX20" fmla="*/ 7228 w 10000"/>
              <a:gd name="connsiteY20" fmla="*/ 9239 h 10000"/>
              <a:gd name="connsiteX21" fmla="*/ 6238 w 10000"/>
              <a:gd name="connsiteY21" fmla="*/ 10000 h 10000"/>
              <a:gd name="connsiteX22" fmla="*/ 5535 w 10000"/>
              <a:gd name="connsiteY22" fmla="*/ 9801 h 10000"/>
              <a:gd name="connsiteX23" fmla="*/ 3960 w 10000"/>
              <a:gd name="connsiteY23" fmla="*/ 8696 h 10000"/>
              <a:gd name="connsiteX24" fmla="*/ 3480 w 10000"/>
              <a:gd name="connsiteY24" fmla="*/ 9544 h 10000"/>
              <a:gd name="connsiteX25" fmla="*/ 1485 w 10000"/>
              <a:gd name="connsiteY25" fmla="*/ 9239 h 10000"/>
              <a:gd name="connsiteX26" fmla="*/ 792 w 10000"/>
              <a:gd name="connsiteY26" fmla="*/ 10000 h 10000"/>
              <a:gd name="connsiteX27" fmla="*/ 0 w 10000"/>
              <a:gd name="connsiteY27" fmla="*/ 10000 h 10000"/>
              <a:gd name="connsiteX28" fmla="*/ 594 w 10000"/>
              <a:gd name="connsiteY28" fmla="*/ 6630 h 10000"/>
              <a:gd name="connsiteX29" fmla="*/ 1980 w 10000"/>
              <a:gd name="connsiteY29" fmla="*/ 3913 h 10000"/>
              <a:gd name="connsiteX30" fmla="*/ 2772 w 10000"/>
              <a:gd name="connsiteY30" fmla="*/ 3370 h 10000"/>
              <a:gd name="connsiteX0" fmla="*/ 2772 w 10000"/>
              <a:gd name="connsiteY0" fmla="*/ 3370 h 10560"/>
              <a:gd name="connsiteX1" fmla="*/ 3564 w 10000"/>
              <a:gd name="connsiteY1" fmla="*/ 2065 h 10560"/>
              <a:gd name="connsiteX2" fmla="*/ 3168 w 10000"/>
              <a:gd name="connsiteY2" fmla="*/ 978 h 10560"/>
              <a:gd name="connsiteX3" fmla="*/ 3960 w 10000"/>
              <a:gd name="connsiteY3" fmla="*/ 761 h 10560"/>
              <a:gd name="connsiteX4" fmla="*/ 4356 w 10000"/>
              <a:gd name="connsiteY4" fmla="*/ 1739 h 10560"/>
              <a:gd name="connsiteX5" fmla="*/ 4851 w 10000"/>
              <a:gd name="connsiteY5" fmla="*/ 870 h 10560"/>
              <a:gd name="connsiteX6" fmla="*/ 6040 w 10000"/>
              <a:gd name="connsiteY6" fmla="*/ 870 h 10560"/>
              <a:gd name="connsiteX7" fmla="*/ 5743 w 10000"/>
              <a:gd name="connsiteY7" fmla="*/ 217 h 10560"/>
              <a:gd name="connsiteX8" fmla="*/ 6634 w 10000"/>
              <a:gd name="connsiteY8" fmla="*/ 0 h 10560"/>
              <a:gd name="connsiteX9" fmla="*/ 7921 w 10000"/>
              <a:gd name="connsiteY9" fmla="*/ 1522 h 10560"/>
              <a:gd name="connsiteX10" fmla="*/ 8416 w 10000"/>
              <a:gd name="connsiteY10" fmla="*/ 3478 h 10560"/>
              <a:gd name="connsiteX11" fmla="*/ 9406 w 10000"/>
              <a:gd name="connsiteY11" fmla="*/ 3152 h 10560"/>
              <a:gd name="connsiteX12" fmla="*/ 10000 w 10000"/>
              <a:gd name="connsiteY12" fmla="*/ 3913 h 10560"/>
              <a:gd name="connsiteX13" fmla="*/ 9901 w 10000"/>
              <a:gd name="connsiteY13" fmla="*/ 4239 h 10560"/>
              <a:gd name="connsiteX14" fmla="*/ 8119 w 10000"/>
              <a:gd name="connsiteY14" fmla="*/ 6087 h 10560"/>
              <a:gd name="connsiteX15" fmla="*/ 7426 w 10000"/>
              <a:gd name="connsiteY15" fmla="*/ 6196 h 10560"/>
              <a:gd name="connsiteX16" fmla="*/ 7624 w 10000"/>
              <a:gd name="connsiteY16" fmla="*/ 6957 h 10560"/>
              <a:gd name="connsiteX17" fmla="*/ 8020 w 10000"/>
              <a:gd name="connsiteY17" fmla="*/ 7065 h 10560"/>
              <a:gd name="connsiteX18" fmla="*/ 7921 w 10000"/>
              <a:gd name="connsiteY18" fmla="*/ 9457 h 10560"/>
              <a:gd name="connsiteX19" fmla="*/ 7426 w 10000"/>
              <a:gd name="connsiteY19" fmla="*/ 9565 h 10560"/>
              <a:gd name="connsiteX20" fmla="*/ 7228 w 10000"/>
              <a:gd name="connsiteY20" fmla="*/ 9239 h 10560"/>
              <a:gd name="connsiteX21" fmla="*/ 6238 w 10000"/>
              <a:gd name="connsiteY21" fmla="*/ 10000 h 10560"/>
              <a:gd name="connsiteX22" fmla="*/ 5535 w 10000"/>
              <a:gd name="connsiteY22" fmla="*/ 9801 h 10560"/>
              <a:gd name="connsiteX23" fmla="*/ 3960 w 10000"/>
              <a:gd name="connsiteY23" fmla="*/ 8696 h 10560"/>
              <a:gd name="connsiteX24" fmla="*/ 3480 w 10000"/>
              <a:gd name="connsiteY24" fmla="*/ 9544 h 10560"/>
              <a:gd name="connsiteX25" fmla="*/ 2289 w 10000"/>
              <a:gd name="connsiteY25" fmla="*/ 10556 h 10560"/>
              <a:gd name="connsiteX26" fmla="*/ 1485 w 10000"/>
              <a:gd name="connsiteY26" fmla="*/ 9239 h 10560"/>
              <a:gd name="connsiteX27" fmla="*/ 792 w 10000"/>
              <a:gd name="connsiteY27" fmla="*/ 10000 h 10560"/>
              <a:gd name="connsiteX28" fmla="*/ 0 w 10000"/>
              <a:gd name="connsiteY28" fmla="*/ 10000 h 10560"/>
              <a:gd name="connsiteX29" fmla="*/ 594 w 10000"/>
              <a:gd name="connsiteY29" fmla="*/ 6630 h 10560"/>
              <a:gd name="connsiteX30" fmla="*/ 1980 w 10000"/>
              <a:gd name="connsiteY30" fmla="*/ 3913 h 10560"/>
              <a:gd name="connsiteX31" fmla="*/ 2772 w 10000"/>
              <a:gd name="connsiteY31" fmla="*/ 3370 h 10560"/>
              <a:gd name="connsiteX0" fmla="*/ 2772 w 10000"/>
              <a:gd name="connsiteY0" fmla="*/ 3370 h 10560"/>
              <a:gd name="connsiteX1" fmla="*/ 3564 w 10000"/>
              <a:gd name="connsiteY1" fmla="*/ 2065 h 10560"/>
              <a:gd name="connsiteX2" fmla="*/ 3168 w 10000"/>
              <a:gd name="connsiteY2" fmla="*/ 978 h 10560"/>
              <a:gd name="connsiteX3" fmla="*/ 3960 w 10000"/>
              <a:gd name="connsiteY3" fmla="*/ 761 h 10560"/>
              <a:gd name="connsiteX4" fmla="*/ 4356 w 10000"/>
              <a:gd name="connsiteY4" fmla="*/ 1739 h 10560"/>
              <a:gd name="connsiteX5" fmla="*/ 4851 w 10000"/>
              <a:gd name="connsiteY5" fmla="*/ 870 h 10560"/>
              <a:gd name="connsiteX6" fmla="*/ 6040 w 10000"/>
              <a:gd name="connsiteY6" fmla="*/ 870 h 10560"/>
              <a:gd name="connsiteX7" fmla="*/ 5743 w 10000"/>
              <a:gd name="connsiteY7" fmla="*/ 217 h 10560"/>
              <a:gd name="connsiteX8" fmla="*/ 6634 w 10000"/>
              <a:gd name="connsiteY8" fmla="*/ 0 h 10560"/>
              <a:gd name="connsiteX9" fmla="*/ 7921 w 10000"/>
              <a:gd name="connsiteY9" fmla="*/ 1522 h 10560"/>
              <a:gd name="connsiteX10" fmla="*/ 8416 w 10000"/>
              <a:gd name="connsiteY10" fmla="*/ 3478 h 10560"/>
              <a:gd name="connsiteX11" fmla="*/ 9406 w 10000"/>
              <a:gd name="connsiteY11" fmla="*/ 3152 h 10560"/>
              <a:gd name="connsiteX12" fmla="*/ 10000 w 10000"/>
              <a:gd name="connsiteY12" fmla="*/ 3913 h 10560"/>
              <a:gd name="connsiteX13" fmla="*/ 9901 w 10000"/>
              <a:gd name="connsiteY13" fmla="*/ 4239 h 10560"/>
              <a:gd name="connsiteX14" fmla="*/ 8119 w 10000"/>
              <a:gd name="connsiteY14" fmla="*/ 6087 h 10560"/>
              <a:gd name="connsiteX15" fmla="*/ 7426 w 10000"/>
              <a:gd name="connsiteY15" fmla="*/ 6196 h 10560"/>
              <a:gd name="connsiteX16" fmla="*/ 7624 w 10000"/>
              <a:gd name="connsiteY16" fmla="*/ 6957 h 10560"/>
              <a:gd name="connsiteX17" fmla="*/ 8020 w 10000"/>
              <a:gd name="connsiteY17" fmla="*/ 7065 h 10560"/>
              <a:gd name="connsiteX18" fmla="*/ 7921 w 10000"/>
              <a:gd name="connsiteY18" fmla="*/ 9457 h 10560"/>
              <a:gd name="connsiteX19" fmla="*/ 7426 w 10000"/>
              <a:gd name="connsiteY19" fmla="*/ 9565 h 10560"/>
              <a:gd name="connsiteX20" fmla="*/ 7228 w 10000"/>
              <a:gd name="connsiteY20" fmla="*/ 9239 h 10560"/>
              <a:gd name="connsiteX21" fmla="*/ 6238 w 10000"/>
              <a:gd name="connsiteY21" fmla="*/ 10000 h 10560"/>
              <a:gd name="connsiteX22" fmla="*/ 5535 w 10000"/>
              <a:gd name="connsiteY22" fmla="*/ 9801 h 10560"/>
              <a:gd name="connsiteX23" fmla="*/ 3960 w 10000"/>
              <a:gd name="connsiteY23" fmla="*/ 8696 h 10560"/>
              <a:gd name="connsiteX24" fmla="*/ 3480 w 10000"/>
              <a:gd name="connsiteY24" fmla="*/ 9544 h 10560"/>
              <a:gd name="connsiteX25" fmla="*/ 2289 w 10000"/>
              <a:gd name="connsiteY25" fmla="*/ 10556 h 10560"/>
              <a:gd name="connsiteX26" fmla="*/ 1221 w 10000"/>
              <a:gd name="connsiteY26" fmla="*/ 10158 h 10560"/>
              <a:gd name="connsiteX27" fmla="*/ 792 w 10000"/>
              <a:gd name="connsiteY27" fmla="*/ 10000 h 10560"/>
              <a:gd name="connsiteX28" fmla="*/ 0 w 10000"/>
              <a:gd name="connsiteY28" fmla="*/ 10000 h 10560"/>
              <a:gd name="connsiteX29" fmla="*/ 594 w 10000"/>
              <a:gd name="connsiteY29" fmla="*/ 6630 h 10560"/>
              <a:gd name="connsiteX30" fmla="*/ 1980 w 10000"/>
              <a:gd name="connsiteY30" fmla="*/ 3913 h 10560"/>
              <a:gd name="connsiteX31" fmla="*/ 2772 w 10000"/>
              <a:gd name="connsiteY31" fmla="*/ 3370 h 10560"/>
              <a:gd name="connsiteX0" fmla="*/ 2772 w 10000"/>
              <a:gd name="connsiteY0" fmla="*/ 3370 h 10560"/>
              <a:gd name="connsiteX1" fmla="*/ 3564 w 10000"/>
              <a:gd name="connsiteY1" fmla="*/ 2065 h 10560"/>
              <a:gd name="connsiteX2" fmla="*/ 3168 w 10000"/>
              <a:gd name="connsiteY2" fmla="*/ 978 h 10560"/>
              <a:gd name="connsiteX3" fmla="*/ 3960 w 10000"/>
              <a:gd name="connsiteY3" fmla="*/ 761 h 10560"/>
              <a:gd name="connsiteX4" fmla="*/ 4356 w 10000"/>
              <a:gd name="connsiteY4" fmla="*/ 1739 h 10560"/>
              <a:gd name="connsiteX5" fmla="*/ 4851 w 10000"/>
              <a:gd name="connsiteY5" fmla="*/ 870 h 10560"/>
              <a:gd name="connsiteX6" fmla="*/ 6040 w 10000"/>
              <a:gd name="connsiteY6" fmla="*/ 870 h 10560"/>
              <a:gd name="connsiteX7" fmla="*/ 5743 w 10000"/>
              <a:gd name="connsiteY7" fmla="*/ 217 h 10560"/>
              <a:gd name="connsiteX8" fmla="*/ 6634 w 10000"/>
              <a:gd name="connsiteY8" fmla="*/ 0 h 10560"/>
              <a:gd name="connsiteX9" fmla="*/ 7921 w 10000"/>
              <a:gd name="connsiteY9" fmla="*/ 1522 h 10560"/>
              <a:gd name="connsiteX10" fmla="*/ 8416 w 10000"/>
              <a:gd name="connsiteY10" fmla="*/ 3478 h 10560"/>
              <a:gd name="connsiteX11" fmla="*/ 9406 w 10000"/>
              <a:gd name="connsiteY11" fmla="*/ 3152 h 10560"/>
              <a:gd name="connsiteX12" fmla="*/ 10000 w 10000"/>
              <a:gd name="connsiteY12" fmla="*/ 3913 h 10560"/>
              <a:gd name="connsiteX13" fmla="*/ 9901 w 10000"/>
              <a:gd name="connsiteY13" fmla="*/ 4239 h 10560"/>
              <a:gd name="connsiteX14" fmla="*/ 8119 w 10000"/>
              <a:gd name="connsiteY14" fmla="*/ 6087 h 10560"/>
              <a:gd name="connsiteX15" fmla="*/ 7426 w 10000"/>
              <a:gd name="connsiteY15" fmla="*/ 6196 h 10560"/>
              <a:gd name="connsiteX16" fmla="*/ 7624 w 10000"/>
              <a:gd name="connsiteY16" fmla="*/ 6957 h 10560"/>
              <a:gd name="connsiteX17" fmla="*/ 8020 w 10000"/>
              <a:gd name="connsiteY17" fmla="*/ 7065 h 10560"/>
              <a:gd name="connsiteX18" fmla="*/ 7921 w 10000"/>
              <a:gd name="connsiteY18" fmla="*/ 9457 h 10560"/>
              <a:gd name="connsiteX19" fmla="*/ 7426 w 10000"/>
              <a:gd name="connsiteY19" fmla="*/ 9565 h 10560"/>
              <a:gd name="connsiteX20" fmla="*/ 7228 w 10000"/>
              <a:gd name="connsiteY20" fmla="*/ 9239 h 10560"/>
              <a:gd name="connsiteX21" fmla="*/ 6238 w 10000"/>
              <a:gd name="connsiteY21" fmla="*/ 10000 h 10560"/>
              <a:gd name="connsiteX22" fmla="*/ 5535 w 10000"/>
              <a:gd name="connsiteY22" fmla="*/ 9801 h 10560"/>
              <a:gd name="connsiteX23" fmla="*/ 3960 w 10000"/>
              <a:gd name="connsiteY23" fmla="*/ 8696 h 10560"/>
              <a:gd name="connsiteX24" fmla="*/ 3480 w 10000"/>
              <a:gd name="connsiteY24" fmla="*/ 9544 h 10560"/>
              <a:gd name="connsiteX25" fmla="*/ 2289 w 10000"/>
              <a:gd name="connsiteY25" fmla="*/ 10556 h 10560"/>
              <a:gd name="connsiteX26" fmla="*/ 1221 w 10000"/>
              <a:gd name="connsiteY26" fmla="*/ 10158 h 10560"/>
              <a:gd name="connsiteX27" fmla="*/ 792 w 10000"/>
              <a:gd name="connsiteY27" fmla="*/ 10000 h 10560"/>
              <a:gd name="connsiteX28" fmla="*/ 0 w 10000"/>
              <a:gd name="connsiteY28" fmla="*/ 10000 h 10560"/>
              <a:gd name="connsiteX29" fmla="*/ 428 w 10000"/>
              <a:gd name="connsiteY29" fmla="*/ 5436 h 10560"/>
              <a:gd name="connsiteX30" fmla="*/ 1980 w 10000"/>
              <a:gd name="connsiteY30" fmla="*/ 3913 h 10560"/>
              <a:gd name="connsiteX31" fmla="*/ 2772 w 10000"/>
              <a:gd name="connsiteY31" fmla="*/ 3370 h 10560"/>
              <a:gd name="connsiteX0" fmla="*/ 2772 w 10000"/>
              <a:gd name="connsiteY0" fmla="*/ 3370 h 10560"/>
              <a:gd name="connsiteX1" fmla="*/ 3564 w 10000"/>
              <a:gd name="connsiteY1" fmla="*/ 2065 h 10560"/>
              <a:gd name="connsiteX2" fmla="*/ 3168 w 10000"/>
              <a:gd name="connsiteY2" fmla="*/ 978 h 10560"/>
              <a:gd name="connsiteX3" fmla="*/ 3960 w 10000"/>
              <a:gd name="connsiteY3" fmla="*/ 761 h 10560"/>
              <a:gd name="connsiteX4" fmla="*/ 4356 w 10000"/>
              <a:gd name="connsiteY4" fmla="*/ 1739 h 10560"/>
              <a:gd name="connsiteX5" fmla="*/ 4851 w 10000"/>
              <a:gd name="connsiteY5" fmla="*/ 870 h 10560"/>
              <a:gd name="connsiteX6" fmla="*/ 6040 w 10000"/>
              <a:gd name="connsiteY6" fmla="*/ 870 h 10560"/>
              <a:gd name="connsiteX7" fmla="*/ 5743 w 10000"/>
              <a:gd name="connsiteY7" fmla="*/ 217 h 10560"/>
              <a:gd name="connsiteX8" fmla="*/ 6634 w 10000"/>
              <a:gd name="connsiteY8" fmla="*/ 0 h 10560"/>
              <a:gd name="connsiteX9" fmla="*/ 7921 w 10000"/>
              <a:gd name="connsiteY9" fmla="*/ 1522 h 10560"/>
              <a:gd name="connsiteX10" fmla="*/ 8416 w 10000"/>
              <a:gd name="connsiteY10" fmla="*/ 3478 h 10560"/>
              <a:gd name="connsiteX11" fmla="*/ 9406 w 10000"/>
              <a:gd name="connsiteY11" fmla="*/ 3152 h 10560"/>
              <a:gd name="connsiteX12" fmla="*/ 10000 w 10000"/>
              <a:gd name="connsiteY12" fmla="*/ 3913 h 10560"/>
              <a:gd name="connsiteX13" fmla="*/ 9901 w 10000"/>
              <a:gd name="connsiteY13" fmla="*/ 4239 h 10560"/>
              <a:gd name="connsiteX14" fmla="*/ 8119 w 10000"/>
              <a:gd name="connsiteY14" fmla="*/ 6087 h 10560"/>
              <a:gd name="connsiteX15" fmla="*/ 7426 w 10000"/>
              <a:gd name="connsiteY15" fmla="*/ 6196 h 10560"/>
              <a:gd name="connsiteX16" fmla="*/ 7624 w 10000"/>
              <a:gd name="connsiteY16" fmla="*/ 6957 h 10560"/>
              <a:gd name="connsiteX17" fmla="*/ 8020 w 10000"/>
              <a:gd name="connsiteY17" fmla="*/ 7065 h 10560"/>
              <a:gd name="connsiteX18" fmla="*/ 7921 w 10000"/>
              <a:gd name="connsiteY18" fmla="*/ 9457 h 10560"/>
              <a:gd name="connsiteX19" fmla="*/ 7426 w 10000"/>
              <a:gd name="connsiteY19" fmla="*/ 9565 h 10560"/>
              <a:gd name="connsiteX20" fmla="*/ 7228 w 10000"/>
              <a:gd name="connsiteY20" fmla="*/ 9239 h 10560"/>
              <a:gd name="connsiteX21" fmla="*/ 6238 w 10000"/>
              <a:gd name="connsiteY21" fmla="*/ 10000 h 10560"/>
              <a:gd name="connsiteX22" fmla="*/ 5535 w 10000"/>
              <a:gd name="connsiteY22" fmla="*/ 9801 h 10560"/>
              <a:gd name="connsiteX23" fmla="*/ 3960 w 10000"/>
              <a:gd name="connsiteY23" fmla="*/ 8696 h 10560"/>
              <a:gd name="connsiteX24" fmla="*/ 3480 w 10000"/>
              <a:gd name="connsiteY24" fmla="*/ 9544 h 10560"/>
              <a:gd name="connsiteX25" fmla="*/ 2289 w 10000"/>
              <a:gd name="connsiteY25" fmla="*/ 10556 h 10560"/>
              <a:gd name="connsiteX26" fmla="*/ 1221 w 10000"/>
              <a:gd name="connsiteY26" fmla="*/ 10158 h 10560"/>
              <a:gd name="connsiteX27" fmla="*/ 792 w 10000"/>
              <a:gd name="connsiteY27" fmla="*/ 10000 h 10560"/>
              <a:gd name="connsiteX28" fmla="*/ 0 w 10000"/>
              <a:gd name="connsiteY28" fmla="*/ 10000 h 10560"/>
              <a:gd name="connsiteX29" fmla="*/ 428 w 10000"/>
              <a:gd name="connsiteY29" fmla="*/ 5436 h 10560"/>
              <a:gd name="connsiteX30" fmla="*/ 1083 w 10000"/>
              <a:gd name="connsiteY30" fmla="*/ 3737 h 10560"/>
              <a:gd name="connsiteX31" fmla="*/ 2772 w 10000"/>
              <a:gd name="connsiteY31" fmla="*/ 3370 h 10560"/>
              <a:gd name="connsiteX0" fmla="*/ 2772 w 10000"/>
              <a:gd name="connsiteY0" fmla="*/ 3370 h 10560"/>
              <a:gd name="connsiteX1" fmla="*/ 3564 w 10000"/>
              <a:gd name="connsiteY1" fmla="*/ 2065 h 10560"/>
              <a:gd name="connsiteX2" fmla="*/ 2729 w 10000"/>
              <a:gd name="connsiteY2" fmla="*/ 1156 h 10560"/>
              <a:gd name="connsiteX3" fmla="*/ 3960 w 10000"/>
              <a:gd name="connsiteY3" fmla="*/ 761 h 10560"/>
              <a:gd name="connsiteX4" fmla="*/ 4356 w 10000"/>
              <a:gd name="connsiteY4" fmla="*/ 1739 h 10560"/>
              <a:gd name="connsiteX5" fmla="*/ 4851 w 10000"/>
              <a:gd name="connsiteY5" fmla="*/ 870 h 10560"/>
              <a:gd name="connsiteX6" fmla="*/ 6040 w 10000"/>
              <a:gd name="connsiteY6" fmla="*/ 870 h 10560"/>
              <a:gd name="connsiteX7" fmla="*/ 5743 w 10000"/>
              <a:gd name="connsiteY7" fmla="*/ 217 h 10560"/>
              <a:gd name="connsiteX8" fmla="*/ 6634 w 10000"/>
              <a:gd name="connsiteY8" fmla="*/ 0 h 10560"/>
              <a:gd name="connsiteX9" fmla="*/ 7921 w 10000"/>
              <a:gd name="connsiteY9" fmla="*/ 1522 h 10560"/>
              <a:gd name="connsiteX10" fmla="*/ 8416 w 10000"/>
              <a:gd name="connsiteY10" fmla="*/ 3478 h 10560"/>
              <a:gd name="connsiteX11" fmla="*/ 9406 w 10000"/>
              <a:gd name="connsiteY11" fmla="*/ 3152 h 10560"/>
              <a:gd name="connsiteX12" fmla="*/ 10000 w 10000"/>
              <a:gd name="connsiteY12" fmla="*/ 3913 h 10560"/>
              <a:gd name="connsiteX13" fmla="*/ 9901 w 10000"/>
              <a:gd name="connsiteY13" fmla="*/ 4239 h 10560"/>
              <a:gd name="connsiteX14" fmla="*/ 8119 w 10000"/>
              <a:gd name="connsiteY14" fmla="*/ 6087 h 10560"/>
              <a:gd name="connsiteX15" fmla="*/ 7426 w 10000"/>
              <a:gd name="connsiteY15" fmla="*/ 6196 h 10560"/>
              <a:gd name="connsiteX16" fmla="*/ 7624 w 10000"/>
              <a:gd name="connsiteY16" fmla="*/ 6957 h 10560"/>
              <a:gd name="connsiteX17" fmla="*/ 8020 w 10000"/>
              <a:gd name="connsiteY17" fmla="*/ 7065 h 10560"/>
              <a:gd name="connsiteX18" fmla="*/ 7921 w 10000"/>
              <a:gd name="connsiteY18" fmla="*/ 9457 h 10560"/>
              <a:gd name="connsiteX19" fmla="*/ 7426 w 10000"/>
              <a:gd name="connsiteY19" fmla="*/ 9565 h 10560"/>
              <a:gd name="connsiteX20" fmla="*/ 7228 w 10000"/>
              <a:gd name="connsiteY20" fmla="*/ 9239 h 10560"/>
              <a:gd name="connsiteX21" fmla="*/ 6238 w 10000"/>
              <a:gd name="connsiteY21" fmla="*/ 10000 h 10560"/>
              <a:gd name="connsiteX22" fmla="*/ 5535 w 10000"/>
              <a:gd name="connsiteY22" fmla="*/ 9801 h 10560"/>
              <a:gd name="connsiteX23" fmla="*/ 3960 w 10000"/>
              <a:gd name="connsiteY23" fmla="*/ 8696 h 10560"/>
              <a:gd name="connsiteX24" fmla="*/ 3480 w 10000"/>
              <a:gd name="connsiteY24" fmla="*/ 9544 h 10560"/>
              <a:gd name="connsiteX25" fmla="*/ 2289 w 10000"/>
              <a:gd name="connsiteY25" fmla="*/ 10556 h 10560"/>
              <a:gd name="connsiteX26" fmla="*/ 1221 w 10000"/>
              <a:gd name="connsiteY26" fmla="*/ 10158 h 10560"/>
              <a:gd name="connsiteX27" fmla="*/ 792 w 10000"/>
              <a:gd name="connsiteY27" fmla="*/ 10000 h 10560"/>
              <a:gd name="connsiteX28" fmla="*/ 0 w 10000"/>
              <a:gd name="connsiteY28" fmla="*/ 10000 h 10560"/>
              <a:gd name="connsiteX29" fmla="*/ 428 w 10000"/>
              <a:gd name="connsiteY29" fmla="*/ 5436 h 10560"/>
              <a:gd name="connsiteX30" fmla="*/ 1083 w 10000"/>
              <a:gd name="connsiteY30" fmla="*/ 3737 h 10560"/>
              <a:gd name="connsiteX31" fmla="*/ 2772 w 10000"/>
              <a:gd name="connsiteY31" fmla="*/ 3370 h 10560"/>
              <a:gd name="connsiteX0" fmla="*/ 2772 w 10000"/>
              <a:gd name="connsiteY0" fmla="*/ 3370 h 10560"/>
              <a:gd name="connsiteX1" fmla="*/ 3564 w 10000"/>
              <a:gd name="connsiteY1" fmla="*/ 2065 h 10560"/>
              <a:gd name="connsiteX2" fmla="*/ 2729 w 10000"/>
              <a:gd name="connsiteY2" fmla="*/ 1156 h 10560"/>
              <a:gd name="connsiteX3" fmla="*/ 3960 w 10000"/>
              <a:gd name="connsiteY3" fmla="*/ 761 h 10560"/>
              <a:gd name="connsiteX4" fmla="*/ 4675 w 10000"/>
              <a:gd name="connsiteY4" fmla="*/ 978 h 10560"/>
              <a:gd name="connsiteX5" fmla="*/ 4851 w 10000"/>
              <a:gd name="connsiteY5" fmla="*/ 870 h 10560"/>
              <a:gd name="connsiteX6" fmla="*/ 6040 w 10000"/>
              <a:gd name="connsiteY6" fmla="*/ 870 h 10560"/>
              <a:gd name="connsiteX7" fmla="*/ 5743 w 10000"/>
              <a:gd name="connsiteY7" fmla="*/ 217 h 10560"/>
              <a:gd name="connsiteX8" fmla="*/ 6634 w 10000"/>
              <a:gd name="connsiteY8" fmla="*/ 0 h 10560"/>
              <a:gd name="connsiteX9" fmla="*/ 7921 w 10000"/>
              <a:gd name="connsiteY9" fmla="*/ 1522 h 10560"/>
              <a:gd name="connsiteX10" fmla="*/ 8416 w 10000"/>
              <a:gd name="connsiteY10" fmla="*/ 3478 h 10560"/>
              <a:gd name="connsiteX11" fmla="*/ 9406 w 10000"/>
              <a:gd name="connsiteY11" fmla="*/ 3152 h 10560"/>
              <a:gd name="connsiteX12" fmla="*/ 10000 w 10000"/>
              <a:gd name="connsiteY12" fmla="*/ 3913 h 10560"/>
              <a:gd name="connsiteX13" fmla="*/ 9901 w 10000"/>
              <a:gd name="connsiteY13" fmla="*/ 4239 h 10560"/>
              <a:gd name="connsiteX14" fmla="*/ 8119 w 10000"/>
              <a:gd name="connsiteY14" fmla="*/ 6087 h 10560"/>
              <a:gd name="connsiteX15" fmla="*/ 7426 w 10000"/>
              <a:gd name="connsiteY15" fmla="*/ 6196 h 10560"/>
              <a:gd name="connsiteX16" fmla="*/ 7624 w 10000"/>
              <a:gd name="connsiteY16" fmla="*/ 6957 h 10560"/>
              <a:gd name="connsiteX17" fmla="*/ 8020 w 10000"/>
              <a:gd name="connsiteY17" fmla="*/ 7065 h 10560"/>
              <a:gd name="connsiteX18" fmla="*/ 7921 w 10000"/>
              <a:gd name="connsiteY18" fmla="*/ 9457 h 10560"/>
              <a:gd name="connsiteX19" fmla="*/ 7426 w 10000"/>
              <a:gd name="connsiteY19" fmla="*/ 9565 h 10560"/>
              <a:gd name="connsiteX20" fmla="*/ 7228 w 10000"/>
              <a:gd name="connsiteY20" fmla="*/ 9239 h 10560"/>
              <a:gd name="connsiteX21" fmla="*/ 6238 w 10000"/>
              <a:gd name="connsiteY21" fmla="*/ 10000 h 10560"/>
              <a:gd name="connsiteX22" fmla="*/ 5535 w 10000"/>
              <a:gd name="connsiteY22" fmla="*/ 9801 h 10560"/>
              <a:gd name="connsiteX23" fmla="*/ 3960 w 10000"/>
              <a:gd name="connsiteY23" fmla="*/ 8696 h 10560"/>
              <a:gd name="connsiteX24" fmla="*/ 3480 w 10000"/>
              <a:gd name="connsiteY24" fmla="*/ 9544 h 10560"/>
              <a:gd name="connsiteX25" fmla="*/ 2289 w 10000"/>
              <a:gd name="connsiteY25" fmla="*/ 10556 h 10560"/>
              <a:gd name="connsiteX26" fmla="*/ 1221 w 10000"/>
              <a:gd name="connsiteY26" fmla="*/ 10158 h 10560"/>
              <a:gd name="connsiteX27" fmla="*/ 792 w 10000"/>
              <a:gd name="connsiteY27" fmla="*/ 10000 h 10560"/>
              <a:gd name="connsiteX28" fmla="*/ 0 w 10000"/>
              <a:gd name="connsiteY28" fmla="*/ 10000 h 10560"/>
              <a:gd name="connsiteX29" fmla="*/ 428 w 10000"/>
              <a:gd name="connsiteY29" fmla="*/ 5436 h 10560"/>
              <a:gd name="connsiteX30" fmla="*/ 1083 w 10000"/>
              <a:gd name="connsiteY30" fmla="*/ 3737 h 10560"/>
              <a:gd name="connsiteX31" fmla="*/ 2772 w 10000"/>
              <a:gd name="connsiteY31" fmla="*/ 3370 h 10560"/>
              <a:gd name="connsiteX0" fmla="*/ 2772 w 10000"/>
              <a:gd name="connsiteY0" fmla="*/ 3370 h 10560"/>
              <a:gd name="connsiteX1" fmla="*/ 3564 w 10000"/>
              <a:gd name="connsiteY1" fmla="*/ 2065 h 10560"/>
              <a:gd name="connsiteX2" fmla="*/ 2729 w 10000"/>
              <a:gd name="connsiteY2" fmla="*/ 1156 h 10560"/>
              <a:gd name="connsiteX3" fmla="*/ 3960 w 10000"/>
              <a:gd name="connsiteY3" fmla="*/ 761 h 10560"/>
              <a:gd name="connsiteX4" fmla="*/ 4675 w 10000"/>
              <a:gd name="connsiteY4" fmla="*/ 978 h 10560"/>
              <a:gd name="connsiteX5" fmla="*/ 4851 w 10000"/>
              <a:gd name="connsiteY5" fmla="*/ 870 h 10560"/>
              <a:gd name="connsiteX6" fmla="*/ 6040 w 10000"/>
              <a:gd name="connsiteY6" fmla="*/ 870 h 10560"/>
              <a:gd name="connsiteX7" fmla="*/ 5743 w 10000"/>
              <a:gd name="connsiteY7" fmla="*/ 217 h 10560"/>
              <a:gd name="connsiteX8" fmla="*/ 6634 w 10000"/>
              <a:gd name="connsiteY8" fmla="*/ 0 h 10560"/>
              <a:gd name="connsiteX9" fmla="*/ 8698 w 10000"/>
              <a:gd name="connsiteY9" fmla="*/ 1116 h 10560"/>
              <a:gd name="connsiteX10" fmla="*/ 8416 w 10000"/>
              <a:gd name="connsiteY10" fmla="*/ 3478 h 10560"/>
              <a:gd name="connsiteX11" fmla="*/ 9406 w 10000"/>
              <a:gd name="connsiteY11" fmla="*/ 3152 h 10560"/>
              <a:gd name="connsiteX12" fmla="*/ 10000 w 10000"/>
              <a:gd name="connsiteY12" fmla="*/ 3913 h 10560"/>
              <a:gd name="connsiteX13" fmla="*/ 9901 w 10000"/>
              <a:gd name="connsiteY13" fmla="*/ 4239 h 10560"/>
              <a:gd name="connsiteX14" fmla="*/ 8119 w 10000"/>
              <a:gd name="connsiteY14" fmla="*/ 6087 h 10560"/>
              <a:gd name="connsiteX15" fmla="*/ 7426 w 10000"/>
              <a:gd name="connsiteY15" fmla="*/ 6196 h 10560"/>
              <a:gd name="connsiteX16" fmla="*/ 7624 w 10000"/>
              <a:gd name="connsiteY16" fmla="*/ 6957 h 10560"/>
              <a:gd name="connsiteX17" fmla="*/ 8020 w 10000"/>
              <a:gd name="connsiteY17" fmla="*/ 7065 h 10560"/>
              <a:gd name="connsiteX18" fmla="*/ 7921 w 10000"/>
              <a:gd name="connsiteY18" fmla="*/ 9457 h 10560"/>
              <a:gd name="connsiteX19" fmla="*/ 7426 w 10000"/>
              <a:gd name="connsiteY19" fmla="*/ 9565 h 10560"/>
              <a:gd name="connsiteX20" fmla="*/ 7228 w 10000"/>
              <a:gd name="connsiteY20" fmla="*/ 9239 h 10560"/>
              <a:gd name="connsiteX21" fmla="*/ 6238 w 10000"/>
              <a:gd name="connsiteY21" fmla="*/ 10000 h 10560"/>
              <a:gd name="connsiteX22" fmla="*/ 5535 w 10000"/>
              <a:gd name="connsiteY22" fmla="*/ 9801 h 10560"/>
              <a:gd name="connsiteX23" fmla="*/ 3960 w 10000"/>
              <a:gd name="connsiteY23" fmla="*/ 8696 h 10560"/>
              <a:gd name="connsiteX24" fmla="*/ 3480 w 10000"/>
              <a:gd name="connsiteY24" fmla="*/ 9544 h 10560"/>
              <a:gd name="connsiteX25" fmla="*/ 2289 w 10000"/>
              <a:gd name="connsiteY25" fmla="*/ 10556 h 10560"/>
              <a:gd name="connsiteX26" fmla="*/ 1221 w 10000"/>
              <a:gd name="connsiteY26" fmla="*/ 10158 h 10560"/>
              <a:gd name="connsiteX27" fmla="*/ 792 w 10000"/>
              <a:gd name="connsiteY27" fmla="*/ 10000 h 10560"/>
              <a:gd name="connsiteX28" fmla="*/ 0 w 10000"/>
              <a:gd name="connsiteY28" fmla="*/ 10000 h 10560"/>
              <a:gd name="connsiteX29" fmla="*/ 428 w 10000"/>
              <a:gd name="connsiteY29" fmla="*/ 5436 h 10560"/>
              <a:gd name="connsiteX30" fmla="*/ 1083 w 10000"/>
              <a:gd name="connsiteY30" fmla="*/ 3737 h 10560"/>
              <a:gd name="connsiteX31" fmla="*/ 2772 w 10000"/>
              <a:gd name="connsiteY31" fmla="*/ 3370 h 10560"/>
              <a:gd name="connsiteX0" fmla="*/ 2772 w 10000"/>
              <a:gd name="connsiteY0" fmla="*/ 3370 h 10560"/>
              <a:gd name="connsiteX1" fmla="*/ 3564 w 10000"/>
              <a:gd name="connsiteY1" fmla="*/ 2065 h 10560"/>
              <a:gd name="connsiteX2" fmla="*/ 2729 w 10000"/>
              <a:gd name="connsiteY2" fmla="*/ 1156 h 10560"/>
              <a:gd name="connsiteX3" fmla="*/ 3960 w 10000"/>
              <a:gd name="connsiteY3" fmla="*/ 761 h 10560"/>
              <a:gd name="connsiteX4" fmla="*/ 4675 w 10000"/>
              <a:gd name="connsiteY4" fmla="*/ 978 h 10560"/>
              <a:gd name="connsiteX5" fmla="*/ 4851 w 10000"/>
              <a:gd name="connsiteY5" fmla="*/ 870 h 10560"/>
              <a:gd name="connsiteX6" fmla="*/ 6040 w 10000"/>
              <a:gd name="connsiteY6" fmla="*/ 870 h 10560"/>
              <a:gd name="connsiteX7" fmla="*/ 5743 w 10000"/>
              <a:gd name="connsiteY7" fmla="*/ 217 h 10560"/>
              <a:gd name="connsiteX8" fmla="*/ 6634 w 10000"/>
              <a:gd name="connsiteY8" fmla="*/ 0 h 10560"/>
              <a:gd name="connsiteX9" fmla="*/ 8698 w 10000"/>
              <a:gd name="connsiteY9" fmla="*/ 1116 h 10560"/>
              <a:gd name="connsiteX10" fmla="*/ 9110 w 10000"/>
              <a:gd name="connsiteY10" fmla="*/ 2835 h 10560"/>
              <a:gd name="connsiteX11" fmla="*/ 9406 w 10000"/>
              <a:gd name="connsiteY11" fmla="*/ 3152 h 10560"/>
              <a:gd name="connsiteX12" fmla="*/ 10000 w 10000"/>
              <a:gd name="connsiteY12" fmla="*/ 3913 h 10560"/>
              <a:gd name="connsiteX13" fmla="*/ 9901 w 10000"/>
              <a:gd name="connsiteY13" fmla="*/ 4239 h 10560"/>
              <a:gd name="connsiteX14" fmla="*/ 8119 w 10000"/>
              <a:gd name="connsiteY14" fmla="*/ 6087 h 10560"/>
              <a:gd name="connsiteX15" fmla="*/ 7426 w 10000"/>
              <a:gd name="connsiteY15" fmla="*/ 6196 h 10560"/>
              <a:gd name="connsiteX16" fmla="*/ 7624 w 10000"/>
              <a:gd name="connsiteY16" fmla="*/ 6957 h 10560"/>
              <a:gd name="connsiteX17" fmla="*/ 8020 w 10000"/>
              <a:gd name="connsiteY17" fmla="*/ 7065 h 10560"/>
              <a:gd name="connsiteX18" fmla="*/ 7921 w 10000"/>
              <a:gd name="connsiteY18" fmla="*/ 9457 h 10560"/>
              <a:gd name="connsiteX19" fmla="*/ 7426 w 10000"/>
              <a:gd name="connsiteY19" fmla="*/ 9565 h 10560"/>
              <a:gd name="connsiteX20" fmla="*/ 7228 w 10000"/>
              <a:gd name="connsiteY20" fmla="*/ 9239 h 10560"/>
              <a:gd name="connsiteX21" fmla="*/ 6238 w 10000"/>
              <a:gd name="connsiteY21" fmla="*/ 10000 h 10560"/>
              <a:gd name="connsiteX22" fmla="*/ 5535 w 10000"/>
              <a:gd name="connsiteY22" fmla="*/ 9801 h 10560"/>
              <a:gd name="connsiteX23" fmla="*/ 3960 w 10000"/>
              <a:gd name="connsiteY23" fmla="*/ 8696 h 10560"/>
              <a:gd name="connsiteX24" fmla="*/ 3480 w 10000"/>
              <a:gd name="connsiteY24" fmla="*/ 9544 h 10560"/>
              <a:gd name="connsiteX25" fmla="*/ 2289 w 10000"/>
              <a:gd name="connsiteY25" fmla="*/ 10556 h 10560"/>
              <a:gd name="connsiteX26" fmla="*/ 1221 w 10000"/>
              <a:gd name="connsiteY26" fmla="*/ 10158 h 10560"/>
              <a:gd name="connsiteX27" fmla="*/ 792 w 10000"/>
              <a:gd name="connsiteY27" fmla="*/ 10000 h 10560"/>
              <a:gd name="connsiteX28" fmla="*/ 0 w 10000"/>
              <a:gd name="connsiteY28" fmla="*/ 10000 h 10560"/>
              <a:gd name="connsiteX29" fmla="*/ 428 w 10000"/>
              <a:gd name="connsiteY29" fmla="*/ 5436 h 10560"/>
              <a:gd name="connsiteX30" fmla="*/ 1083 w 10000"/>
              <a:gd name="connsiteY30" fmla="*/ 3737 h 10560"/>
              <a:gd name="connsiteX31" fmla="*/ 2772 w 10000"/>
              <a:gd name="connsiteY31" fmla="*/ 3370 h 10560"/>
              <a:gd name="connsiteX0" fmla="*/ 2772 w 10821"/>
              <a:gd name="connsiteY0" fmla="*/ 3370 h 10560"/>
              <a:gd name="connsiteX1" fmla="*/ 3564 w 10821"/>
              <a:gd name="connsiteY1" fmla="*/ 2065 h 10560"/>
              <a:gd name="connsiteX2" fmla="*/ 2729 w 10821"/>
              <a:gd name="connsiteY2" fmla="*/ 1156 h 10560"/>
              <a:gd name="connsiteX3" fmla="*/ 3960 w 10821"/>
              <a:gd name="connsiteY3" fmla="*/ 761 h 10560"/>
              <a:gd name="connsiteX4" fmla="*/ 4675 w 10821"/>
              <a:gd name="connsiteY4" fmla="*/ 978 h 10560"/>
              <a:gd name="connsiteX5" fmla="*/ 4851 w 10821"/>
              <a:gd name="connsiteY5" fmla="*/ 870 h 10560"/>
              <a:gd name="connsiteX6" fmla="*/ 6040 w 10821"/>
              <a:gd name="connsiteY6" fmla="*/ 870 h 10560"/>
              <a:gd name="connsiteX7" fmla="*/ 5743 w 10821"/>
              <a:gd name="connsiteY7" fmla="*/ 217 h 10560"/>
              <a:gd name="connsiteX8" fmla="*/ 6634 w 10821"/>
              <a:gd name="connsiteY8" fmla="*/ 0 h 10560"/>
              <a:gd name="connsiteX9" fmla="*/ 8698 w 10821"/>
              <a:gd name="connsiteY9" fmla="*/ 1116 h 10560"/>
              <a:gd name="connsiteX10" fmla="*/ 9110 w 10821"/>
              <a:gd name="connsiteY10" fmla="*/ 2835 h 10560"/>
              <a:gd name="connsiteX11" fmla="*/ 9406 w 10821"/>
              <a:gd name="connsiteY11" fmla="*/ 3152 h 10560"/>
              <a:gd name="connsiteX12" fmla="*/ 10821 w 10821"/>
              <a:gd name="connsiteY12" fmla="*/ 2678 h 10560"/>
              <a:gd name="connsiteX13" fmla="*/ 9901 w 10821"/>
              <a:gd name="connsiteY13" fmla="*/ 4239 h 10560"/>
              <a:gd name="connsiteX14" fmla="*/ 8119 w 10821"/>
              <a:gd name="connsiteY14" fmla="*/ 6087 h 10560"/>
              <a:gd name="connsiteX15" fmla="*/ 7426 w 10821"/>
              <a:gd name="connsiteY15" fmla="*/ 6196 h 10560"/>
              <a:gd name="connsiteX16" fmla="*/ 7624 w 10821"/>
              <a:gd name="connsiteY16" fmla="*/ 6957 h 10560"/>
              <a:gd name="connsiteX17" fmla="*/ 8020 w 10821"/>
              <a:gd name="connsiteY17" fmla="*/ 7065 h 10560"/>
              <a:gd name="connsiteX18" fmla="*/ 7921 w 10821"/>
              <a:gd name="connsiteY18" fmla="*/ 9457 h 10560"/>
              <a:gd name="connsiteX19" fmla="*/ 7426 w 10821"/>
              <a:gd name="connsiteY19" fmla="*/ 9565 h 10560"/>
              <a:gd name="connsiteX20" fmla="*/ 7228 w 10821"/>
              <a:gd name="connsiteY20" fmla="*/ 9239 h 10560"/>
              <a:gd name="connsiteX21" fmla="*/ 6238 w 10821"/>
              <a:gd name="connsiteY21" fmla="*/ 10000 h 10560"/>
              <a:gd name="connsiteX22" fmla="*/ 5535 w 10821"/>
              <a:gd name="connsiteY22" fmla="*/ 9801 h 10560"/>
              <a:gd name="connsiteX23" fmla="*/ 3960 w 10821"/>
              <a:gd name="connsiteY23" fmla="*/ 8696 h 10560"/>
              <a:gd name="connsiteX24" fmla="*/ 3480 w 10821"/>
              <a:gd name="connsiteY24" fmla="*/ 9544 h 10560"/>
              <a:gd name="connsiteX25" fmla="*/ 2289 w 10821"/>
              <a:gd name="connsiteY25" fmla="*/ 10556 h 10560"/>
              <a:gd name="connsiteX26" fmla="*/ 1221 w 10821"/>
              <a:gd name="connsiteY26" fmla="*/ 10158 h 10560"/>
              <a:gd name="connsiteX27" fmla="*/ 792 w 10821"/>
              <a:gd name="connsiteY27" fmla="*/ 10000 h 10560"/>
              <a:gd name="connsiteX28" fmla="*/ 0 w 10821"/>
              <a:gd name="connsiteY28" fmla="*/ 10000 h 10560"/>
              <a:gd name="connsiteX29" fmla="*/ 428 w 10821"/>
              <a:gd name="connsiteY29" fmla="*/ 5436 h 10560"/>
              <a:gd name="connsiteX30" fmla="*/ 1083 w 10821"/>
              <a:gd name="connsiteY30" fmla="*/ 3737 h 10560"/>
              <a:gd name="connsiteX31" fmla="*/ 2772 w 10821"/>
              <a:gd name="connsiteY31" fmla="*/ 3370 h 10560"/>
              <a:gd name="connsiteX0" fmla="*/ 2772 w 10821"/>
              <a:gd name="connsiteY0" fmla="*/ 3370 h 10560"/>
              <a:gd name="connsiteX1" fmla="*/ 3564 w 10821"/>
              <a:gd name="connsiteY1" fmla="*/ 2065 h 10560"/>
              <a:gd name="connsiteX2" fmla="*/ 2729 w 10821"/>
              <a:gd name="connsiteY2" fmla="*/ 1156 h 10560"/>
              <a:gd name="connsiteX3" fmla="*/ 3960 w 10821"/>
              <a:gd name="connsiteY3" fmla="*/ 761 h 10560"/>
              <a:gd name="connsiteX4" fmla="*/ 4675 w 10821"/>
              <a:gd name="connsiteY4" fmla="*/ 978 h 10560"/>
              <a:gd name="connsiteX5" fmla="*/ 4851 w 10821"/>
              <a:gd name="connsiteY5" fmla="*/ 870 h 10560"/>
              <a:gd name="connsiteX6" fmla="*/ 6040 w 10821"/>
              <a:gd name="connsiteY6" fmla="*/ 870 h 10560"/>
              <a:gd name="connsiteX7" fmla="*/ 5743 w 10821"/>
              <a:gd name="connsiteY7" fmla="*/ 217 h 10560"/>
              <a:gd name="connsiteX8" fmla="*/ 6634 w 10821"/>
              <a:gd name="connsiteY8" fmla="*/ 0 h 10560"/>
              <a:gd name="connsiteX9" fmla="*/ 8698 w 10821"/>
              <a:gd name="connsiteY9" fmla="*/ 1116 h 10560"/>
              <a:gd name="connsiteX10" fmla="*/ 9110 w 10821"/>
              <a:gd name="connsiteY10" fmla="*/ 2835 h 10560"/>
              <a:gd name="connsiteX11" fmla="*/ 10466 w 10821"/>
              <a:gd name="connsiteY11" fmla="*/ 2360 h 10560"/>
              <a:gd name="connsiteX12" fmla="*/ 10821 w 10821"/>
              <a:gd name="connsiteY12" fmla="*/ 2678 h 10560"/>
              <a:gd name="connsiteX13" fmla="*/ 9901 w 10821"/>
              <a:gd name="connsiteY13" fmla="*/ 4239 h 10560"/>
              <a:gd name="connsiteX14" fmla="*/ 8119 w 10821"/>
              <a:gd name="connsiteY14" fmla="*/ 6087 h 10560"/>
              <a:gd name="connsiteX15" fmla="*/ 7426 w 10821"/>
              <a:gd name="connsiteY15" fmla="*/ 6196 h 10560"/>
              <a:gd name="connsiteX16" fmla="*/ 7624 w 10821"/>
              <a:gd name="connsiteY16" fmla="*/ 6957 h 10560"/>
              <a:gd name="connsiteX17" fmla="*/ 8020 w 10821"/>
              <a:gd name="connsiteY17" fmla="*/ 7065 h 10560"/>
              <a:gd name="connsiteX18" fmla="*/ 7921 w 10821"/>
              <a:gd name="connsiteY18" fmla="*/ 9457 h 10560"/>
              <a:gd name="connsiteX19" fmla="*/ 7426 w 10821"/>
              <a:gd name="connsiteY19" fmla="*/ 9565 h 10560"/>
              <a:gd name="connsiteX20" fmla="*/ 7228 w 10821"/>
              <a:gd name="connsiteY20" fmla="*/ 9239 h 10560"/>
              <a:gd name="connsiteX21" fmla="*/ 6238 w 10821"/>
              <a:gd name="connsiteY21" fmla="*/ 10000 h 10560"/>
              <a:gd name="connsiteX22" fmla="*/ 5535 w 10821"/>
              <a:gd name="connsiteY22" fmla="*/ 9801 h 10560"/>
              <a:gd name="connsiteX23" fmla="*/ 3960 w 10821"/>
              <a:gd name="connsiteY23" fmla="*/ 8696 h 10560"/>
              <a:gd name="connsiteX24" fmla="*/ 3480 w 10821"/>
              <a:gd name="connsiteY24" fmla="*/ 9544 h 10560"/>
              <a:gd name="connsiteX25" fmla="*/ 2289 w 10821"/>
              <a:gd name="connsiteY25" fmla="*/ 10556 h 10560"/>
              <a:gd name="connsiteX26" fmla="*/ 1221 w 10821"/>
              <a:gd name="connsiteY26" fmla="*/ 10158 h 10560"/>
              <a:gd name="connsiteX27" fmla="*/ 792 w 10821"/>
              <a:gd name="connsiteY27" fmla="*/ 10000 h 10560"/>
              <a:gd name="connsiteX28" fmla="*/ 0 w 10821"/>
              <a:gd name="connsiteY28" fmla="*/ 10000 h 10560"/>
              <a:gd name="connsiteX29" fmla="*/ 428 w 10821"/>
              <a:gd name="connsiteY29" fmla="*/ 5436 h 10560"/>
              <a:gd name="connsiteX30" fmla="*/ 1083 w 10821"/>
              <a:gd name="connsiteY30" fmla="*/ 3737 h 10560"/>
              <a:gd name="connsiteX31" fmla="*/ 2772 w 10821"/>
              <a:gd name="connsiteY31" fmla="*/ 3370 h 10560"/>
              <a:gd name="connsiteX0" fmla="*/ 2772 w 10821"/>
              <a:gd name="connsiteY0" fmla="*/ 3370 h 10560"/>
              <a:gd name="connsiteX1" fmla="*/ 3564 w 10821"/>
              <a:gd name="connsiteY1" fmla="*/ 2065 h 10560"/>
              <a:gd name="connsiteX2" fmla="*/ 2729 w 10821"/>
              <a:gd name="connsiteY2" fmla="*/ 1156 h 10560"/>
              <a:gd name="connsiteX3" fmla="*/ 3960 w 10821"/>
              <a:gd name="connsiteY3" fmla="*/ 761 h 10560"/>
              <a:gd name="connsiteX4" fmla="*/ 4675 w 10821"/>
              <a:gd name="connsiteY4" fmla="*/ 978 h 10560"/>
              <a:gd name="connsiteX5" fmla="*/ 4851 w 10821"/>
              <a:gd name="connsiteY5" fmla="*/ 870 h 10560"/>
              <a:gd name="connsiteX6" fmla="*/ 6040 w 10821"/>
              <a:gd name="connsiteY6" fmla="*/ 870 h 10560"/>
              <a:gd name="connsiteX7" fmla="*/ 5743 w 10821"/>
              <a:gd name="connsiteY7" fmla="*/ 217 h 10560"/>
              <a:gd name="connsiteX8" fmla="*/ 6634 w 10821"/>
              <a:gd name="connsiteY8" fmla="*/ 0 h 10560"/>
              <a:gd name="connsiteX9" fmla="*/ 8698 w 10821"/>
              <a:gd name="connsiteY9" fmla="*/ 1116 h 10560"/>
              <a:gd name="connsiteX10" fmla="*/ 9658 w 10821"/>
              <a:gd name="connsiteY10" fmla="*/ 2252 h 10560"/>
              <a:gd name="connsiteX11" fmla="*/ 10466 w 10821"/>
              <a:gd name="connsiteY11" fmla="*/ 2360 h 10560"/>
              <a:gd name="connsiteX12" fmla="*/ 10821 w 10821"/>
              <a:gd name="connsiteY12" fmla="*/ 2678 h 10560"/>
              <a:gd name="connsiteX13" fmla="*/ 9901 w 10821"/>
              <a:gd name="connsiteY13" fmla="*/ 4239 h 10560"/>
              <a:gd name="connsiteX14" fmla="*/ 8119 w 10821"/>
              <a:gd name="connsiteY14" fmla="*/ 6087 h 10560"/>
              <a:gd name="connsiteX15" fmla="*/ 7426 w 10821"/>
              <a:gd name="connsiteY15" fmla="*/ 6196 h 10560"/>
              <a:gd name="connsiteX16" fmla="*/ 7624 w 10821"/>
              <a:gd name="connsiteY16" fmla="*/ 6957 h 10560"/>
              <a:gd name="connsiteX17" fmla="*/ 8020 w 10821"/>
              <a:gd name="connsiteY17" fmla="*/ 7065 h 10560"/>
              <a:gd name="connsiteX18" fmla="*/ 7921 w 10821"/>
              <a:gd name="connsiteY18" fmla="*/ 9457 h 10560"/>
              <a:gd name="connsiteX19" fmla="*/ 7426 w 10821"/>
              <a:gd name="connsiteY19" fmla="*/ 9565 h 10560"/>
              <a:gd name="connsiteX20" fmla="*/ 7228 w 10821"/>
              <a:gd name="connsiteY20" fmla="*/ 9239 h 10560"/>
              <a:gd name="connsiteX21" fmla="*/ 6238 w 10821"/>
              <a:gd name="connsiteY21" fmla="*/ 10000 h 10560"/>
              <a:gd name="connsiteX22" fmla="*/ 5535 w 10821"/>
              <a:gd name="connsiteY22" fmla="*/ 9801 h 10560"/>
              <a:gd name="connsiteX23" fmla="*/ 3960 w 10821"/>
              <a:gd name="connsiteY23" fmla="*/ 8696 h 10560"/>
              <a:gd name="connsiteX24" fmla="*/ 3480 w 10821"/>
              <a:gd name="connsiteY24" fmla="*/ 9544 h 10560"/>
              <a:gd name="connsiteX25" fmla="*/ 2289 w 10821"/>
              <a:gd name="connsiteY25" fmla="*/ 10556 h 10560"/>
              <a:gd name="connsiteX26" fmla="*/ 1221 w 10821"/>
              <a:gd name="connsiteY26" fmla="*/ 10158 h 10560"/>
              <a:gd name="connsiteX27" fmla="*/ 792 w 10821"/>
              <a:gd name="connsiteY27" fmla="*/ 10000 h 10560"/>
              <a:gd name="connsiteX28" fmla="*/ 0 w 10821"/>
              <a:gd name="connsiteY28" fmla="*/ 10000 h 10560"/>
              <a:gd name="connsiteX29" fmla="*/ 428 w 10821"/>
              <a:gd name="connsiteY29" fmla="*/ 5436 h 10560"/>
              <a:gd name="connsiteX30" fmla="*/ 1083 w 10821"/>
              <a:gd name="connsiteY30" fmla="*/ 3737 h 10560"/>
              <a:gd name="connsiteX31" fmla="*/ 2772 w 10821"/>
              <a:gd name="connsiteY31" fmla="*/ 3370 h 10560"/>
              <a:gd name="connsiteX0" fmla="*/ 2772 w 10821"/>
              <a:gd name="connsiteY0" fmla="*/ 3370 h 10560"/>
              <a:gd name="connsiteX1" fmla="*/ 3564 w 10821"/>
              <a:gd name="connsiteY1" fmla="*/ 2065 h 10560"/>
              <a:gd name="connsiteX2" fmla="*/ 2729 w 10821"/>
              <a:gd name="connsiteY2" fmla="*/ 1156 h 10560"/>
              <a:gd name="connsiteX3" fmla="*/ 3960 w 10821"/>
              <a:gd name="connsiteY3" fmla="*/ 761 h 10560"/>
              <a:gd name="connsiteX4" fmla="*/ 4675 w 10821"/>
              <a:gd name="connsiteY4" fmla="*/ 978 h 10560"/>
              <a:gd name="connsiteX5" fmla="*/ 4851 w 10821"/>
              <a:gd name="connsiteY5" fmla="*/ 870 h 10560"/>
              <a:gd name="connsiteX6" fmla="*/ 6040 w 10821"/>
              <a:gd name="connsiteY6" fmla="*/ 870 h 10560"/>
              <a:gd name="connsiteX7" fmla="*/ 5743 w 10821"/>
              <a:gd name="connsiteY7" fmla="*/ 217 h 10560"/>
              <a:gd name="connsiteX8" fmla="*/ 6634 w 10821"/>
              <a:gd name="connsiteY8" fmla="*/ 0 h 10560"/>
              <a:gd name="connsiteX9" fmla="*/ 8698 w 10821"/>
              <a:gd name="connsiteY9" fmla="*/ 1116 h 10560"/>
              <a:gd name="connsiteX10" fmla="*/ 9658 w 10821"/>
              <a:gd name="connsiteY10" fmla="*/ 2252 h 10560"/>
              <a:gd name="connsiteX11" fmla="*/ 10466 w 10821"/>
              <a:gd name="connsiteY11" fmla="*/ 2360 h 10560"/>
              <a:gd name="connsiteX12" fmla="*/ 10821 w 10821"/>
              <a:gd name="connsiteY12" fmla="*/ 2678 h 10560"/>
              <a:gd name="connsiteX13" fmla="*/ 9901 w 10821"/>
              <a:gd name="connsiteY13" fmla="*/ 4239 h 10560"/>
              <a:gd name="connsiteX14" fmla="*/ 8119 w 10821"/>
              <a:gd name="connsiteY14" fmla="*/ 6087 h 10560"/>
              <a:gd name="connsiteX15" fmla="*/ 7426 w 10821"/>
              <a:gd name="connsiteY15" fmla="*/ 6196 h 10560"/>
              <a:gd name="connsiteX16" fmla="*/ 7624 w 10821"/>
              <a:gd name="connsiteY16" fmla="*/ 6957 h 10560"/>
              <a:gd name="connsiteX17" fmla="*/ 8882 w 10821"/>
              <a:gd name="connsiteY17" fmla="*/ 8337 h 10560"/>
              <a:gd name="connsiteX18" fmla="*/ 7921 w 10821"/>
              <a:gd name="connsiteY18" fmla="*/ 9457 h 10560"/>
              <a:gd name="connsiteX19" fmla="*/ 7426 w 10821"/>
              <a:gd name="connsiteY19" fmla="*/ 9565 h 10560"/>
              <a:gd name="connsiteX20" fmla="*/ 7228 w 10821"/>
              <a:gd name="connsiteY20" fmla="*/ 9239 h 10560"/>
              <a:gd name="connsiteX21" fmla="*/ 6238 w 10821"/>
              <a:gd name="connsiteY21" fmla="*/ 10000 h 10560"/>
              <a:gd name="connsiteX22" fmla="*/ 5535 w 10821"/>
              <a:gd name="connsiteY22" fmla="*/ 9801 h 10560"/>
              <a:gd name="connsiteX23" fmla="*/ 3960 w 10821"/>
              <a:gd name="connsiteY23" fmla="*/ 8696 h 10560"/>
              <a:gd name="connsiteX24" fmla="*/ 3480 w 10821"/>
              <a:gd name="connsiteY24" fmla="*/ 9544 h 10560"/>
              <a:gd name="connsiteX25" fmla="*/ 2289 w 10821"/>
              <a:gd name="connsiteY25" fmla="*/ 10556 h 10560"/>
              <a:gd name="connsiteX26" fmla="*/ 1221 w 10821"/>
              <a:gd name="connsiteY26" fmla="*/ 10158 h 10560"/>
              <a:gd name="connsiteX27" fmla="*/ 792 w 10821"/>
              <a:gd name="connsiteY27" fmla="*/ 10000 h 10560"/>
              <a:gd name="connsiteX28" fmla="*/ 0 w 10821"/>
              <a:gd name="connsiteY28" fmla="*/ 10000 h 10560"/>
              <a:gd name="connsiteX29" fmla="*/ 428 w 10821"/>
              <a:gd name="connsiteY29" fmla="*/ 5436 h 10560"/>
              <a:gd name="connsiteX30" fmla="*/ 1083 w 10821"/>
              <a:gd name="connsiteY30" fmla="*/ 3737 h 10560"/>
              <a:gd name="connsiteX31" fmla="*/ 2772 w 10821"/>
              <a:gd name="connsiteY31" fmla="*/ 3370 h 10560"/>
              <a:gd name="connsiteX0" fmla="*/ 2772 w 10821"/>
              <a:gd name="connsiteY0" fmla="*/ 3370 h 10560"/>
              <a:gd name="connsiteX1" fmla="*/ 3564 w 10821"/>
              <a:gd name="connsiteY1" fmla="*/ 2065 h 10560"/>
              <a:gd name="connsiteX2" fmla="*/ 2729 w 10821"/>
              <a:gd name="connsiteY2" fmla="*/ 1156 h 10560"/>
              <a:gd name="connsiteX3" fmla="*/ 3960 w 10821"/>
              <a:gd name="connsiteY3" fmla="*/ 761 h 10560"/>
              <a:gd name="connsiteX4" fmla="*/ 4675 w 10821"/>
              <a:gd name="connsiteY4" fmla="*/ 978 h 10560"/>
              <a:gd name="connsiteX5" fmla="*/ 4851 w 10821"/>
              <a:gd name="connsiteY5" fmla="*/ 870 h 10560"/>
              <a:gd name="connsiteX6" fmla="*/ 6040 w 10821"/>
              <a:gd name="connsiteY6" fmla="*/ 870 h 10560"/>
              <a:gd name="connsiteX7" fmla="*/ 5743 w 10821"/>
              <a:gd name="connsiteY7" fmla="*/ 217 h 10560"/>
              <a:gd name="connsiteX8" fmla="*/ 6634 w 10821"/>
              <a:gd name="connsiteY8" fmla="*/ 0 h 10560"/>
              <a:gd name="connsiteX9" fmla="*/ 8698 w 10821"/>
              <a:gd name="connsiteY9" fmla="*/ 1116 h 10560"/>
              <a:gd name="connsiteX10" fmla="*/ 9658 w 10821"/>
              <a:gd name="connsiteY10" fmla="*/ 2252 h 10560"/>
              <a:gd name="connsiteX11" fmla="*/ 10466 w 10821"/>
              <a:gd name="connsiteY11" fmla="*/ 2360 h 10560"/>
              <a:gd name="connsiteX12" fmla="*/ 10821 w 10821"/>
              <a:gd name="connsiteY12" fmla="*/ 2678 h 10560"/>
              <a:gd name="connsiteX13" fmla="*/ 9901 w 10821"/>
              <a:gd name="connsiteY13" fmla="*/ 4239 h 10560"/>
              <a:gd name="connsiteX14" fmla="*/ 8119 w 10821"/>
              <a:gd name="connsiteY14" fmla="*/ 6087 h 10560"/>
              <a:gd name="connsiteX15" fmla="*/ 7426 w 10821"/>
              <a:gd name="connsiteY15" fmla="*/ 6196 h 10560"/>
              <a:gd name="connsiteX16" fmla="*/ 9573 w 10821"/>
              <a:gd name="connsiteY16" fmla="*/ 7516 h 10560"/>
              <a:gd name="connsiteX17" fmla="*/ 8882 w 10821"/>
              <a:gd name="connsiteY17" fmla="*/ 8337 h 10560"/>
              <a:gd name="connsiteX18" fmla="*/ 7921 w 10821"/>
              <a:gd name="connsiteY18" fmla="*/ 9457 h 10560"/>
              <a:gd name="connsiteX19" fmla="*/ 7426 w 10821"/>
              <a:gd name="connsiteY19" fmla="*/ 9565 h 10560"/>
              <a:gd name="connsiteX20" fmla="*/ 7228 w 10821"/>
              <a:gd name="connsiteY20" fmla="*/ 9239 h 10560"/>
              <a:gd name="connsiteX21" fmla="*/ 6238 w 10821"/>
              <a:gd name="connsiteY21" fmla="*/ 10000 h 10560"/>
              <a:gd name="connsiteX22" fmla="*/ 5535 w 10821"/>
              <a:gd name="connsiteY22" fmla="*/ 9801 h 10560"/>
              <a:gd name="connsiteX23" fmla="*/ 3960 w 10821"/>
              <a:gd name="connsiteY23" fmla="*/ 8696 h 10560"/>
              <a:gd name="connsiteX24" fmla="*/ 3480 w 10821"/>
              <a:gd name="connsiteY24" fmla="*/ 9544 h 10560"/>
              <a:gd name="connsiteX25" fmla="*/ 2289 w 10821"/>
              <a:gd name="connsiteY25" fmla="*/ 10556 h 10560"/>
              <a:gd name="connsiteX26" fmla="*/ 1221 w 10821"/>
              <a:gd name="connsiteY26" fmla="*/ 10158 h 10560"/>
              <a:gd name="connsiteX27" fmla="*/ 792 w 10821"/>
              <a:gd name="connsiteY27" fmla="*/ 10000 h 10560"/>
              <a:gd name="connsiteX28" fmla="*/ 0 w 10821"/>
              <a:gd name="connsiteY28" fmla="*/ 10000 h 10560"/>
              <a:gd name="connsiteX29" fmla="*/ 428 w 10821"/>
              <a:gd name="connsiteY29" fmla="*/ 5436 h 10560"/>
              <a:gd name="connsiteX30" fmla="*/ 1083 w 10821"/>
              <a:gd name="connsiteY30" fmla="*/ 3737 h 10560"/>
              <a:gd name="connsiteX31" fmla="*/ 2772 w 10821"/>
              <a:gd name="connsiteY31" fmla="*/ 3370 h 10560"/>
              <a:gd name="connsiteX0" fmla="*/ 2772 w 10821"/>
              <a:gd name="connsiteY0" fmla="*/ 3370 h 10560"/>
              <a:gd name="connsiteX1" fmla="*/ 3564 w 10821"/>
              <a:gd name="connsiteY1" fmla="*/ 2065 h 10560"/>
              <a:gd name="connsiteX2" fmla="*/ 2729 w 10821"/>
              <a:gd name="connsiteY2" fmla="*/ 1156 h 10560"/>
              <a:gd name="connsiteX3" fmla="*/ 3960 w 10821"/>
              <a:gd name="connsiteY3" fmla="*/ 761 h 10560"/>
              <a:gd name="connsiteX4" fmla="*/ 4675 w 10821"/>
              <a:gd name="connsiteY4" fmla="*/ 978 h 10560"/>
              <a:gd name="connsiteX5" fmla="*/ 4851 w 10821"/>
              <a:gd name="connsiteY5" fmla="*/ 870 h 10560"/>
              <a:gd name="connsiteX6" fmla="*/ 6040 w 10821"/>
              <a:gd name="connsiteY6" fmla="*/ 870 h 10560"/>
              <a:gd name="connsiteX7" fmla="*/ 5743 w 10821"/>
              <a:gd name="connsiteY7" fmla="*/ 217 h 10560"/>
              <a:gd name="connsiteX8" fmla="*/ 6634 w 10821"/>
              <a:gd name="connsiteY8" fmla="*/ 0 h 10560"/>
              <a:gd name="connsiteX9" fmla="*/ 8698 w 10821"/>
              <a:gd name="connsiteY9" fmla="*/ 1116 h 10560"/>
              <a:gd name="connsiteX10" fmla="*/ 9658 w 10821"/>
              <a:gd name="connsiteY10" fmla="*/ 2252 h 10560"/>
              <a:gd name="connsiteX11" fmla="*/ 10466 w 10821"/>
              <a:gd name="connsiteY11" fmla="*/ 2360 h 10560"/>
              <a:gd name="connsiteX12" fmla="*/ 10821 w 10821"/>
              <a:gd name="connsiteY12" fmla="*/ 2678 h 10560"/>
              <a:gd name="connsiteX13" fmla="*/ 9901 w 10821"/>
              <a:gd name="connsiteY13" fmla="*/ 4239 h 10560"/>
              <a:gd name="connsiteX14" fmla="*/ 9235 w 10821"/>
              <a:gd name="connsiteY14" fmla="*/ 6174 h 10560"/>
              <a:gd name="connsiteX15" fmla="*/ 7426 w 10821"/>
              <a:gd name="connsiteY15" fmla="*/ 6196 h 10560"/>
              <a:gd name="connsiteX16" fmla="*/ 9573 w 10821"/>
              <a:gd name="connsiteY16" fmla="*/ 7516 h 10560"/>
              <a:gd name="connsiteX17" fmla="*/ 8882 w 10821"/>
              <a:gd name="connsiteY17" fmla="*/ 8337 h 10560"/>
              <a:gd name="connsiteX18" fmla="*/ 7921 w 10821"/>
              <a:gd name="connsiteY18" fmla="*/ 9457 h 10560"/>
              <a:gd name="connsiteX19" fmla="*/ 7426 w 10821"/>
              <a:gd name="connsiteY19" fmla="*/ 9565 h 10560"/>
              <a:gd name="connsiteX20" fmla="*/ 7228 w 10821"/>
              <a:gd name="connsiteY20" fmla="*/ 9239 h 10560"/>
              <a:gd name="connsiteX21" fmla="*/ 6238 w 10821"/>
              <a:gd name="connsiteY21" fmla="*/ 10000 h 10560"/>
              <a:gd name="connsiteX22" fmla="*/ 5535 w 10821"/>
              <a:gd name="connsiteY22" fmla="*/ 9801 h 10560"/>
              <a:gd name="connsiteX23" fmla="*/ 3960 w 10821"/>
              <a:gd name="connsiteY23" fmla="*/ 8696 h 10560"/>
              <a:gd name="connsiteX24" fmla="*/ 3480 w 10821"/>
              <a:gd name="connsiteY24" fmla="*/ 9544 h 10560"/>
              <a:gd name="connsiteX25" fmla="*/ 2289 w 10821"/>
              <a:gd name="connsiteY25" fmla="*/ 10556 h 10560"/>
              <a:gd name="connsiteX26" fmla="*/ 1221 w 10821"/>
              <a:gd name="connsiteY26" fmla="*/ 10158 h 10560"/>
              <a:gd name="connsiteX27" fmla="*/ 792 w 10821"/>
              <a:gd name="connsiteY27" fmla="*/ 10000 h 10560"/>
              <a:gd name="connsiteX28" fmla="*/ 0 w 10821"/>
              <a:gd name="connsiteY28" fmla="*/ 10000 h 10560"/>
              <a:gd name="connsiteX29" fmla="*/ 428 w 10821"/>
              <a:gd name="connsiteY29" fmla="*/ 5436 h 10560"/>
              <a:gd name="connsiteX30" fmla="*/ 1083 w 10821"/>
              <a:gd name="connsiteY30" fmla="*/ 3737 h 10560"/>
              <a:gd name="connsiteX31" fmla="*/ 2772 w 10821"/>
              <a:gd name="connsiteY31" fmla="*/ 3370 h 10560"/>
              <a:gd name="connsiteX0" fmla="*/ 2772 w 10821"/>
              <a:gd name="connsiteY0" fmla="*/ 3370 h 10560"/>
              <a:gd name="connsiteX1" fmla="*/ 3564 w 10821"/>
              <a:gd name="connsiteY1" fmla="*/ 2065 h 10560"/>
              <a:gd name="connsiteX2" fmla="*/ 2729 w 10821"/>
              <a:gd name="connsiteY2" fmla="*/ 1156 h 10560"/>
              <a:gd name="connsiteX3" fmla="*/ 3960 w 10821"/>
              <a:gd name="connsiteY3" fmla="*/ 761 h 10560"/>
              <a:gd name="connsiteX4" fmla="*/ 4675 w 10821"/>
              <a:gd name="connsiteY4" fmla="*/ 978 h 10560"/>
              <a:gd name="connsiteX5" fmla="*/ 4851 w 10821"/>
              <a:gd name="connsiteY5" fmla="*/ 870 h 10560"/>
              <a:gd name="connsiteX6" fmla="*/ 6040 w 10821"/>
              <a:gd name="connsiteY6" fmla="*/ 870 h 10560"/>
              <a:gd name="connsiteX7" fmla="*/ 5743 w 10821"/>
              <a:gd name="connsiteY7" fmla="*/ 217 h 10560"/>
              <a:gd name="connsiteX8" fmla="*/ 6634 w 10821"/>
              <a:gd name="connsiteY8" fmla="*/ 0 h 10560"/>
              <a:gd name="connsiteX9" fmla="*/ 8698 w 10821"/>
              <a:gd name="connsiteY9" fmla="*/ 1116 h 10560"/>
              <a:gd name="connsiteX10" fmla="*/ 9658 w 10821"/>
              <a:gd name="connsiteY10" fmla="*/ 2252 h 10560"/>
              <a:gd name="connsiteX11" fmla="*/ 10466 w 10821"/>
              <a:gd name="connsiteY11" fmla="*/ 2360 h 10560"/>
              <a:gd name="connsiteX12" fmla="*/ 10821 w 10821"/>
              <a:gd name="connsiteY12" fmla="*/ 2678 h 10560"/>
              <a:gd name="connsiteX13" fmla="*/ 9901 w 10821"/>
              <a:gd name="connsiteY13" fmla="*/ 4239 h 10560"/>
              <a:gd name="connsiteX14" fmla="*/ 9235 w 10821"/>
              <a:gd name="connsiteY14" fmla="*/ 6174 h 10560"/>
              <a:gd name="connsiteX15" fmla="*/ 9412 w 10821"/>
              <a:gd name="connsiteY15" fmla="*/ 7101 h 10560"/>
              <a:gd name="connsiteX16" fmla="*/ 9573 w 10821"/>
              <a:gd name="connsiteY16" fmla="*/ 7516 h 10560"/>
              <a:gd name="connsiteX17" fmla="*/ 8882 w 10821"/>
              <a:gd name="connsiteY17" fmla="*/ 8337 h 10560"/>
              <a:gd name="connsiteX18" fmla="*/ 7921 w 10821"/>
              <a:gd name="connsiteY18" fmla="*/ 9457 h 10560"/>
              <a:gd name="connsiteX19" fmla="*/ 7426 w 10821"/>
              <a:gd name="connsiteY19" fmla="*/ 9565 h 10560"/>
              <a:gd name="connsiteX20" fmla="*/ 7228 w 10821"/>
              <a:gd name="connsiteY20" fmla="*/ 9239 h 10560"/>
              <a:gd name="connsiteX21" fmla="*/ 6238 w 10821"/>
              <a:gd name="connsiteY21" fmla="*/ 10000 h 10560"/>
              <a:gd name="connsiteX22" fmla="*/ 5535 w 10821"/>
              <a:gd name="connsiteY22" fmla="*/ 9801 h 10560"/>
              <a:gd name="connsiteX23" fmla="*/ 3960 w 10821"/>
              <a:gd name="connsiteY23" fmla="*/ 8696 h 10560"/>
              <a:gd name="connsiteX24" fmla="*/ 3480 w 10821"/>
              <a:gd name="connsiteY24" fmla="*/ 9544 h 10560"/>
              <a:gd name="connsiteX25" fmla="*/ 2289 w 10821"/>
              <a:gd name="connsiteY25" fmla="*/ 10556 h 10560"/>
              <a:gd name="connsiteX26" fmla="*/ 1221 w 10821"/>
              <a:gd name="connsiteY26" fmla="*/ 10158 h 10560"/>
              <a:gd name="connsiteX27" fmla="*/ 792 w 10821"/>
              <a:gd name="connsiteY27" fmla="*/ 10000 h 10560"/>
              <a:gd name="connsiteX28" fmla="*/ 0 w 10821"/>
              <a:gd name="connsiteY28" fmla="*/ 10000 h 10560"/>
              <a:gd name="connsiteX29" fmla="*/ 428 w 10821"/>
              <a:gd name="connsiteY29" fmla="*/ 5436 h 10560"/>
              <a:gd name="connsiteX30" fmla="*/ 1083 w 10821"/>
              <a:gd name="connsiteY30" fmla="*/ 3737 h 10560"/>
              <a:gd name="connsiteX31" fmla="*/ 2772 w 10821"/>
              <a:gd name="connsiteY31" fmla="*/ 3370 h 1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821" h="10560">
                <a:moveTo>
                  <a:pt x="2772" y="3370"/>
                </a:moveTo>
                <a:lnTo>
                  <a:pt x="3564" y="2065"/>
                </a:lnTo>
                <a:lnTo>
                  <a:pt x="2729" y="1156"/>
                </a:lnTo>
                <a:lnTo>
                  <a:pt x="3960" y="761"/>
                </a:lnTo>
                <a:lnTo>
                  <a:pt x="4675" y="978"/>
                </a:lnTo>
                <a:lnTo>
                  <a:pt x="4851" y="870"/>
                </a:lnTo>
                <a:lnTo>
                  <a:pt x="6040" y="870"/>
                </a:lnTo>
                <a:lnTo>
                  <a:pt x="5743" y="217"/>
                </a:lnTo>
                <a:lnTo>
                  <a:pt x="6634" y="0"/>
                </a:lnTo>
                <a:lnTo>
                  <a:pt x="8698" y="1116"/>
                </a:lnTo>
                <a:cubicBezTo>
                  <a:pt x="8835" y="1689"/>
                  <a:pt x="9521" y="1679"/>
                  <a:pt x="9658" y="2252"/>
                </a:cubicBezTo>
                <a:lnTo>
                  <a:pt x="10466" y="2360"/>
                </a:lnTo>
                <a:lnTo>
                  <a:pt x="10821" y="2678"/>
                </a:lnTo>
                <a:cubicBezTo>
                  <a:pt x="10788" y="2787"/>
                  <a:pt x="9934" y="4130"/>
                  <a:pt x="9901" y="4239"/>
                </a:cubicBezTo>
                <a:lnTo>
                  <a:pt x="9235" y="6174"/>
                </a:lnTo>
                <a:lnTo>
                  <a:pt x="9412" y="7101"/>
                </a:lnTo>
                <a:cubicBezTo>
                  <a:pt x="9466" y="7239"/>
                  <a:pt x="9519" y="7378"/>
                  <a:pt x="9573" y="7516"/>
                </a:cubicBezTo>
                <a:lnTo>
                  <a:pt x="8882" y="8337"/>
                </a:lnTo>
                <a:cubicBezTo>
                  <a:pt x="8849" y="9134"/>
                  <a:pt x="7954" y="8660"/>
                  <a:pt x="7921" y="9457"/>
                </a:cubicBezTo>
                <a:lnTo>
                  <a:pt x="7426" y="9565"/>
                </a:lnTo>
                <a:lnTo>
                  <a:pt x="7228" y="9239"/>
                </a:lnTo>
                <a:lnTo>
                  <a:pt x="6238" y="10000"/>
                </a:lnTo>
                <a:lnTo>
                  <a:pt x="5535" y="9801"/>
                </a:lnTo>
                <a:lnTo>
                  <a:pt x="3960" y="8696"/>
                </a:lnTo>
                <a:lnTo>
                  <a:pt x="3480" y="9544"/>
                </a:lnTo>
                <a:cubicBezTo>
                  <a:pt x="2936" y="9460"/>
                  <a:pt x="2833" y="10640"/>
                  <a:pt x="2289" y="10556"/>
                </a:cubicBezTo>
                <a:lnTo>
                  <a:pt x="1221" y="10158"/>
                </a:lnTo>
                <a:lnTo>
                  <a:pt x="792" y="10000"/>
                </a:lnTo>
                <a:lnTo>
                  <a:pt x="0" y="10000"/>
                </a:lnTo>
                <a:cubicBezTo>
                  <a:pt x="143" y="8479"/>
                  <a:pt x="285" y="6957"/>
                  <a:pt x="428" y="5436"/>
                </a:cubicBezTo>
                <a:lnTo>
                  <a:pt x="1083" y="3737"/>
                </a:lnTo>
                <a:lnTo>
                  <a:pt x="2772" y="3370"/>
                </a:lnTo>
                <a:close/>
              </a:path>
            </a:pathLst>
          </a:custGeom>
          <a:solidFill>
            <a:srgbClr val="FAFAFA"/>
          </a:solidFill>
          <a:ln w="3175">
            <a:solidFill>
              <a:schemeClr val="bg1"/>
            </a:solidFill>
            <a:headEnd/>
            <a:tailEnd/>
          </a:ln>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defRPr/>
            </a:pPr>
            <a:endParaRPr lang="en-GB" dirty="0"/>
          </a:p>
        </p:txBody>
      </p:sp>
      <p:grpSp>
        <p:nvGrpSpPr>
          <p:cNvPr id="50" name="Am"/>
          <p:cNvGrpSpPr>
            <a:grpSpLocks/>
          </p:cNvGrpSpPr>
          <p:nvPr/>
        </p:nvGrpSpPr>
        <p:grpSpPr bwMode="auto">
          <a:xfrm rot="712744">
            <a:off x="5339298" y="3478563"/>
            <a:ext cx="690458" cy="800203"/>
            <a:chOff x="2287936" y="3796326"/>
            <a:chExt cx="143" cy="227"/>
          </a:xfrm>
          <a:solidFill>
            <a:srgbClr val="FAFAFA"/>
          </a:solidFill>
          <a:effectLst/>
        </p:grpSpPr>
        <p:sp>
          <p:nvSpPr>
            <p:cNvPr id="55" name="2aD"/>
            <p:cNvSpPr>
              <a:spLocks/>
            </p:cNvSpPr>
            <p:nvPr/>
          </p:nvSpPr>
          <p:spPr bwMode="auto">
            <a:xfrm>
              <a:off x="2287936" y="3796326"/>
              <a:ext cx="88" cy="168"/>
            </a:xfrm>
            <a:custGeom>
              <a:avLst/>
              <a:gdLst>
                <a:gd name="T0" fmla="*/ 55 w 77"/>
                <a:gd name="T1" fmla="*/ 160 h 160"/>
                <a:gd name="T2" fmla="*/ 30 w 77"/>
                <a:gd name="T3" fmla="*/ 153 h 160"/>
                <a:gd name="T4" fmla="*/ 9 w 77"/>
                <a:gd name="T5" fmla="*/ 142 h 160"/>
                <a:gd name="T6" fmla="*/ 10 w 77"/>
                <a:gd name="T7" fmla="*/ 130 h 160"/>
                <a:gd name="T8" fmla="*/ 11 w 77"/>
                <a:gd name="T9" fmla="*/ 122 h 160"/>
                <a:gd name="T10" fmla="*/ 6 w 77"/>
                <a:gd name="T11" fmla="*/ 114 h 160"/>
                <a:gd name="T12" fmla="*/ 4 w 77"/>
                <a:gd name="T13" fmla="*/ 108 h 160"/>
                <a:gd name="T14" fmla="*/ 12 w 77"/>
                <a:gd name="T15" fmla="*/ 98 h 160"/>
                <a:gd name="T16" fmla="*/ 3 w 77"/>
                <a:gd name="T17" fmla="*/ 89 h 160"/>
                <a:gd name="T18" fmla="*/ 0 w 77"/>
                <a:gd name="T19" fmla="*/ 66 h 160"/>
                <a:gd name="T20" fmla="*/ 7 w 77"/>
                <a:gd name="T21" fmla="*/ 62 h 160"/>
                <a:gd name="T22" fmla="*/ 7 w 77"/>
                <a:gd name="T23" fmla="*/ 43 h 160"/>
                <a:gd name="T24" fmla="*/ 2 w 77"/>
                <a:gd name="T25" fmla="*/ 38 h 160"/>
                <a:gd name="T26" fmla="*/ 8 w 77"/>
                <a:gd name="T27" fmla="*/ 33 h 160"/>
                <a:gd name="T28" fmla="*/ 28 w 77"/>
                <a:gd name="T29" fmla="*/ 33 h 160"/>
                <a:gd name="T30" fmla="*/ 34 w 77"/>
                <a:gd name="T31" fmla="*/ 26 h 160"/>
                <a:gd name="T32" fmla="*/ 33 w 77"/>
                <a:gd name="T33" fmla="*/ 1 h 160"/>
                <a:gd name="T34" fmla="*/ 40 w 77"/>
                <a:gd name="T35" fmla="*/ 0 h 160"/>
                <a:gd name="T36" fmla="*/ 49 w 77"/>
                <a:gd name="T37" fmla="*/ 10 h 160"/>
                <a:gd name="T38" fmla="*/ 61 w 77"/>
                <a:gd name="T39" fmla="*/ 0 h 160"/>
                <a:gd name="T40" fmla="*/ 67 w 77"/>
                <a:gd name="T41" fmla="*/ 18 h 160"/>
                <a:gd name="T42" fmla="*/ 62 w 77"/>
                <a:gd name="T43" fmla="*/ 35 h 160"/>
                <a:gd name="T44" fmla="*/ 62 w 77"/>
                <a:gd name="T45" fmla="*/ 48 h 160"/>
                <a:gd name="T46" fmla="*/ 75 w 77"/>
                <a:gd name="T47" fmla="*/ 48 h 160"/>
                <a:gd name="T48" fmla="*/ 62 w 77"/>
                <a:gd name="T49" fmla="*/ 59 h 160"/>
                <a:gd name="T50" fmla="*/ 68 w 77"/>
                <a:gd name="T51" fmla="*/ 67 h 160"/>
                <a:gd name="T52" fmla="*/ 57 w 77"/>
                <a:gd name="T53" fmla="*/ 80 h 160"/>
                <a:gd name="T54" fmla="*/ 51 w 77"/>
                <a:gd name="T55" fmla="*/ 85 h 160"/>
                <a:gd name="T56" fmla="*/ 55 w 77"/>
                <a:gd name="T57" fmla="*/ 102 h 160"/>
                <a:gd name="T58" fmla="*/ 62 w 77"/>
                <a:gd name="T59" fmla="*/ 104 h 160"/>
                <a:gd name="T60" fmla="*/ 60 w 77"/>
                <a:gd name="T61" fmla="*/ 114 h 160"/>
                <a:gd name="T62" fmla="*/ 76 w 77"/>
                <a:gd name="T63" fmla="*/ 115 h 160"/>
                <a:gd name="T64" fmla="*/ 77 w 77"/>
                <a:gd name="T65" fmla="*/ 137 h 160"/>
                <a:gd name="T66" fmla="*/ 71 w 77"/>
                <a:gd name="T67" fmla="*/ 145 h 160"/>
                <a:gd name="T68" fmla="*/ 68 w 77"/>
                <a:gd name="T69" fmla="*/ 136 h 160"/>
                <a:gd name="T70" fmla="*/ 59 w 77"/>
                <a:gd name="T71" fmla="*/ 139 h 160"/>
                <a:gd name="T72" fmla="*/ 63 w 77"/>
                <a:gd name="T73" fmla="*/ 148 h 160"/>
                <a:gd name="T74" fmla="*/ 55 w 77"/>
                <a:gd name="T75" fmla="*/ 160 h 16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7"/>
                <a:gd name="T115" fmla="*/ 0 h 160"/>
                <a:gd name="T116" fmla="*/ 77 w 77"/>
                <a:gd name="T117" fmla="*/ 160 h 160"/>
                <a:gd name="connsiteX0" fmla="*/ 7143 w 10000"/>
                <a:gd name="connsiteY0" fmla="*/ 10000 h 10000"/>
                <a:gd name="connsiteX1" fmla="*/ 3896 w 10000"/>
                <a:gd name="connsiteY1" fmla="*/ 9563 h 10000"/>
                <a:gd name="connsiteX2" fmla="*/ 1169 w 10000"/>
                <a:gd name="connsiteY2" fmla="*/ 8875 h 10000"/>
                <a:gd name="connsiteX3" fmla="*/ 1299 w 10000"/>
                <a:gd name="connsiteY3" fmla="*/ 8125 h 10000"/>
                <a:gd name="connsiteX4" fmla="*/ 1429 w 10000"/>
                <a:gd name="connsiteY4" fmla="*/ 7625 h 10000"/>
                <a:gd name="connsiteX5" fmla="*/ 779 w 10000"/>
                <a:gd name="connsiteY5" fmla="*/ 7125 h 10000"/>
                <a:gd name="connsiteX6" fmla="*/ 519 w 10000"/>
                <a:gd name="connsiteY6" fmla="*/ 6750 h 10000"/>
                <a:gd name="connsiteX7" fmla="*/ 1558 w 10000"/>
                <a:gd name="connsiteY7" fmla="*/ 6125 h 10000"/>
                <a:gd name="connsiteX8" fmla="*/ 390 w 10000"/>
                <a:gd name="connsiteY8" fmla="*/ 5563 h 10000"/>
                <a:gd name="connsiteX9" fmla="*/ 0 w 10000"/>
                <a:gd name="connsiteY9" fmla="*/ 4125 h 10000"/>
                <a:gd name="connsiteX10" fmla="*/ 909 w 10000"/>
                <a:gd name="connsiteY10" fmla="*/ 3875 h 10000"/>
                <a:gd name="connsiteX11" fmla="*/ 909 w 10000"/>
                <a:gd name="connsiteY11" fmla="*/ 2688 h 10000"/>
                <a:gd name="connsiteX12" fmla="*/ 260 w 10000"/>
                <a:gd name="connsiteY12" fmla="*/ 2375 h 10000"/>
                <a:gd name="connsiteX13" fmla="*/ 1039 w 10000"/>
                <a:gd name="connsiteY13" fmla="*/ 2063 h 10000"/>
                <a:gd name="connsiteX14" fmla="*/ 3636 w 10000"/>
                <a:gd name="connsiteY14" fmla="*/ 2063 h 10000"/>
                <a:gd name="connsiteX15" fmla="*/ 4416 w 10000"/>
                <a:gd name="connsiteY15" fmla="*/ 1625 h 10000"/>
                <a:gd name="connsiteX16" fmla="*/ 4286 w 10000"/>
                <a:gd name="connsiteY16" fmla="*/ 63 h 10000"/>
                <a:gd name="connsiteX17" fmla="*/ 5195 w 10000"/>
                <a:gd name="connsiteY17" fmla="*/ 0 h 10000"/>
                <a:gd name="connsiteX18" fmla="*/ 6364 w 10000"/>
                <a:gd name="connsiteY18" fmla="*/ 625 h 10000"/>
                <a:gd name="connsiteX19" fmla="*/ 7922 w 10000"/>
                <a:gd name="connsiteY19" fmla="*/ 0 h 10000"/>
                <a:gd name="connsiteX20" fmla="*/ 8701 w 10000"/>
                <a:gd name="connsiteY20" fmla="*/ 1125 h 10000"/>
                <a:gd name="connsiteX21" fmla="*/ 8052 w 10000"/>
                <a:gd name="connsiteY21" fmla="*/ 2188 h 10000"/>
                <a:gd name="connsiteX22" fmla="*/ 8052 w 10000"/>
                <a:gd name="connsiteY22" fmla="*/ 3000 h 10000"/>
                <a:gd name="connsiteX23" fmla="*/ 9740 w 10000"/>
                <a:gd name="connsiteY23" fmla="*/ 3000 h 10000"/>
                <a:gd name="connsiteX24" fmla="*/ 8052 w 10000"/>
                <a:gd name="connsiteY24" fmla="*/ 3688 h 10000"/>
                <a:gd name="connsiteX25" fmla="*/ 8831 w 10000"/>
                <a:gd name="connsiteY25" fmla="*/ 4188 h 10000"/>
                <a:gd name="connsiteX26" fmla="*/ 7403 w 10000"/>
                <a:gd name="connsiteY26" fmla="*/ 5000 h 10000"/>
                <a:gd name="connsiteX27" fmla="*/ 7740 w 10000"/>
                <a:gd name="connsiteY27" fmla="*/ 6033 h 10000"/>
                <a:gd name="connsiteX28" fmla="*/ 7143 w 10000"/>
                <a:gd name="connsiteY28" fmla="*/ 6375 h 10000"/>
                <a:gd name="connsiteX29" fmla="*/ 8052 w 10000"/>
                <a:gd name="connsiteY29" fmla="*/ 6500 h 10000"/>
                <a:gd name="connsiteX30" fmla="*/ 7792 w 10000"/>
                <a:gd name="connsiteY30" fmla="*/ 7125 h 10000"/>
                <a:gd name="connsiteX31" fmla="*/ 9870 w 10000"/>
                <a:gd name="connsiteY31" fmla="*/ 7188 h 10000"/>
                <a:gd name="connsiteX32" fmla="*/ 10000 w 10000"/>
                <a:gd name="connsiteY32" fmla="*/ 8563 h 10000"/>
                <a:gd name="connsiteX33" fmla="*/ 9221 w 10000"/>
                <a:gd name="connsiteY33" fmla="*/ 9063 h 10000"/>
                <a:gd name="connsiteX34" fmla="*/ 8831 w 10000"/>
                <a:gd name="connsiteY34" fmla="*/ 8500 h 10000"/>
                <a:gd name="connsiteX35" fmla="*/ 7662 w 10000"/>
                <a:gd name="connsiteY35" fmla="*/ 8688 h 10000"/>
                <a:gd name="connsiteX36" fmla="*/ 8182 w 10000"/>
                <a:gd name="connsiteY36" fmla="*/ 9250 h 10000"/>
                <a:gd name="connsiteX37" fmla="*/ 7143 w 10000"/>
                <a:gd name="connsiteY37" fmla="*/ 10000 h 10000"/>
                <a:gd name="connsiteX0" fmla="*/ 7143 w 10000"/>
                <a:gd name="connsiteY0" fmla="*/ 10000 h 10000"/>
                <a:gd name="connsiteX1" fmla="*/ 3896 w 10000"/>
                <a:gd name="connsiteY1" fmla="*/ 9563 h 10000"/>
                <a:gd name="connsiteX2" fmla="*/ 1169 w 10000"/>
                <a:gd name="connsiteY2" fmla="*/ 8875 h 10000"/>
                <a:gd name="connsiteX3" fmla="*/ 1299 w 10000"/>
                <a:gd name="connsiteY3" fmla="*/ 8125 h 10000"/>
                <a:gd name="connsiteX4" fmla="*/ 1429 w 10000"/>
                <a:gd name="connsiteY4" fmla="*/ 7625 h 10000"/>
                <a:gd name="connsiteX5" fmla="*/ 779 w 10000"/>
                <a:gd name="connsiteY5" fmla="*/ 7125 h 10000"/>
                <a:gd name="connsiteX6" fmla="*/ 519 w 10000"/>
                <a:gd name="connsiteY6" fmla="*/ 6750 h 10000"/>
                <a:gd name="connsiteX7" fmla="*/ 1558 w 10000"/>
                <a:gd name="connsiteY7" fmla="*/ 6125 h 10000"/>
                <a:gd name="connsiteX8" fmla="*/ 390 w 10000"/>
                <a:gd name="connsiteY8" fmla="*/ 5563 h 10000"/>
                <a:gd name="connsiteX9" fmla="*/ 0 w 10000"/>
                <a:gd name="connsiteY9" fmla="*/ 4125 h 10000"/>
                <a:gd name="connsiteX10" fmla="*/ 909 w 10000"/>
                <a:gd name="connsiteY10" fmla="*/ 3875 h 10000"/>
                <a:gd name="connsiteX11" fmla="*/ 909 w 10000"/>
                <a:gd name="connsiteY11" fmla="*/ 2688 h 10000"/>
                <a:gd name="connsiteX12" fmla="*/ 260 w 10000"/>
                <a:gd name="connsiteY12" fmla="*/ 2375 h 10000"/>
                <a:gd name="connsiteX13" fmla="*/ 1039 w 10000"/>
                <a:gd name="connsiteY13" fmla="*/ 2063 h 10000"/>
                <a:gd name="connsiteX14" fmla="*/ 3636 w 10000"/>
                <a:gd name="connsiteY14" fmla="*/ 2063 h 10000"/>
                <a:gd name="connsiteX15" fmla="*/ 4416 w 10000"/>
                <a:gd name="connsiteY15" fmla="*/ 1625 h 10000"/>
                <a:gd name="connsiteX16" fmla="*/ 4286 w 10000"/>
                <a:gd name="connsiteY16" fmla="*/ 63 h 10000"/>
                <a:gd name="connsiteX17" fmla="*/ 5195 w 10000"/>
                <a:gd name="connsiteY17" fmla="*/ 0 h 10000"/>
                <a:gd name="connsiteX18" fmla="*/ 6364 w 10000"/>
                <a:gd name="connsiteY18" fmla="*/ 625 h 10000"/>
                <a:gd name="connsiteX19" fmla="*/ 7922 w 10000"/>
                <a:gd name="connsiteY19" fmla="*/ 0 h 10000"/>
                <a:gd name="connsiteX20" fmla="*/ 8701 w 10000"/>
                <a:gd name="connsiteY20" fmla="*/ 1125 h 10000"/>
                <a:gd name="connsiteX21" fmla="*/ 8052 w 10000"/>
                <a:gd name="connsiteY21" fmla="*/ 2188 h 10000"/>
                <a:gd name="connsiteX22" fmla="*/ 8052 w 10000"/>
                <a:gd name="connsiteY22" fmla="*/ 3000 h 10000"/>
                <a:gd name="connsiteX23" fmla="*/ 9740 w 10000"/>
                <a:gd name="connsiteY23" fmla="*/ 3000 h 10000"/>
                <a:gd name="connsiteX24" fmla="*/ 8052 w 10000"/>
                <a:gd name="connsiteY24" fmla="*/ 3688 h 10000"/>
                <a:gd name="connsiteX25" fmla="*/ 8831 w 10000"/>
                <a:gd name="connsiteY25" fmla="*/ 4188 h 10000"/>
                <a:gd name="connsiteX26" fmla="*/ 8393 w 10000"/>
                <a:gd name="connsiteY26" fmla="*/ 5505 h 10000"/>
                <a:gd name="connsiteX27" fmla="*/ 7740 w 10000"/>
                <a:gd name="connsiteY27" fmla="*/ 6033 h 10000"/>
                <a:gd name="connsiteX28" fmla="*/ 7143 w 10000"/>
                <a:gd name="connsiteY28" fmla="*/ 6375 h 10000"/>
                <a:gd name="connsiteX29" fmla="*/ 8052 w 10000"/>
                <a:gd name="connsiteY29" fmla="*/ 6500 h 10000"/>
                <a:gd name="connsiteX30" fmla="*/ 7792 w 10000"/>
                <a:gd name="connsiteY30" fmla="*/ 7125 h 10000"/>
                <a:gd name="connsiteX31" fmla="*/ 9870 w 10000"/>
                <a:gd name="connsiteY31" fmla="*/ 7188 h 10000"/>
                <a:gd name="connsiteX32" fmla="*/ 10000 w 10000"/>
                <a:gd name="connsiteY32" fmla="*/ 8563 h 10000"/>
                <a:gd name="connsiteX33" fmla="*/ 9221 w 10000"/>
                <a:gd name="connsiteY33" fmla="*/ 9063 h 10000"/>
                <a:gd name="connsiteX34" fmla="*/ 8831 w 10000"/>
                <a:gd name="connsiteY34" fmla="*/ 8500 h 10000"/>
                <a:gd name="connsiteX35" fmla="*/ 7662 w 10000"/>
                <a:gd name="connsiteY35" fmla="*/ 8688 h 10000"/>
                <a:gd name="connsiteX36" fmla="*/ 8182 w 10000"/>
                <a:gd name="connsiteY36" fmla="*/ 9250 h 10000"/>
                <a:gd name="connsiteX37" fmla="*/ 7143 w 10000"/>
                <a:gd name="connsiteY37" fmla="*/ 10000 h 10000"/>
                <a:gd name="connsiteX0" fmla="*/ 7143 w 10000"/>
                <a:gd name="connsiteY0" fmla="*/ 10000 h 10000"/>
                <a:gd name="connsiteX1" fmla="*/ 3896 w 10000"/>
                <a:gd name="connsiteY1" fmla="*/ 9563 h 10000"/>
                <a:gd name="connsiteX2" fmla="*/ 1169 w 10000"/>
                <a:gd name="connsiteY2" fmla="*/ 8875 h 10000"/>
                <a:gd name="connsiteX3" fmla="*/ 1299 w 10000"/>
                <a:gd name="connsiteY3" fmla="*/ 8125 h 10000"/>
                <a:gd name="connsiteX4" fmla="*/ 1429 w 10000"/>
                <a:gd name="connsiteY4" fmla="*/ 7625 h 10000"/>
                <a:gd name="connsiteX5" fmla="*/ 779 w 10000"/>
                <a:gd name="connsiteY5" fmla="*/ 7125 h 10000"/>
                <a:gd name="connsiteX6" fmla="*/ 519 w 10000"/>
                <a:gd name="connsiteY6" fmla="*/ 6750 h 10000"/>
                <a:gd name="connsiteX7" fmla="*/ 1558 w 10000"/>
                <a:gd name="connsiteY7" fmla="*/ 6125 h 10000"/>
                <a:gd name="connsiteX8" fmla="*/ 390 w 10000"/>
                <a:gd name="connsiteY8" fmla="*/ 5563 h 10000"/>
                <a:gd name="connsiteX9" fmla="*/ 0 w 10000"/>
                <a:gd name="connsiteY9" fmla="*/ 4125 h 10000"/>
                <a:gd name="connsiteX10" fmla="*/ 909 w 10000"/>
                <a:gd name="connsiteY10" fmla="*/ 3875 h 10000"/>
                <a:gd name="connsiteX11" fmla="*/ 909 w 10000"/>
                <a:gd name="connsiteY11" fmla="*/ 2688 h 10000"/>
                <a:gd name="connsiteX12" fmla="*/ 260 w 10000"/>
                <a:gd name="connsiteY12" fmla="*/ 2375 h 10000"/>
                <a:gd name="connsiteX13" fmla="*/ 1039 w 10000"/>
                <a:gd name="connsiteY13" fmla="*/ 2063 h 10000"/>
                <a:gd name="connsiteX14" fmla="*/ 3636 w 10000"/>
                <a:gd name="connsiteY14" fmla="*/ 2063 h 10000"/>
                <a:gd name="connsiteX15" fmla="*/ 2711 w 10000"/>
                <a:gd name="connsiteY15" fmla="*/ 666 h 10000"/>
                <a:gd name="connsiteX16" fmla="*/ 4286 w 10000"/>
                <a:gd name="connsiteY16" fmla="*/ 63 h 10000"/>
                <a:gd name="connsiteX17" fmla="*/ 5195 w 10000"/>
                <a:gd name="connsiteY17" fmla="*/ 0 h 10000"/>
                <a:gd name="connsiteX18" fmla="*/ 6364 w 10000"/>
                <a:gd name="connsiteY18" fmla="*/ 625 h 10000"/>
                <a:gd name="connsiteX19" fmla="*/ 7922 w 10000"/>
                <a:gd name="connsiteY19" fmla="*/ 0 h 10000"/>
                <a:gd name="connsiteX20" fmla="*/ 8701 w 10000"/>
                <a:gd name="connsiteY20" fmla="*/ 1125 h 10000"/>
                <a:gd name="connsiteX21" fmla="*/ 8052 w 10000"/>
                <a:gd name="connsiteY21" fmla="*/ 2188 h 10000"/>
                <a:gd name="connsiteX22" fmla="*/ 8052 w 10000"/>
                <a:gd name="connsiteY22" fmla="*/ 3000 h 10000"/>
                <a:gd name="connsiteX23" fmla="*/ 9740 w 10000"/>
                <a:gd name="connsiteY23" fmla="*/ 3000 h 10000"/>
                <a:gd name="connsiteX24" fmla="*/ 8052 w 10000"/>
                <a:gd name="connsiteY24" fmla="*/ 3688 h 10000"/>
                <a:gd name="connsiteX25" fmla="*/ 8831 w 10000"/>
                <a:gd name="connsiteY25" fmla="*/ 4188 h 10000"/>
                <a:gd name="connsiteX26" fmla="*/ 8393 w 10000"/>
                <a:gd name="connsiteY26" fmla="*/ 5505 h 10000"/>
                <a:gd name="connsiteX27" fmla="*/ 7740 w 10000"/>
                <a:gd name="connsiteY27" fmla="*/ 6033 h 10000"/>
                <a:gd name="connsiteX28" fmla="*/ 7143 w 10000"/>
                <a:gd name="connsiteY28" fmla="*/ 6375 h 10000"/>
                <a:gd name="connsiteX29" fmla="*/ 8052 w 10000"/>
                <a:gd name="connsiteY29" fmla="*/ 6500 h 10000"/>
                <a:gd name="connsiteX30" fmla="*/ 7792 w 10000"/>
                <a:gd name="connsiteY30" fmla="*/ 7125 h 10000"/>
                <a:gd name="connsiteX31" fmla="*/ 9870 w 10000"/>
                <a:gd name="connsiteY31" fmla="*/ 7188 h 10000"/>
                <a:gd name="connsiteX32" fmla="*/ 10000 w 10000"/>
                <a:gd name="connsiteY32" fmla="*/ 8563 h 10000"/>
                <a:gd name="connsiteX33" fmla="*/ 9221 w 10000"/>
                <a:gd name="connsiteY33" fmla="*/ 9063 h 10000"/>
                <a:gd name="connsiteX34" fmla="*/ 8831 w 10000"/>
                <a:gd name="connsiteY34" fmla="*/ 8500 h 10000"/>
                <a:gd name="connsiteX35" fmla="*/ 7662 w 10000"/>
                <a:gd name="connsiteY35" fmla="*/ 8688 h 10000"/>
                <a:gd name="connsiteX36" fmla="*/ 8182 w 10000"/>
                <a:gd name="connsiteY36" fmla="*/ 9250 h 10000"/>
                <a:gd name="connsiteX37" fmla="*/ 7143 w 10000"/>
                <a:gd name="connsiteY37" fmla="*/ 10000 h 10000"/>
                <a:gd name="connsiteX0" fmla="*/ 7143 w 10000"/>
                <a:gd name="connsiteY0" fmla="*/ 10000 h 10000"/>
                <a:gd name="connsiteX1" fmla="*/ 3896 w 10000"/>
                <a:gd name="connsiteY1" fmla="*/ 9563 h 10000"/>
                <a:gd name="connsiteX2" fmla="*/ 1169 w 10000"/>
                <a:gd name="connsiteY2" fmla="*/ 8875 h 10000"/>
                <a:gd name="connsiteX3" fmla="*/ 1299 w 10000"/>
                <a:gd name="connsiteY3" fmla="*/ 8125 h 10000"/>
                <a:gd name="connsiteX4" fmla="*/ 1429 w 10000"/>
                <a:gd name="connsiteY4" fmla="*/ 7625 h 10000"/>
                <a:gd name="connsiteX5" fmla="*/ 779 w 10000"/>
                <a:gd name="connsiteY5" fmla="*/ 7125 h 10000"/>
                <a:gd name="connsiteX6" fmla="*/ 519 w 10000"/>
                <a:gd name="connsiteY6" fmla="*/ 6750 h 10000"/>
                <a:gd name="connsiteX7" fmla="*/ 1558 w 10000"/>
                <a:gd name="connsiteY7" fmla="*/ 6125 h 10000"/>
                <a:gd name="connsiteX8" fmla="*/ 390 w 10000"/>
                <a:gd name="connsiteY8" fmla="*/ 5563 h 10000"/>
                <a:gd name="connsiteX9" fmla="*/ 0 w 10000"/>
                <a:gd name="connsiteY9" fmla="*/ 4125 h 10000"/>
                <a:gd name="connsiteX10" fmla="*/ 909 w 10000"/>
                <a:gd name="connsiteY10" fmla="*/ 3875 h 10000"/>
                <a:gd name="connsiteX11" fmla="*/ 909 w 10000"/>
                <a:gd name="connsiteY11" fmla="*/ 2688 h 10000"/>
                <a:gd name="connsiteX12" fmla="*/ 260 w 10000"/>
                <a:gd name="connsiteY12" fmla="*/ 2375 h 10000"/>
                <a:gd name="connsiteX13" fmla="*/ 1039 w 10000"/>
                <a:gd name="connsiteY13" fmla="*/ 2063 h 10000"/>
                <a:gd name="connsiteX14" fmla="*/ 3110 w 10000"/>
                <a:gd name="connsiteY14" fmla="*/ 1815 h 10000"/>
                <a:gd name="connsiteX15" fmla="*/ 2711 w 10000"/>
                <a:gd name="connsiteY15" fmla="*/ 666 h 10000"/>
                <a:gd name="connsiteX16" fmla="*/ 4286 w 10000"/>
                <a:gd name="connsiteY16" fmla="*/ 63 h 10000"/>
                <a:gd name="connsiteX17" fmla="*/ 5195 w 10000"/>
                <a:gd name="connsiteY17" fmla="*/ 0 h 10000"/>
                <a:gd name="connsiteX18" fmla="*/ 6364 w 10000"/>
                <a:gd name="connsiteY18" fmla="*/ 625 h 10000"/>
                <a:gd name="connsiteX19" fmla="*/ 7922 w 10000"/>
                <a:gd name="connsiteY19" fmla="*/ 0 h 10000"/>
                <a:gd name="connsiteX20" fmla="*/ 8701 w 10000"/>
                <a:gd name="connsiteY20" fmla="*/ 1125 h 10000"/>
                <a:gd name="connsiteX21" fmla="*/ 8052 w 10000"/>
                <a:gd name="connsiteY21" fmla="*/ 2188 h 10000"/>
                <a:gd name="connsiteX22" fmla="*/ 8052 w 10000"/>
                <a:gd name="connsiteY22" fmla="*/ 3000 h 10000"/>
                <a:gd name="connsiteX23" fmla="*/ 9740 w 10000"/>
                <a:gd name="connsiteY23" fmla="*/ 3000 h 10000"/>
                <a:gd name="connsiteX24" fmla="*/ 8052 w 10000"/>
                <a:gd name="connsiteY24" fmla="*/ 3688 h 10000"/>
                <a:gd name="connsiteX25" fmla="*/ 8831 w 10000"/>
                <a:gd name="connsiteY25" fmla="*/ 4188 h 10000"/>
                <a:gd name="connsiteX26" fmla="*/ 8393 w 10000"/>
                <a:gd name="connsiteY26" fmla="*/ 5505 h 10000"/>
                <a:gd name="connsiteX27" fmla="*/ 7740 w 10000"/>
                <a:gd name="connsiteY27" fmla="*/ 6033 h 10000"/>
                <a:gd name="connsiteX28" fmla="*/ 7143 w 10000"/>
                <a:gd name="connsiteY28" fmla="*/ 6375 h 10000"/>
                <a:gd name="connsiteX29" fmla="*/ 8052 w 10000"/>
                <a:gd name="connsiteY29" fmla="*/ 6500 h 10000"/>
                <a:gd name="connsiteX30" fmla="*/ 7792 w 10000"/>
                <a:gd name="connsiteY30" fmla="*/ 7125 h 10000"/>
                <a:gd name="connsiteX31" fmla="*/ 9870 w 10000"/>
                <a:gd name="connsiteY31" fmla="*/ 7188 h 10000"/>
                <a:gd name="connsiteX32" fmla="*/ 10000 w 10000"/>
                <a:gd name="connsiteY32" fmla="*/ 8563 h 10000"/>
                <a:gd name="connsiteX33" fmla="*/ 9221 w 10000"/>
                <a:gd name="connsiteY33" fmla="*/ 9063 h 10000"/>
                <a:gd name="connsiteX34" fmla="*/ 8831 w 10000"/>
                <a:gd name="connsiteY34" fmla="*/ 8500 h 10000"/>
                <a:gd name="connsiteX35" fmla="*/ 7662 w 10000"/>
                <a:gd name="connsiteY35" fmla="*/ 8688 h 10000"/>
                <a:gd name="connsiteX36" fmla="*/ 8182 w 10000"/>
                <a:gd name="connsiteY36" fmla="*/ 9250 h 10000"/>
                <a:gd name="connsiteX37" fmla="*/ 7143 w 10000"/>
                <a:gd name="connsiteY37" fmla="*/ 10000 h 10000"/>
                <a:gd name="connsiteX0" fmla="*/ 7143 w 10000"/>
                <a:gd name="connsiteY0" fmla="*/ 11300 h 11300"/>
                <a:gd name="connsiteX1" fmla="*/ 3896 w 10000"/>
                <a:gd name="connsiteY1" fmla="*/ 10863 h 11300"/>
                <a:gd name="connsiteX2" fmla="*/ 1169 w 10000"/>
                <a:gd name="connsiteY2" fmla="*/ 10175 h 11300"/>
                <a:gd name="connsiteX3" fmla="*/ 1299 w 10000"/>
                <a:gd name="connsiteY3" fmla="*/ 9425 h 11300"/>
                <a:gd name="connsiteX4" fmla="*/ 1429 w 10000"/>
                <a:gd name="connsiteY4" fmla="*/ 8925 h 11300"/>
                <a:gd name="connsiteX5" fmla="*/ 779 w 10000"/>
                <a:gd name="connsiteY5" fmla="*/ 8425 h 11300"/>
                <a:gd name="connsiteX6" fmla="*/ 519 w 10000"/>
                <a:gd name="connsiteY6" fmla="*/ 8050 h 11300"/>
                <a:gd name="connsiteX7" fmla="*/ 1558 w 10000"/>
                <a:gd name="connsiteY7" fmla="*/ 7425 h 11300"/>
                <a:gd name="connsiteX8" fmla="*/ 390 w 10000"/>
                <a:gd name="connsiteY8" fmla="*/ 6863 h 11300"/>
                <a:gd name="connsiteX9" fmla="*/ 0 w 10000"/>
                <a:gd name="connsiteY9" fmla="*/ 5425 h 11300"/>
                <a:gd name="connsiteX10" fmla="*/ 909 w 10000"/>
                <a:gd name="connsiteY10" fmla="*/ 5175 h 11300"/>
                <a:gd name="connsiteX11" fmla="*/ 909 w 10000"/>
                <a:gd name="connsiteY11" fmla="*/ 3988 h 11300"/>
                <a:gd name="connsiteX12" fmla="*/ 260 w 10000"/>
                <a:gd name="connsiteY12" fmla="*/ 3675 h 11300"/>
                <a:gd name="connsiteX13" fmla="*/ 1039 w 10000"/>
                <a:gd name="connsiteY13" fmla="*/ 3363 h 11300"/>
                <a:gd name="connsiteX14" fmla="*/ 3110 w 10000"/>
                <a:gd name="connsiteY14" fmla="*/ 3115 h 11300"/>
                <a:gd name="connsiteX15" fmla="*/ 2711 w 10000"/>
                <a:gd name="connsiteY15" fmla="*/ 1966 h 11300"/>
                <a:gd name="connsiteX16" fmla="*/ 3695 w 10000"/>
                <a:gd name="connsiteY16" fmla="*/ 0 h 11300"/>
                <a:gd name="connsiteX17" fmla="*/ 5195 w 10000"/>
                <a:gd name="connsiteY17" fmla="*/ 1300 h 11300"/>
                <a:gd name="connsiteX18" fmla="*/ 6364 w 10000"/>
                <a:gd name="connsiteY18" fmla="*/ 1925 h 11300"/>
                <a:gd name="connsiteX19" fmla="*/ 7922 w 10000"/>
                <a:gd name="connsiteY19" fmla="*/ 1300 h 11300"/>
                <a:gd name="connsiteX20" fmla="*/ 8701 w 10000"/>
                <a:gd name="connsiteY20" fmla="*/ 2425 h 11300"/>
                <a:gd name="connsiteX21" fmla="*/ 8052 w 10000"/>
                <a:gd name="connsiteY21" fmla="*/ 3488 h 11300"/>
                <a:gd name="connsiteX22" fmla="*/ 8052 w 10000"/>
                <a:gd name="connsiteY22" fmla="*/ 4300 h 11300"/>
                <a:gd name="connsiteX23" fmla="*/ 9740 w 10000"/>
                <a:gd name="connsiteY23" fmla="*/ 4300 h 11300"/>
                <a:gd name="connsiteX24" fmla="*/ 8052 w 10000"/>
                <a:gd name="connsiteY24" fmla="*/ 4988 h 11300"/>
                <a:gd name="connsiteX25" fmla="*/ 8831 w 10000"/>
                <a:gd name="connsiteY25" fmla="*/ 5488 h 11300"/>
                <a:gd name="connsiteX26" fmla="*/ 8393 w 10000"/>
                <a:gd name="connsiteY26" fmla="*/ 6805 h 11300"/>
                <a:gd name="connsiteX27" fmla="*/ 7740 w 10000"/>
                <a:gd name="connsiteY27" fmla="*/ 7333 h 11300"/>
                <a:gd name="connsiteX28" fmla="*/ 7143 w 10000"/>
                <a:gd name="connsiteY28" fmla="*/ 7675 h 11300"/>
                <a:gd name="connsiteX29" fmla="*/ 8052 w 10000"/>
                <a:gd name="connsiteY29" fmla="*/ 7800 h 11300"/>
                <a:gd name="connsiteX30" fmla="*/ 7792 w 10000"/>
                <a:gd name="connsiteY30" fmla="*/ 8425 h 11300"/>
                <a:gd name="connsiteX31" fmla="*/ 9870 w 10000"/>
                <a:gd name="connsiteY31" fmla="*/ 8488 h 11300"/>
                <a:gd name="connsiteX32" fmla="*/ 10000 w 10000"/>
                <a:gd name="connsiteY32" fmla="*/ 9863 h 11300"/>
                <a:gd name="connsiteX33" fmla="*/ 9221 w 10000"/>
                <a:gd name="connsiteY33" fmla="*/ 10363 h 11300"/>
                <a:gd name="connsiteX34" fmla="*/ 8831 w 10000"/>
                <a:gd name="connsiteY34" fmla="*/ 9800 h 11300"/>
                <a:gd name="connsiteX35" fmla="*/ 7662 w 10000"/>
                <a:gd name="connsiteY35" fmla="*/ 9988 h 11300"/>
                <a:gd name="connsiteX36" fmla="*/ 8182 w 10000"/>
                <a:gd name="connsiteY36" fmla="*/ 10550 h 11300"/>
                <a:gd name="connsiteX37" fmla="*/ 7143 w 10000"/>
                <a:gd name="connsiteY37" fmla="*/ 11300 h 11300"/>
                <a:gd name="connsiteX0" fmla="*/ 7143 w 10000"/>
                <a:gd name="connsiteY0" fmla="*/ 11300 h 11300"/>
                <a:gd name="connsiteX1" fmla="*/ 3896 w 10000"/>
                <a:gd name="connsiteY1" fmla="*/ 10863 h 11300"/>
                <a:gd name="connsiteX2" fmla="*/ 1169 w 10000"/>
                <a:gd name="connsiteY2" fmla="*/ 10175 h 11300"/>
                <a:gd name="connsiteX3" fmla="*/ 1299 w 10000"/>
                <a:gd name="connsiteY3" fmla="*/ 9425 h 11300"/>
                <a:gd name="connsiteX4" fmla="*/ 1429 w 10000"/>
                <a:gd name="connsiteY4" fmla="*/ 8925 h 11300"/>
                <a:gd name="connsiteX5" fmla="*/ 779 w 10000"/>
                <a:gd name="connsiteY5" fmla="*/ 8425 h 11300"/>
                <a:gd name="connsiteX6" fmla="*/ 519 w 10000"/>
                <a:gd name="connsiteY6" fmla="*/ 8050 h 11300"/>
                <a:gd name="connsiteX7" fmla="*/ 1558 w 10000"/>
                <a:gd name="connsiteY7" fmla="*/ 7425 h 11300"/>
                <a:gd name="connsiteX8" fmla="*/ 390 w 10000"/>
                <a:gd name="connsiteY8" fmla="*/ 6863 h 11300"/>
                <a:gd name="connsiteX9" fmla="*/ 0 w 10000"/>
                <a:gd name="connsiteY9" fmla="*/ 5425 h 11300"/>
                <a:gd name="connsiteX10" fmla="*/ 909 w 10000"/>
                <a:gd name="connsiteY10" fmla="*/ 5175 h 11300"/>
                <a:gd name="connsiteX11" fmla="*/ 909 w 10000"/>
                <a:gd name="connsiteY11" fmla="*/ 3988 h 11300"/>
                <a:gd name="connsiteX12" fmla="*/ 260 w 10000"/>
                <a:gd name="connsiteY12" fmla="*/ 3675 h 11300"/>
                <a:gd name="connsiteX13" fmla="*/ 1039 w 10000"/>
                <a:gd name="connsiteY13" fmla="*/ 3363 h 11300"/>
                <a:gd name="connsiteX14" fmla="*/ 3110 w 10000"/>
                <a:gd name="connsiteY14" fmla="*/ 3115 h 11300"/>
                <a:gd name="connsiteX15" fmla="*/ 2711 w 10000"/>
                <a:gd name="connsiteY15" fmla="*/ 1966 h 11300"/>
                <a:gd name="connsiteX16" fmla="*/ 3695 w 10000"/>
                <a:gd name="connsiteY16" fmla="*/ 0 h 11300"/>
                <a:gd name="connsiteX17" fmla="*/ 5195 w 10000"/>
                <a:gd name="connsiteY17" fmla="*/ 1300 h 11300"/>
                <a:gd name="connsiteX18" fmla="*/ 6364 w 10000"/>
                <a:gd name="connsiteY18" fmla="*/ 1925 h 11300"/>
                <a:gd name="connsiteX19" fmla="*/ 7922 w 10000"/>
                <a:gd name="connsiteY19" fmla="*/ 1300 h 11300"/>
                <a:gd name="connsiteX20" fmla="*/ 8701 w 10000"/>
                <a:gd name="connsiteY20" fmla="*/ 2425 h 11300"/>
                <a:gd name="connsiteX21" fmla="*/ 8052 w 10000"/>
                <a:gd name="connsiteY21" fmla="*/ 3488 h 11300"/>
                <a:gd name="connsiteX22" fmla="*/ 8052 w 10000"/>
                <a:gd name="connsiteY22" fmla="*/ 4300 h 11300"/>
                <a:gd name="connsiteX23" fmla="*/ 9740 w 10000"/>
                <a:gd name="connsiteY23" fmla="*/ 4300 h 11300"/>
                <a:gd name="connsiteX24" fmla="*/ 8052 w 10000"/>
                <a:gd name="connsiteY24" fmla="*/ 4988 h 11300"/>
                <a:gd name="connsiteX25" fmla="*/ 8831 w 10000"/>
                <a:gd name="connsiteY25" fmla="*/ 5488 h 11300"/>
                <a:gd name="connsiteX26" fmla="*/ 8393 w 10000"/>
                <a:gd name="connsiteY26" fmla="*/ 6805 h 11300"/>
                <a:gd name="connsiteX27" fmla="*/ 7740 w 10000"/>
                <a:gd name="connsiteY27" fmla="*/ 7333 h 11300"/>
                <a:gd name="connsiteX28" fmla="*/ 7143 w 10000"/>
                <a:gd name="connsiteY28" fmla="*/ 7675 h 11300"/>
                <a:gd name="connsiteX29" fmla="*/ 8052 w 10000"/>
                <a:gd name="connsiteY29" fmla="*/ 7800 h 11300"/>
                <a:gd name="connsiteX30" fmla="*/ 7792 w 10000"/>
                <a:gd name="connsiteY30" fmla="*/ 8425 h 11300"/>
                <a:gd name="connsiteX31" fmla="*/ 9870 w 10000"/>
                <a:gd name="connsiteY31" fmla="*/ 8488 h 11300"/>
                <a:gd name="connsiteX32" fmla="*/ 10000 w 10000"/>
                <a:gd name="connsiteY32" fmla="*/ 9863 h 11300"/>
                <a:gd name="connsiteX33" fmla="*/ 9221 w 10000"/>
                <a:gd name="connsiteY33" fmla="*/ 10363 h 11300"/>
                <a:gd name="connsiteX34" fmla="*/ 8831 w 10000"/>
                <a:gd name="connsiteY34" fmla="*/ 9800 h 11300"/>
                <a:gd name="connsiteX35" fmla="*/ 7662 w 10000"/>
                <a:gd name="connsiteY35" fmla="*/ 9988 h 11300"/>
                <a:gd name="connsiteX36" fmla="*/ 8182 w 10000"/>
                <a:gd name="connsiteY36" fmla="*/ 10550 h 11300"/>
                <a:gd name="connsiteX37" fmla="*/ 7143 w 10000"/>
                <a:gd name="connsiteY37" fmla="*/ 11300 h 11300"/>
                <a:gd name="connsiteX0" fmla="*/ 7143 w 10000"/>
                <a:gd name="connsiteY0" fmla="*/ 10127 h 10127"/>
                <a:gd name="connsiteX1" fmla="*/ 3896 w 10000"/>
                <a:gd name="connsiteY1" fmla="*/ 9690 h 10127"/>
                <a:gd name="connsiteX2" fmla="*/ 1169 w 10000"/>
                <a:gd name="connsiteY2" fmla="*/ 9002 h 10127"/>
                <a:gd name="connsiteX3" fmla="*/ 1299 w 10000"/>
                <a:gd name="connsiteY3" fmla="*/ 8252 h 10127"/>
                <a:gd name="connsiteX4" fmla="*/ 1429 w 10000"/>
                <a:gd name="connsiteY4" fmla="*/ 7752 h 10127"/>
                <a:gd name="connsiteX5" fmla="*/ 779 w 10000"/>
                <a:gd name="connsiteY5" fmla="*/ 7252 h 10127"/>
                <a:gd name="connsiteX6" fmla="*/ 519 w 10000"/>
                <a:gd name="connsiteY6" fmla="*/ 6877 h 10127"/>
                <a:gd name="connsiteX7" fmla="*/ 1558 w 10000"/>
                <a:gd name="connsiteY7" fmla="*/ 6252 h 10127"/>
                <a:gd name="connsiteX8" fmla="*/ 390 w 10000"/>
                <a:gd name="connsiteY8" fmla="*/ 5690 h 10127"/>
                <a:gd name="connsiteX9" fmla="*/ 0 w 10000"/>
                <a:gd name="connsiteY9" fmla="*/ 4252 h 10127"/>
                <a:gd name="connsiteX10" fmla="*/ 909 w 10000"/>
                <a:gd name="connsiteY10" fmla="*/ 4002 h 10127"/>
                <a:gd name="connsiteX11" fmla="*/ 909 w 10000"/>
                <a:gd name="connsiteY11" fmla="*/ 2815 h 10127"/>
                <a:gd name="connsiteX12" fmla="*/ 260 w 10000"/>
                <a:gd name="connsiteY12" fmla="*/ 2502 h 10127"/>
                <a:gd name="connsiteX13" fmla="*/ 1039 w 10000"/>
                <a:gd name="connsiteY13" fmla="*/ 2190 h 10127"/>
                <a:gd name="connsiteX14" fmla="*/ 3110 w 10000"/>
                <a:gd name="connsiteY14" fmla="*/ 1942 h 10127"/>
                <a:gd name="connsiteX15" fmla="*/ 2711 w 10000"/>
                <a:gd name="connsiteY15" fmla="*/ 793 h 10127"/>
                <a:gd name="connsiteX16" fmla="*/ 3972 w 10000"/>
                <a:gd name="connsiteY16" fmla="*/ 0 h 10127"/>
                <a:gd name="connsiteX17" fmla="*/ 5195 w 10000"/>
                <a:gd name="connsiteY17" fmla="*/ 127 h 10127"/>
                <a:gd name="connsiteX18" fmla="*/ 6364 w 10000"/>
                <a:gd name="connsiteY18" fmla="*/ 752 h 10127"/>
                <a:gd name="connsiteX19" fmla="*/ 7922 w 10000"/>
                <a:gd name="connsiteY19" fmla="*/ 127 h 10127"/>
                <a:gd name="connsiteX20" fmla="*/ 8701 w 10000"/>
                <a:gd name="connsiteY20" fmla="*/ 1252 h 10127"/>
                <a:gd name="connsiteX21" fmla="*/ 8052 w 10000"/>
                <a:gd name="connsiteY21" fmla="*/ 2315 h 10127"/>
                <a:gd name="connsiteX22" fmla="*/ 8052 w 10000"/>
                <a:gd name="connsiteY22" fmla="*/ 3127 h 10127"/>
                <a:gd name="connsiteX23" fmla="*/ 9740 w 10000"/>
                <a:gd name="connsiteY23" fmla="*/ 3127 h 10127"/>
                <a:gd name="connsiteX24" fmla="*/ 8052 w 10000"/>
                <a:gd name="connsiteY24" fmla="*/ 3815 h 10127"/>
                <a:gd name="connsiteX25" fmla="*/ 8831 w 10000"/>
                <a:gd name="connsiteY25" fmla="*/ 4315 h 10127"/>
                <a:gd name="connsiteX26" fmla="*/ 8393 w 10000"/>
                <a:gd name="connsiteY26" fmla="*/ 5632 h 10127"/>
                <a:gd name="connsiteX27" fmla="*/ 7740 w 10000"/>
                <a:gd name="connsiteY27" fmla="*/ 6160 h 10127"/>
                <a:gd name="connsiteX28" fmla="*/ 7143 w 10000"/>
                <a:gd name="connsiteY28" fmla="*/ 6502 h 10127"/>
                <a:gd name="connsiteX29" fmla="*/ 8052 w 10000"/>
                <a:gd name="connsiteY29" fmla="*/ 6627 h 10127"/>
                <a:gd name="connsiteX30" fmla="*/ 7792 w 10000"/>
                <a:gd name="connsiteY30" fmla="*/ 7252 h 10127"/>
                <a:gd name="connsiteX31" fmla="*/ 9870 w 10000"/>
                <a:gd name="connsiteY31" fmla="*/ 7315 h 10127"/>
                <a:gd name="connsiteX32" fmla="*/ 10000 w 10000"/>
                <a:gd name="connsiteY32" fmla="*/ 8690 h 10127"/>
                <a:gd name="connsiteX33" fmla="*/ 9221 w 10000"/>
                <a:gd name="connsiteY33" fmla="*/ 9190 h 10127"/>
                <a:gd name="connsiteX34" fmla="*/ 8831 w 10000"/>
                <a:gd name="connsiteY34" fmla="*/ 8627 h 10127"/>
                <a:gd name="connsiteX35" fmla="*/ 7662 w 10000"/>
                <a:gd name="connsiteY35" fmla="*/ 8815 h 10127"/>
                <a:gd name="connsiteX36" fmla="*/ 8182 w 10000"/>
                <a:gd name="connsiteY36" fmla="*/ 9377 h 10127"/>
                <a:gd name="connsiteX37" fmla="*/ 7143 w 10000"/>
                <a:gd name="connsiteY37" fmla="*/ 10127 h 10127"/>
                <a:gd name="connsiteX0" fmla="*/ 7143 w 10000"/>
                <a:gd name="connsiteY0" fmla="*/ 10127 h 10127"/>
                <a:gd name="connsiteX1" fmla="*/ 3896 w 10000"/>
                <a:gd name="connsiteY1" fmla="*/ 9690 h 10127"/>
                <a:gd name="connsiteX2" fmla="*/ 1169 w 10000"/>
                <a:gd name="connsiteY2" fmla="*/ 9002 h 10127"/>
                <a:gd name="connsiteX3" fmla="*/ 1299 w 10000"/>
                <a:gd name="connsiteY3" fmla="*/ 8252 h 10127"/>
                <a:gd name="connsiteX4" fmla="*/ 1429 w 10000"/>
                <a:gd name="connsiteY4" fmla="*/ 7752 h 10127"/>
                <a:gd name="connsiteX5" fmla="*/ 779 w 10000"/>
                <a:gd name="connsiteY5" fmla="*/ 7252 h 10127"/>
                <a:gd name="connsiteX6" fmla="*/ 519 w 10000"/>
                <a:gd name="connsiteY6" fmla="*/ 6877 h 10127"/>
                <a:gd name="connsiteX7" fmla="*/ 1558 w 10000"/>
                <a:gd name="connsiteY7" fmla="*/ 6252 h 10127"/>
                <a:gd name="connsiteX8" fmla="*/ 390 w 10000"/>
                <a:gd name="connsiteY8" fmla="*/ 5690 h 10127"/>
                <a:gd name="connsiteX9" fmla="*/ 0 w 10000"/>
                <a:gd name="connsiteY9" fmla="*/ 4252 h 10127"/>
                <a:gd name="connsiteX10" fmla="*/ 909 w 10000"/>
                <a:gd name="connsiteY10" fmla="*/ 4002 h 10127"/>
                <a:gd name="connsiteX11" fmla="*/ 909 w 10000"/>
                <a:gd name="connsiteY11" fmla="*/ 2815 h 10127"/>
                <a:gd name="connsiteX12" fmla="*/ 260 w 10000"/>
                <a:gd name="connsiteY12" fmla="*/ 2502 h 10127"/>
                <a:gd name="connsiteX13" fmla="*/ 1039 w 10000"/>
                <a:gd name="connsiteY13" fmla="*/ 2190 h 10127"/>
                <a:gd name="connsiteX14" fmla="*/ 3110 w 10000"/>
                <a:gd name="connsiteY14" fmla="*/ 1942 h 10127"/>
                <a:gd name="connsiteX15" fmla="*/ 2711 w 10000"/>
                <a:gd name="connsiteY15" fmla="*/ 793 h 10127"/>
                <a:gd name="connsiteX16" fmla="*/ 3972 w 10000"/>
                <a:gd name="connsiteY16" fmla="*/ 0 h 10127"/>
                <a:gd name="connsiteX17" fmla="*/ 5195 w 10000"/>
                <a:gd name="connsiteY17" fmla="*/ 127 h 10127"/>
                <a:gd name="connsiteX18" fmla="*/ 6364 w 10000"/>
                <a:gd name="connsiteY18" fmla="*/ 752 h 10127"/>
                <a:gd name="connsiteX19" fmla="*/ 7922 w 10000"/>
                <a:gd name="connsiteY19" fmla="*/ 127 h 10127"/>
                <a:gd name="connsiteX20" fmla="*/ 8701 w 10000"/>
                <a:gd name="connsiteY20" fmla="*/ 1252 h 10127"/>
                <a:gd name="connsiteX21" fmla="*/ 8052 w 10000"/>
                <a:gd name="connsiteY21" fmla="*/ 2315 h 10127"/>
                <a:gd name="connsiteX22" fmla="*/ 8052 w 10000"/>
                <a:gd name="connsiteY22" fmla="*/ 3127 h 10127"/>
                <a:gd name="connsiteX23" fmla="*/ 9740 w 10000"/>
                <a:gd name="connsiteY23" fmla="*/ 3127 h 10127"/>
                <a:gd name="connsiteX24" fmla="*/ 8052 w 10000"/>
                <a:gd name="connsiteY24" fmla="*/ 3815 h 10127"/>
                <a:gd name="connsiteX25" fmla="*/ 8831 w 10000"/>
                <a:gd name="connsiteY25" fmla="*/ 4315 h 10127"/>
                <a:gd name="connsiteX26" fmla="*/ 8393 w 10000"/>
                <a:gd name="connsiteY26" fmla="*/ 5632 h 10127"/>
                <a:gd name="connsiteX27" fmla="*/ 7740 w 10000"/>
                <a:gd name="connsiteY27" fmla="*/ 6160 h 10127"/>
                <a:gd name="connsiteX28" fmla="*/ 7143 w 10000"/>
                <a:gd name="connsiteY28" fmla="*/ 6502 h 10127"/>
                <a:gd name="connsiteX29" fmla="*/ 8052 w 10000"/>
                <a:gd name="connsiteY29" fmla="*/ 6627 h 10127"/>
                <a:gd name="connsiteX30" fmla="*/ 7792 w 10000"/>
                <a:gd name="connsiteY30" fmla="*/ 7252 h 10127"/>
                <a:gd name="connsiteX31" fmla="*/ 9870 w 10000"/>
                <a:gd name="connsiteY31" fmla="*/ 7315 h 10127"/>
                <a:gd name="connsiteX32" fmla="*/ 10000 w 10000"/>
                <a:gd name="connsiteY32" fmla="*/ 8690 h 10127"/>
                <a:gd name="connsiteX33" fmla="*/ 9221 w 10000"/>
                <a:gd name="connsiteY33" fmla="*/ 9190 h 10127"/>
                <a:gd name="connsiteX34" fmla="*/ 8831 w 10000"/>
                <a:gd name="connsiteY34" fmla="*/ 8627 h 10127"/>
                <a:gd name="connsiteX35" fmla="*/ 7662 w 10000"/>
                <a:gd name="connsiteY35" fmla="*/ 8815 h 10127"/>
                <a:gd name="connsiteX36" fmla="*/ 8182 w 10000"/>
                <a:gd name="connsiteY36" fmla="*/ 9377 h 10127"/>
                <a:gd name="connsiteX37" fmla="*/ 7143 w 10000"/>
                <a:gd name="connsiteY37" fmla="*/ 10127 h 10127"/>
                <a:gd name="connsiteX0" fmla="*/ 7143 w 10000"/>
                <a:gd name="connsiteY0" fmla="*/ 10127 h 10127"/>
                <a:gd name="connsiteX1" fmla="*/ 2752 w 10000"/>
                <a:gd name="connsiteY1" fmla="*/ 9770 h 10127"/>
                <a:gd name="connsiteX2" fmla="*/ 1169 w 10000"/>
                <a:gd name="connsiteY2" fmla="*/ 9002 h 10127"/>
                <a:gd name="connsiteX3" fmla="*/ 1299 w 10000"/>
                <a:gd name="connsiteY3" fmla="*/ 8252 h 10127"/>
                <a:gd name="connsiteX4" fmla="*/ 1429 w 10000"/>
                <a:gd name="connsiteY4" fmla="*/ 7752 h 10127"/>
                <a:gd name="connsiteX5" fmla="*/ 779 w 10000"/>
                <a:gd name="connsiteY5" fmla="*/ 7252 h 10127"/>
                <a:gd name="connsiteX6" fmla="*/ 519 w 10000"/>
                <a:gd name="connsiteY6" fmla="*/ 6877 h 10127"/>
                <a:gd name="connsiteX7" fmla="*/ 1558 w 10000"/>
                <a:gd name="connsiteY7" fmla="*/ 6252 h 10127"/>
                <a:gd name="connsiteX8" fmla="*/ 390 w 10000"/>
                <a:gd name="connsiteY8" fmla="*/ 5690 h 10127"/>
                <a:gd name="connsiteX9" fmla="*/ 0 w 10000"/>
                <a:gd name="connsiteY9" fmla="*/ 4252 h 10127"/>
                <a:gd name="connsiteX10" fmla="*/ 909 w 10000"/>
                <a:gd name="connsiteY10" fmla="*/ 4002 h 10127"/>
                <a:gd name="connsiteX11" fmla="*/ 909 w 10000"/>
                <a:gd name="connsiteY11" fmla="*/ 2815 h 10127"/>
                <a:gd name="connsiteX12" fmla="*/ 260 w 10000"/>
                <a:gd name="connsiteY12" fmla="*/ 2502 h 10127"/>
                <a:gd name="connsiteX13" fmla="*/ 1039 w 10000"/>
                <a:gd name="connsiteY13" fmla="*/ 2190 h 10127"/>
                <a:gd name="connsiteX14" fmla="*/ 3110 w 10000"/>
                <a:gd name="connsiteY14" fmla="*/ 1942 h 10127"/>
                <a:gd name="connsiteX15" fmla="*/ 2711 w 10000"/>
                <a:gd name="connsiteY15" fmla="*/ 793 h 10127"/>
                <a:gd name="connsiteX16" fmla="*/ 3972 w 10000"/>
                <a:gd name="connsiteY16" fmla="*/ 0 h 10127"/>
                <a:gd name="connsiteX17" fmla="*/ 5195 w 10000"/>
                <a:gd name="connsiteY17" fmla="*/ 127 h 10127"/>
                <a:gd name="connsiteX18" fmla="*/ 6364 w 10000"/>
                <a:gd name="connsiteY18" fmla="*/ 752 h 10127"/>
                <a:gd name="connsiteX19" fmla="*/ 7922 w 10000"/>
                <a:gd name="connsiteY19" fmla="*/ 127 h 10127"/>
                <a:gd name="connsiteX20" fmla="*/ 8701 w 10000"/>
                <a:gd name="connsiteY20" fmla="*/ 1252 h 10127"/>
                <a:gd name="connsiteX21" fmla="*/ 8052 w 10000"/>
                <a:gd name="connsiteY21" fmla="*/ 2315 h 10127"/>
                <a:gd name="connsiteX22" fmla="*/ 8052 w 10000"/>
                <a:gd name="connsiteY22" fmla="*/ 3127 h 10127"/>
                <a:gd name="connsiteX23" fmla="*/ 9740 w 10000"/>
                <a:gd name="connsiteY23" fmla="*/ 3127 h 10127"/>
                <a:gd name="connsiteX24" fmla="*/ 8052 w 10000"/>
                <a:gd name="connsiteY24" fmla="*/ 3815 h 10127"/>
                <a:gd name="connsiteX25" fmla="*/ 8831 w 10000"/>
                <a:gd name="connsiteY25" fmla="*/ 4315 h 10127"/>
                <a:gd name="connsiteX26" fmla="*/ 8393 w 10000"/>
                <a:gd name="connsiteY26" fmla="*/ 5632 h 10127"/>
                <a:gd name="connsiteX27" fmla="*/ 7740 w 10000"/>
                <a:gd name="connsiteY27" fmla="*/ 6160 h 10127"/>
                <a:gd name="connsiteX28" fmla="*/ 7143 w 10000"/>
                <a:gd name="connsiteY28" fmla="*/ 6502 h 10127"/>
                <a:gd name="connsiteX29" fmla="*/ 8052 w 10000"/>
                <a:gd name="connsiteY29" fmla="*/ 6627 h 10127"/>
                <a:gd name="connsiteX30" fmla="*/ 7792 w 10000"/>
                <a:gd name="connsiteY30" fmla="*/ 7252 h 10127"/>
                <a:gd name="connsiteX31" fmla="*/ 9870 w 10000"/>
                <a:gd name="connsiteY31" fmla="*/ 7315 h 10127"/>
                <a:gd name="connsiteX32" fmla="*/ 10000 w 10000"/>
                <a:gd name="connsiteY32" fmla="*/ 8690 h 10127"/>
                <a:gd name="connsiteX33" fmla="*/ 9221 w 10000"/>
                <a:gd name="connsiteY33" fmla="*/ 9190 h 10127"/>
                <a:gd name="connsiteX34" fmla="*/ 8831 w 10000"/>
                <a:gd name="connsiteY34" fmla="*/ 8627 h 10127"/>
                <a:gd name="connsiteX35" fmla="*/ 7662 w 10000"/>
                <a:gd name="connsiteY35" fmla="*/ 8815 h 10127"/>
                <a:gd name="connsiteX36" fmla="*/ 8182 w 10000"/>
                <a:gd name="connsiteY36" fmla="*/ 9377 h 10127"/>
                <a:gd name="connsiteX37" fmla="*/ 7143 w 10000"/>
                <a:gd name="connsiteY37" fmla="*/ 10127 h 10127"/>
                <a:gd name="connsiteX0" fmla="*/ 7143 w 10000"/>
                <a:gd name="connsiteY0" fmla="*/ 10127 h 10127"/>
                <a:gd name="connsiteX1" fmla="*/ 2752 w 10000"/>
                <a:gd name="connsiteY1" fmla="*/ 9770 h 10127"/>
                <a:gd name="connsiteX2" fmla="*/ 1169 w 10000"/>
                <a:gd name="connsiteY2" fmla="*/ 9002 h 10127"/>
                <a:gd name="connsiteX3" fmla="*/ 1299 w 10000"/>
                <a:gd name="connsiteY3" fmla="*/ 8252 h 10127"/>
                <a:gd name="connsiteX4" fmla="*/ 1429 w 10000"/>
                <a:gd name="connsiteY4" fmla="*/ 7752 h 10127"/>
                <a:gd name="connsiteX5" fmla="*/ 779 w 10000"/>
                <a:gd name="connsiteY5" fmla="*/ 7252 h 10127"/>
                <a:gd name="connsiteX6" fmla="*/ 519 w 10000"/>
                <a:gd name="connsiteY6" fmla="*/ 6877 h 10127"/>
                <a:gd name="connsiteX7" fmla="*/ 1558 w 10000"/>
                <a:gd name="connsiteY7" fmla="*/ 6252 h 10127"/>
                <a:gd name="connsiteX8" fmla="*/ 390 w 10000"/>
                <a:gd name="connsiteY8" fmla="*/ 5690 h 10127"/>
                <a:gd name="connsiteX9" fmla="*/ 0 w 10000"/>
                <a:gd name="connsiteY9" fmla="*/ 4252 h 10127"/>
                <a:gd name="connsiteX10" fmla="*/ 909 w 10000"/>
                <a:gd name="connsiteY10" fmla="*/ 4002 h 10127"/>
                <a:gd name="connsiteX11" fmla="*/ 909 w 10000"/>
                <a:gd name="connsiteY11" fmla="*/ 2815 h 10127"/>
                <a:gd name="connsiteX12" fmla="*/ 260 w 10000"/>
                <a:gd name="connsiteY12" fmla="*/ 2502 h 10127"/>
                <a:gd name="connsiteX13" fmla="*/ 1039 w 10000"/>
                <a:gd name="connsiteY13" fmla="*/ 2190 h 10127"/>
                <a:gd name="connsiteX14" fmla="*/ 3110 w 10000"/>
                <a:gd name="connsiteY14" fmla="*/ 1942 h 10127"/>
                <a:gd name="connsiteX15" fmla="*/ 2711 w 10000"/>
                <a:gd name="connsiteY15" fmla="*/ 793 h 10127"/>
                <a:gd name="connsiteX16" fmla="*/ 3972 w 10000"/>
                <a:gd name="connsiteY16" fmla="*/ 0 h 10127"/>
                <a:gd name="connsiteX17" fmla="*/ 5195 w 10000"/>
                <a:gd name="connsiteY17" fmla="*/ 127 h 10127"/>
                <a:gd name="connsiteX18" fmla="*/ 6364 w 10000"/>
                <a:gd name="connsiteY18" fmla="*/ 752 h 10127"/>
                <a:gd name="connsiteX19" fmla="*/ 7922 w 10000"/>
                <a:gd name="connsiteY19" fmla="*/ 127 h 10127"/>
                <a:gd name="connsiteX20" fmla="*/ 8701 w 10000"/>
                <a:gd name="connsiteY20" fmla="*/ 1252 h 10127"/>
                <a:gd name="connsiteX21" fmla="*/ 8052 w 10000"/>
                <a:gd name="connsiteY21" fmla="*/ 2315 h 10127"/>
                <a:gd name="connsiteX22" fmla="*/ 8052 w 10000"/>
                <a:gd name="connsiteY22" fmla="*/ 3127 h 10127"/>
                <a:gd name="connsiteX23" fmla="*/ 9740 w 10000"/>
                <a:gd name="connsiteY23" fmla="*/ 3127 h 10127"/>
                <a:gd name="connsiteX24" fmla="*/ 8052 w 10000"/>
                <a:gd name="connsiteY24" fmla="*/ 3815 h 10127"/>
                <a:gd name="connsiteX25" fmla="*/ 8831 w 10000"/>
                <a:gd name="connsiteY25" fmla="*/ 4315 h 10127"/>
                <a:gd name="connsiteX26" fmla="*/ 8393 w 10000"/>
                <a:gd name="connsiteY26" fmla="*/ 5632 h 10127"/>
                <a:gd name="connsiteX27" fmla="*/ 7740 w 10000"/>
                <a:gd name="connsiteY27" fmla="*/ 6160 h 10127"/>
                <a:gd name="connsiteX28" fmla="*/ 7143 w 10000"/>
                <a:gd name="connsiteY28" fmla="*/ 6502 h 10127"/>
                <a:gd name="connsiteX29" fmla="*/ 8052 w 10000"/>
                <a:gd name="connsiteY29" fmla="*/ 6627 h 10127"/>
                <a:gd name="connsiteX30" fmla="*/ 7792 w 10000"/>
                <a:gd name="connsiteY30" fmla="*/ 7252 h 10127"/>
                <a:gd name="connsiteX31" fmla="*/ 9870 w 10000"/>
                <a:gd name="connsiteY31" fmla="*/ 7315 h 10127"/>
                <a:gd name="connsiteX32" fmla="*/ 10000 w 10000"/>
                <a:gd name="connsiteY32" fmla="*/ 8690 h 10127"/>
                <a:gd name="connsiteX33" fmla="*/ 9221 w 10000"/>
                <a:gd name="connsiteY33" fmla="*/ 9190 h 10127"/>
                <a:gd name="connsiteX34" fmla="*/ 8831 w 10000"/>
                <a:gd name="connsiteY34" fmla="*/ 8627 h 10127"/>
                <a:gd name="connsiteX35" fmla="*/ 7662 w 10000"/>
                <a:gd name="connsiteY35" fmla="*/ 8815 h 10127"/>
                <a:gd name="connsiteX36" fmla="*/ 8182 w 10000"/>
                <a:gd name="connsiteY36" fmla="*/ 9377 h 10127"/>
                <a:gd name="connsiteX37" fmla="*/ 7143 w 10000"/>
                <a:gd name="connsiteY37" fmla="*/ 10127 h 1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000" h="10127">
                  <a:moveTo>
                    <a:pt x="7143" y="10127"/>
                  </a:moveTo>
                  <a:cubicBezTo>
                    <a:pt x="5679" y="10008"/>
                    <a:pt x="4723" y="9624"/>
                    <a:pt x="2752" y="9770"/>
                  </a:cubicBezTo>
                  <a:lnTo>
                    <a:pt x="1169" y="9002"/>
                  </a:lnTo>
                  <a:cubicBezTo>
                    <a:pt x="1212" y="8752"/>
                    <a:pt x="1256" y="8502"/>
                    <a:pt x="1299" y="8252"/>
                  </a:cubicBezTo>
                  <a:cubicBezTo>
                    <a:pt x="1342" y="8085"/>
                    <a:pt x="1386" y="7919"/>
                    <a:pt x="1429" y="7752"/>
                  </a:cubicBezTo>
                  <a:lnTo>
                    <a:pt x="779" y="7252"/>
                  </a:lnTo>
                  <a:lnTo>
                    <a:pt x="519" y="6877"/>
                  </a:lnTo>
                  <a:lnTo>
                    <a:pt x="1558" y="6252"/>
                  </a:lnTo>
                  <a:lnTo>
                    <a:pt x="390" y="5690"/>
                  </a:lnTo>
                  <a:lnTo>
                    <a:pt x="0" y="4252"/>
                  </a:lnTo>
                  <a:lnTo>
                    <a:pt x="909" y="4002"/>
                  </a:lnTo>
                  <a:lnTo>
                    <a:pt x="909" y="2815"/>
                  </a:lnTo>
                  <a:lnTo>
                    <a:pt x="260" y="2502"/>
                  </a:lnTo>
                  <a:lnTo>
                    <a:pt x="1039" y="2190"/>
                  </a:lnTo>
                  <a:lnTo>
                    <a:pt x="3110" y="1942"/>
                  </a:lnTo>
                  <a:lnTo>
                    <a:pt x="2711" y="793"/>
                  </a:lnTo>
                  <a:cubicBezTo>
                    <a:pt x="2668" y="272"/>
                    <a:pt x="3600" y="206"/>
                    <a:pt x="3972" y="0"/>
                  </a:cubicBezTo>
                  <a:lnTo>
                    <a:pt x="5195" y="127"/>
                  </a:lnTo>
                  <a:lnTo>
                    <a:pt x="6364" y="752"/>
                  </a:lnTo>
                  <a:lnTo>
                    <a:pt x="7922" y="127"/>
                  </a:lnTo>
                  <a:lnTo>
                    <a:pt x="8701" y="1252"/>
                  </a:lnTo>
                  <a:lnTo>
                    <a:pt x="8052" y="2315"/>
                  </a:lnTo>
                  <a:lnTo>
                    <a:pt x="8052" y="3127"/>
                  </a:lnTo>
                  <a:lnTo>
                    <a:pt x="9740" y="3127"/>
                  </a:lnTo>
                  <a:lnTo>
                    <a:pt x="8052" y="3815"/>
                  </a:lnTo>
                  <a:lnTo>
                    <a:pt x="8831" y="4315"/>
                  </a:lnTo>
                  <a:lnTo>
                    <a:pt x="8393" y="5632"/>
                  </a:lnTo>
                  <a:lnTo>
                    <a:pt x="7740" y="6160"/>
                  </a:lnTo>
                  <a:lnTo>
                    <a:pt x="7143" y="6502"/>
                  </a:lnTo>
                  <a:lnTo>
                    <a:pt x="8052" y="6627"/>
                  </a:lnTo>
                  <a:cubicBezTo>
                    <a:pt x="7965" y="6835"/>
                    <a:pt x="7879" y="7044"/>
                    <a:pt x="7792" y="7252"/>
                  </a:cubicBezTo>
                  <a:lnTo>
                    <a:pt x="9870" y="7315"/>
                  </a:lnTo>
                  <a:cubicBezTo>
                    <a:pt x="9913" y="7773"/>
                    <a:pt x="9957" y="8232"/>
                    <a:pt x="10000" y="8690"/>
                  </a:cubicBezTo>
                  <a:lnTo>
                    <a:pt x="9221" y="9190"/>
                  </a:lnTo>
                  <a:lnTo>
                    <a:pt x="8831" y="8627"/>
                  </a:lnTo>
                  <a:lnTo>
                    <a:pt x="7662" y="8815"/>
                  </a:lnTo>
                  <a:lnTo>
                    <a:pt x="8182" y="9377"/>
                  </a:lnTo>
                  <a:lnTo>
                    <a:pt x="7143" y="10127"/>
                  </a:lnTo>
                  <a:close/>
                </a:path>
              </a:pathLst>
            </a:custGeom>
            <a:grpFill/>
            <a:ln w="3175">
              <a:solidFill>
                <a:schemeClr val="bg1"/>
              </a:solidFill>
              <a:headEnd/>
              <a:tailEnd/>
            </a:ln>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defRPr/>
              </a:pPr>
              <a:endParaRPr lang="en-GB" dirty="0"/>
            </a:p>
          </p:txBody>
        </p:sp>
        <p:sp>
          <p:nvSpPr>
            <p:cNvPr id="56" name="2bD"/>
            <p:cNvSpPr>
              <a:spLocks/>
            </p:cNvSpPr>
            <p:nvPr/>
          </p:nvSpPr>
          <p:spPr bwMode="auto">
            <a:xfrm>
              <a:off x="2288038" y="3796492"/>
              <a:ext cx="41" cy="61"/>
            </a:xfrm>
            <a:custGeom>
              <a:avLst/>
              <a:gdLst>
                <a:gd name="T0" fmla="*/ 6 w 41"/>
                <a:gd name="T1" fmla="*/ 61 h 61"/>
                <a:gd name="T2" fmla="*/ 18 w 41"/>
                <a:gd name="T3" fmla="*/ 61 h 61"/>
                <a:gd name="T4" fmla="*/ 22 w 41"/>
                <a:gd name="T5" fmla="*/ 58 h 61"/>
                <a:gd name="T6" fmla="*/ 28 w 41"/>
                <a:gd name="T7" fmla="*/ 59 h 61"/>
                <a:gd name="T8" fmla="*/ 34 w 41"/>
                <a:gd name="T9" fmla="*/ 61 h 61"/>
                <a:gd name="T10" fmla="*/ 35 w 41"/>
                <a:gd name="T11" fmla="*/ 34 h 61"/>
                <a:gd name="T12" fmla="*/ 41 w 41"/>
                <a:gd name="T13" fmla="*/ 6 h 61"/>
                <a:gd name="T14" fmla="*/ 25 w 41"/>
                <a:gd name="T15" fmla="*/ 0 h 61"/>
                <a:gd name="T16" fmla="*/ 25 w 41"/>
                <a:gd name="T17" fmla="*/ 4 h 61"/>
                <a:gd name="T18" fmla="*/ 7 w 41"/>
                <a:gd name="T19" fmla="*/ 21 h 61"/>
                <a:gd name="T20" fmla="*/ 0 w 41"/>
                <a:gd name="T21" fmla="*/ 22 h 61"/>
                <a:gd name="T22" fmla="*/ 1 w 41"/>
                <a:gd name="T23" fmla="*/ 29 h 61"/>
                <a:gd name="T24" fmla="*/ 6 w 41"/>
                <a:gd name="T25" fmla="*/ 30 h 61"/>
                <a:gd name="T26" fmla="*/ 5 w 41"/>
                <a:gd name="T27" fmla="*/ 53 h 61"/>
                <a:gd name="T28" fmla="*/ 0 w 41"/>
                <a:gd name="T29" fmla="*/ 52 h 61"/>
                <a:gd name="T30" fmla="*/ 6 w 41"/>
                <a:gd name="T31" fmla="*/ 61 h 6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1"/>
                <a:gd name="T49" fmla="*/ 0 h 61"/>
                <a:gd name="T50" fmla="*/ 41 w 41"/>
                <a:gd name="T51" fmla="*/ 61 h 6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1" h="61">
                  <a:moveTo>
                    <a:pt x="6" y="61"/>
                  </a:moveTo>
                  <a:lnTo>
                    <a:pt x="18" y="61"/>
                  </a:lnTo>
                  <a:lnTo>
                    <a:pt x="22" y="58"/>
                  </a:lnTo>
                  <a:lnTo>
                    <a:pt x="28" y="59"/>
                  </a:lnTo>
                  <a:lnTo>
                    <a:pt x="34" y="61"/>
                  </a:lnTo>
                  <a:lnTo>
                    <a:pt x="35" y="34"/>
                  </a:lnTo>
                  <a:lnTo>
                    <a:pt x="41" y="6"/>
                  </a:lnTo>
                  <a:lnTo>
                    <a:pt x="25" y="0"/>
                  </a:lnTo>
                  <a:lnTo>
                    <a:pt x="25" y="4"/>
                  </a:lnTo>
                  <a:lnTo>
                    <a:pt x="7" y="21"/>
                  </a:lnTo>
                  <a:lnTo>
                    <a:pt x="0" y="22"/>
                  </a:lnTo>
                  <a:lnTo>
                    <a:pt x="1" y="29"/>
                  </a:lnTo>
                  <a:lnTo>
                    <a:pt x="6" y="30"/>
                  </a:lnTo>
                  <a:lnTo>
                    <a:pt x="5" y="53"/>
                  </a:lnTo>
                  <a:lnTo>
                    <a:pt x="0" y="52"/>
                  </a:lnTo>
                  <a:lnTo>
                    <a:pt x="6" y="61"/>
                  </a:lnTo>
                  <a:close/>
                </a:path>
              </a:pathLst>
            </a:custGeom>
            <a:grpFill/>
            <a:ln w="3175">
              <a:solidFill>
                <a:schemeClr val="bg1"/>
              </a:solidFill>
              <a:headEnd/>
              <a:tailEnd/>
            </a:ln>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defRPr/>
              </a:pPr>
              <a:endParaRPr lang="en-GB" dirty="0"/>
            </a:p>
          </p:txBody>
        </p:sp>
      </p:grpSp>
      <p:sp>
        <p:nvSpPr>
          <p:cNvPr id="51" name="MT"/>
          <p:cNvSpPr>
            <a:spLocks noChangeAspect="1"/>
          </p:cNvSpPr>
          <p:nvPr/>
        </p:nvSpPr>
        <p:spPr bwMode="auto">
          <a:xfrm rot="13083780">
            <a:off x="5983288" y="6127750"/>
            <a:ext cx="142875" cy="46038"/>
          </a:xfrm>
          <a:custGeom>
            <a:avLst/>
            <a:gdLst>
              <a:gd name="connsiteX0" fmla="*/ 0 w 10000"/>
              <a:gd name="connsiteY0" fmla="*/ 7919 h 14586"/>
              <a:gd name="connsiteX1" fmla="*/ 257 w 10000"/>
              <a:gd name="connsiteY1" fmla="*/ 12364 h 14586"/>
              <a:gd name="connsiteX2" fmla="*/ 1061 w 10000"/>
              <a:gd name="connsiteY2" fmla="*/ 13475 h 14586"/>
              <a:gd name="connsiteX3" fmla="*/ 2154 w 10000"/>
              <a:gd name="connsiteY3" fmla="*/ 13475 h 14586"/>
              <a:gd name="connsiteX4" fmla="*/ 4051 w 10000"/>
              <a:gd name="connsiteY4" fmla="*/ 12364 h 14586"/>
              <a:gd name="connsiteX5" fmla="*/ 4598 w 10000"/>
              <a:gd name="connsiteY5" fmla="*/ 12364 h 14586"/>
              <a:gd name="connsiteX6" fmla="*/ 4598 w 10000"/>
              <a:gd name="connsiteY6" fmla="*/ 14586 h 14586"/>
              <a:gd name="connsiteX7" fmla="*/ 6206 w 10000"/>
              <a:gd name="connsiteY7" fmla="*/ 14586 h 14586"/>
              <a:gd name="connsiteX8" fmla="*/ 7042 w 10000"/>
              <a:gd name="connsiteY8" fmla="*/ 12364 h 14586"/>
              <a:gd name="connsiteX9" fmla="*/ 8103 w 10000"/>
              <a:gd name="connsiteY9" fmla="*/ 12364 h 14586"/>
              <a:gd name="connsiteX10" fmla="*/ 8939 w 10000"/>
              <a:gd name="connsiteY10" fmla="*/ 10142 h 14586"/>
              <a:gd name="connsiteX11" fmla="*/ 10000 w 10000"/>
              <a:gd name="connsiteY11" fmla="*/ 9030 h 14586"/>
              <a:gd name="connsiteX12" fmla="*/ 10000 w 10000"/>
              <a:gd name="connsiteY12" fmla="*/ 4586 h 14586"/>
              <a:gd name="connsiteX13" fmla="*/ 9196 w 10000"/>
              <a:gd name="connsiteY13" fmla="*/ 6808 h 14586"/>
              <a:gd name="connsiteX14" fmla="*/ 8650 w 10000"/>
              <a:gd name="connsiteY14" fmla="*/ 7919 h 14586"/>
              <a:gd name="connsiteX15" fmla="*/ 8103 w 10000"/>
              <a:gd name="connsiteY15" fmla="*/ 7919 h 14586"/>
              <a:gd name="connsiteX16" fmla="*/ 7846 w 10000"/>
              <a:gd name="connsiteY16" fmla="*/ 5697 h 14586"/>
              <a:gd name="connsiteX17" fmla="*/ 7042 w 10000"/>
              <a:gd name="connsiteY17" fmla="*/ 6808 h 14586"/>
              <a:gd name="connsiteX18" fmla="*/ 5402 w 10000"/>
              <a:gd name="connsiteY18" fmla="*/ 7919 h 14586"/>
              <a:gd name="connsiteX19" fmla="*/ 5402 w 10000"/>
              <a:gd name="connsiteY19" fmla="*/ 5697 h 14586"/>
              <a:gd name="connsiteX20" fmla="*/ 3529 w 10000"/>
              <a:gd name="connsiteY20" fmla="*/ 1111 h 14586"/>
              <a:gd name="connsiteX21" fmla="*/ 2412 w 10000"/>
              <a:gd name="connsiteY21" fmla="*/ 6808 h 14586"/>
              <a:gd name="connsiteX22" fmla="*/ 1897 w 10000"/>
              <a:gd name="connsiteY22" fmla="*/ 5697 h 14586"/>
              <a:gd name="connsiteX23" fmla="*/ 1897 w 10000"/>
              <a:gd name="connsiteY23" fmla="*/ 7919 h 14586"/>
              <a:gd name="connsiteX24" fmla="*/ 1061 w 10000"/>
              <a:gd name="connsiteY24" fmla="*/ 7919 h 14586"/>
              <a:gd name="connsiteX25" fmla="*/ 514 w 10000"/>
              <a:gd name="connsiteY25" fmla="*/ 4586 h 14586"/>
              <a:gd name="connsiteX26" fmla="*/ 514 w 10000"/>
              <a:gd name="connsiteY26" fmla="*/ 6808 h 14586"/>
              <a:gd name="connsiteX27" fmla="*/ 0 w 10000"/>
              <a:gd name="connsiteY27" fmla="*/ 7919 h 14586"/>
              <a:gd name="connsiteX0" fmla="*/ 0 w 10000"/>
              <a:gd name="connsiteY0" fmla="*/ 7919 h 14586"/>
              <a:gd name="connsiteX1" fmla="*/ 257 w 10000"/>
              <a:gd name="connsiteY1" fmla="*/ 12364 h 14586"/>
              <a:gd name="connsiteX2" fmla="*/ 1061 w 10000"/>
              <a:gd name="connsiteY2" fmla="*/ 13475 h 14586"/>
              <a:gd name="connsiteX3" fmla="*/ 2154 w 10000"/>
              <a:gd name="connsiteY3" fmla="*/ 13475 h 14586"/>
              <a:gd name="connsiteX4" fmla="*/ 4051 w 10000"/>
              <a:gd name="connsiteY4" fmla="*/ 12364 h 14586"/>
              <a:gd name="connsiteX5" fmla="*/ 4598 w 10000"/>
              <a:gd name="connsiteY5" fmla="*/ 12364 h 14586"/>
              <a:gd name="connsiteX6" fmla="*/ 4598 w 10000"/>
              <a:gd name="connsiteY6" fmla="*/ 14586 h 14586"/>
              <a:gd name="connsiteX7" fmla="*/ 6206 w 10000"/>
              <a:gd name="connsiteY7" fmla="*/ 14586 h 14586"/>
              <a:gd name="connsiteX8" fmla="*/ 7042 w 10000"/>
              <a:gd name="connsiteY8" fmla="*/ 12364 h 14586"/>
              <a:gd name="connsiteX9" fmla="*/ 8103 w 10000"/>
              <a:gd name="connsiteY9" fmla="*/ 12364 h 14586"/>
              <a:gd name="connsiteX10" fmla="*/ 8939 w 10000"/>
              <a:gd name="connsiteY10" fmla="*/ 10142 h 14586"/>
              <a:gd name="connsiteX11" fmla="*/ 10000 w 10000"/>
              <a:gd name="connsiteY11" fmla="*/ 9030 h 14586"/>
              <a:gd name="connsiteX12" fmla="*/ 10000 w 10000"/>
              <a:gd name="connsiteY12" fmla="*/ 4586 h 14586"/>
              <a:gd name="connsiteX13" fmla="*/ 9196 w 10000"/>
              <a:gd name="connsiteY13" fmla="*/ 6808 h 14586"/>
              <a:gd name="connsiteX14" fmla="*/ 8650 w 10000"/>
              <a:gd name="connsiteY14" fmla="*/ 7919 h 14586"/>
              <a:gd name="connsiteX15" fmla="*/ 8103 w 10000"/>
              <a:gd name="connsiteY15" fmla="*/ 7919 h 14586"/>
              <a:gd name="connsiteX16" fmla="*/ 7846 w 10000"/>
              <a:gd name="connsiteY16" fmla="*/ 5697 h 14586"/>
              <a:gd name="connsiteX17" fmla="*/ 7042 w 10000"/>
              <a:gd name="connsiteY17" fmla="*/ 6808 h 14586"/>
              <a:gd name="connsiteX18" fmla="*/ 5402 w 10000"/>
              <a:gd name="connsiteY18" fmla="*/ 7919 h 14586"/>
              <a:gd name="connsiteX19" fmla="*/ 5402 w 10000"/>
              <a:gd name="connsiteY19" fmla="*/ 5697 h 14586"/>
              <a:gd name="connsiteX20" fmla="*/ 3529 w 10000"/>
              <a:gd name="connsiteY20" fmla="*/ 1111 h 14586"/>
              <a:gd name="connsiteX21" fmla="*/ 2412 w 10000"/>
              <a:gd name="connsiteY21" fmla="*/ 6808 h 14586"/>
              <a:gd name="connsiteX22" fmla="*/ 1176 w 10000"/>
              <a:gd name="connsiteY22" fmla="*/ 0 h 14586"/>
              <a:gd name="connsiteX23" fmla="*/ 1897 w 10000"/>
              <a:gd name="connsiteY23" fmla="*/ 7919 h 14586"/>
              <a:gd name="connsiteX24" fmla="*/ 1061 w 10000"/>
              <a:gd name="connsiteY24" fmla="*/ 7919 h 14586"/>
              <a:gd name="connsiteX25" fmla="*/ 514 w 10000"/>
              <a:gd name="connsiteY25" fmla="*/ 4586 h 14586"/>
              <a:gd name="connsiteX26" fmla="*/ 514 w 10000"/>
              <a:gd name="connsiteY26" fmla="*/ 6808 h 14586"/>
              <a:gd name="connsiteX27" fmla="*/ 0 w 10000"/>
              <a:gd name="connsiteY27" fmla="*/ 7919 h 14586"/>
              <a:gd name="connsiteX0" fmla="*/ 0 w 10000"/>
              <a:gd name="connsiteY0" fmla="*/ 7919 h 14586"/>
              <a:gd name="connsiteX1" fmla="*/ 257 w 10000"/>
              <a:gd name="connsiteY1" fmla="*/ 12364 h 14586"/>
              <a:gd name="connsiteX2" fmla="*/ 1061 w 10000"/>
              <a:gd name="connsiteY2" fmla="*/ 13475 h 14586"/>
              <a:gd name="connsiteX3" fmla="*/ 2154 w 10000"/>
              <a:gd name="connsiteY3" fmla="*/ 13475 h 14586"/>
              <a:gd name="connsiteX4" fmla="*/ 4051 w 10000"/>
              <a:gd name="connsiteY4" fmla="*/ 12364 h 14586"/>
              <a:gd name="connsiteX5" fmla="*/ 4598 w 10000"/>
              <a:gd name="connsiteY5" fmla="*/ 12364 h 14586"/>
              <a:gd name="connsiteX6" fmla="*/ 4598 w 10000"/>
              <a:gd name="connsiteY6" fmla="*/ 14586 h 14586"/>
              <a:gd name="connsiteX7" fmla="*/ 6206 w 10000"/>
              <a:gd name="connsiteY7" fmla="*/ 14586 h 14586"/>
              <a:gd name="connsiteX8" fmla="*/ 7042 w 10000"/>
              <a:gd name="connsiteY8" fmla="*/ 12364 h 14586"/>
              <a:gd name="connsiteX9" fmla="*/ 8103 w 10000"/>
              <a:gd name="connsiteY9" fmla="*/ 12364 h 14586"/>
              <a:gd name="connsiteX10" fmla="*/ 8939 w 10000"/>
              <a:gd name="connsiteY10" fmla="*/ 10142 h 14586"/>
              <a:gd name="connsiteX11" fmla="*/ 10000 w 10000"/>
              <a:gd name="connsiteY11" fmla="*/ 9030 h 14586"/>
              <a:gd name="connsiteX12" fmla="*/ 10000 w 10000"/>
              <a:gd name="connsiteY12" fmla="*/ 4586 h 14586"/>
              <a:gd name="connsiteX13" fmla="*/ 9196 w 10000"/>
              <a:gd name="connsiteY13" fmla="*/ 6808 h 14586"/>
              <a:gd name="connsiteX14" fmla="*/ 8650 w 10000"/>
              <a:gd name="connsiteY14" fmla="*/ 7919 h 14586"/>
              <a:gd name="connsiteX15" fmla="*/ 8103 w 10000"/>
              <a:gd name="connsiteY15" fmla="*/ 7919 h 14586"/>
              <a:gd name="connsiteX16" fmla="*/ 7846 w 10000"/>
              <a:gd name="connsiteY16" fmla="*/ 5697 h 14586"/>
              <a:gd name="connsiteX17" fmla="*/ 7042 w 10000"/>
              <a:gd name="connsiteY17" fmla="*/ 6808 h 14586"/>
              <a:gd name="connsiteX18" fmla="*/ 5402 w 10000"/>
              <a:gd name="connsiteY18" fmla="*/ 7919 h 14586"/>
              <a:gd name="connsiteX19" fmla="*/ 5402 w 10000"/>
              <a:gd name="connsiteY19" fmla="*/ 5697 h 14586"/>
              <a:gd name="connsiteX20" fmla="*/ 3529 w 10000"/>
              <a:gd name="connsiteY20" fmla="*/ 1111 h 14586"/>
              <a:gd name="connsiteX21" fmla="*/ 2353 w 10000"/>
              <a:gd name="connsiteY21" fmla="*/ 1111 h 14586"/>
              <a:gd name="connsiteX22" fmla="*/ 1176 w 10000"/>
              <a:gd name="connsiteY22" fmla="*/ 0 h 14586"/>
              <a:gd name="connsiteX23" fmla="*/ 1897 w 10000"/>
              <a:gd name="connsiteY23" fmla="*/ 7919 h 14586"/>
              <a:gd name="connsiteX24" fmla="*/ 1061 w 10000"/>
              <a:gd name="connsiteY24" fmla="*/ 7919 h 14586"/>
              <a:gd name="connsiteX25" fmla="*/ 514 w 10000"/>
              <a:gd name="connsiteY25" fmla="*/ 4586 h 14586"/>
              <a:gd name="connsiteX26" fmla="*/ 514 w 10000"/>
              <a:gd name="connsiteY26" fmla="*/ 6808 h 14586"/>
              <a:gd name="connsiteX27" fmla="*/ 0 w 10000"/>
              <a:gd name="connsiteY27" fmla="*/ 7919 h 14586"/>
              <a:gd name="connsiteX0" fmla="*/ 0 w 10000"/>
              <a:gd name="connsiteY0" fmla="*/ 7919 h 14586"/>
              <a:gd name="connsiteX1" fmla="*/ 257 w 10000"/>
              <a:gd name="connsiteY1" fmla="*/ 12364 h 14586"/>
              <a:gd name="connsiteX2" fmla="*/ 1061 w 10000"/>
              <a:gd name="connsiteY2" fmla="*/ 13475 h 14586"/>
              <a:gd name="connsiteX3" fmla="*/ 2154 w 10000"/>
              <a:gd name="connsiteY3" fmla="*/ 13475 h 14586"/>
              <a:gd name="connsiteX4" fmla="*/ 4051 w 10000"/>
              <a:gd name="connsiteY4" fmla="*/ 12364 h 14586"/>
              <a:gd name="connsiteX5" fmla="*/ 4598 w 10000"/>
              <a:gd name="connsiteY5" fmla="*/ 12364 h 14586"/>
              <a:gd name="connsiteX6" fmla="*/ 4598 w 10000"/>
              <a:gd name="connsiteY6" fmla="*/ 14586 h 14586"/>
              <a:gd name="connsiteX7" fmla="*/ 6206 w 10000"/>
              <a:gd name="connsiteY7" fmla="*/ 14586 h 14586"/>
              <a:gd name="connsiteX8" fmla="*/ 7042 w 10000"/>
              <a:gd name="connsiteY8" fmla="*/ 12364 h 14586"/>
              <a:gd name="connsiteX9" fmla="*/ 8103 w 10000"/>
              <a:gd name="connsiteY9" fmla="*/ 12364 h 14586"/>
              <a:gd name="connsiteX10" fmla="*/ 8939 w 10000"/>
              <a:gd name="connsiteY10" fmla="*/ 10142 h 14586"/>
              <a:gd name="connsiteX11" fmla="*/ 10000 w 10000"/>
              <a:gd name="connsiteY11" fmla="*/ 9030 h 14586"/>
              <a:gd name="connsiteX12" fmla="*/ 10000 w 10000"/>
              <a:gd name="connsiteY12" fmla="*/ 4586 h 14586"/>
              <a:gd name="connsiteX13" fmla="*/ 9196 w 10000"/>
              <a:gd name="connsiteY13" fmla="*/ 6808 h 14586"/>
              <a:gd name="connsiteX14" fmla="*/ 8650 w 10000"/>
              <a:gd name="connsiteY14" fmla="*/ 7919 h 14586"/>
              <a:gd name="connsiteX15" fmla="*/ 8103 w 10000"/>
              <a:gd name="connsiteY15" fmla="*/ 7919 h 14586"/>
              <a:gd name="connsiteX16" fmla="*/ 7846 w 10000"/>
              <a:gd name="connsiteY16" fmla="*/ 5697 h 14586"/>
              <a:gd name="connsiteX17" fmla="*/ 7042 w 10000"/>
              <a:gd name="connsiteY17" fmla="*/ 6808 h 14586"/>
              <a:gd name="connsiteX18" fmla="*/ 5402 w 10000"/>
              <a:gd name="connsiteY18" fmla="*/ 7919 h 14586"/>
              <a:gd name="connsiteX19" fmla="*/ 5402 w 10000"/>
              <a:gd name="connsiteY19" fmla="*/ 5697 h 14586"/>
              <a:gd name="connsiteX20" fmla="*/ 3529 w 10000"/>
              <a:gd name="connsiteY20" fmla="*/ 1111 h 14586"/>
              <a:gd name="connsiteX21" fmla="*/ 2353 w 10000"/>
              <a:gd name="connsiteY21" fmla="*/ 1111 h 14586"/>
              <a:gd name="connsiteX22" fmla="*/ 1176 w 10000"/>
              <a:gd name="connsiteY22" fmla="*/ 0 h 14586"/>
              <a:gd name="connsiteX23" fmla="*/ 1765 w 10000"/>
              <a:gd name="connsiteY23" fmla="*/ 5281 h 14586"/>
              <a:gd name="connsiteX24" fmla="*/ 1061 w 10000"/>
              <a:gd name="connsiteY24" fmla="*/ 7919 h 14586"/>
              <a:gd name="connsiteX25" fmla="*/ 514 w 10000"/>
              <a:gd name="connsiteY25" fmla="*/ 4586 h 14586"/>
              <a:gd name="connsiteX26" fmla="*/ 514 w 10000"/>
              <a:gd name="connsiteY26" fmla="*/ 6808 h 14586"/>
              <a:gd name="connsiteX27" fmla="*/ 0 w 10000"/>
              <a:gd name="connsiteY27" fmla="*/ 7919 h 14586"/>
              <a:gd name="connsiteX0" fmla="*/ 0 w 10000"/>
              <a:gd name="connsiteY0" fmla="*/ 7919 h 14586"/>
              <a:gd name="connsiteX1" fmla="*/ 257 w 10000"/>
              <a:gd name="connsiteY1" fmla="*/ 12364 h 14586"/>
              <a:gd name="connsiteX2" fmla="*/ 1061 w 10000"/>
              <a:gd name="connsiteY2" fmla="*/ 13475 h 14586"/>
              <a:gd name="connsiteX3" fmla="*/ 2154 w 10000"/>
              <a:gd name="connsiteY3" fmla="*/ 13475 h 14586"/>
              <a:gd name="connsiteX4" fmla="*/ 4051 w 10000"/>
              <a:gd name="connsiteY4" fmla="*/ 12364 h 14586"/>
              <a:gd name="connsiteX5" fmla="*/ 4598 w 10000"/>
              <a:gd name="connsiteY5" fmla="*/ 12364 h 14586"/>
              <a:gd name="connsiteX6" fmla="*/ 4598 w 10000"/>
              <a:gd name="connsiteY6" fmla="*/ 14586 h 14586"/>
              <a:gd name="connsiteX7" fmla="*/ 6206 w 10000"/>
              <a:gd name="connsiteY7" fmla="*/ 14586 h 14586"/>
              <a:gd name="connsiteX8" fmla="*/ 7042 w 10000"/>
              <a:gd name="connsiteY8" fmla="*/ 12364 h 14586"/>
              <a:gd name="connsiteX9" fmla="*/ 8103 w 10000"/>
              <a:gd name="connsiteY9" fmla="*/ 12364 h 14586"/>
              <a:gd name="connsiteX10" fmla="*/ 8939 w 10000"/>
              <a:gd name="connsiteY10" fmla="*/ 10142 h 14586"/>
              <a:gd name="connsiteX11" fmla="*/ 10000 w 10000"/>
              <a:gd name="connsiteY11" fmla="*/ 9030 h 14586"/>
              <a:gd name="connsiteX12" fmla="*/ 10000 w 10000"/>
              <a:gd name="connsiteY12" fmla="*/ 4586 h 14586"/>
              <a:gd name="connsiteX13" fmla="*/ 9196 w 10000"/>
              <a:gd name="connsiteY13" fmla="*/ 6808 h 14586"/>
              <a:gd name="connsiteX14" fmla="*/ 8650 w 10000"/>
              <a:gd name="connsiteY14" fmla="*/ 7919 h 14586"/>
              <a:gd name="connsiteX15" fmla="*/ 8103 w 10000"/>
              <a:gd name="connsiteY15" fmla="*/ 7919 h 14586"/>
              <a:gd name="connsiteX16" fmla="*/ 7846 w 10000"/>
              <a:gd name="connsiteY16" fmla="*/ 5697 h 14586"/>
              <a:gd name="connsiteX17" fmla="*/ 7042 w 10000"/>
              <a:gd name="connsiteY17" fmla="*/ 6808 h 14586"/>
              <a:gd name="connsiteX18" fmla="*/ 5402 w 10000"/>
              <a:gd name="connsiteY18" fmla="*/ 7919 h 14586"/>
              <a:gd name="connsiteX19" fmla="*/ 5402 w 10000"/>
              <a:gd name="connsiteY19" fmla="*/ 5697 h 14586"/>
              <a:gd name="connsiteX20" fmla="*/ 3529 w 10000"/>
              <a:gd name="connsiteY20" fmla="*/ 1111 h 14586"/>
              <a:gd name="connsiteX21" fmla="*/ 2353 w 10000"/>
              <a:gd name="connsiteY21" fmla="*/ 1111 h 14586"/>
              <a:gd name="connsiteX22" fmla="*/ 1176 w 10000"/>
              <a:gd name="connsiteY22" fmla="*/ 0 h 14586"/>
              <a:gd name="connsiteX23" fmla="*/ 1765 w 10000"/>
              <a:gd name="connsiteY23" fmla="*/ 5281 h 14586"/>
              <a:gd name="connsiteX24" fmla="*/ 882 w 10000"/>
              <a:gd name="connsiteY24" fmla="*/ 5976 h 14586"/>
              <a:gd name="connsiteX25" fmla="*/ 514 w 10000"/>
              <a:gd name="connsiteY25" fmla="*/ 4586 h 14586"/>
              <a:gd name="connsiteX26" fmla="*/ 514 w 10000"/>
              <a:gd name="connsiteY26" fmla="*/ 6808 h 14586"/>
              <a:gd name="connsiteX27" fmla="*/ 0 w 10000"/>
              <a:gd name="connsiteY27" fmla="*/ 7919 h 14586"/>
              <a:gd name="connsiteX0" fmla="*/ 0 w 10000"/>
              <a:gd name="connsiteY0" fmla="*/ 7919 h 14586"/>
              <a:gd name="connsiteX1" fmla="*/ 257 w 10000"/>
              <a:gd name="connsiteY1" fmla="*/ 12364 h 14586"/>
              <a:gd name="connsiteX2" fmla="*/ 1061 w 10000"/>
              <a:gd name="connsiteY2" fmla="*/ 13475 h 14586"/>
              <a:gd name="connsiteX3" fmla="*/ 2154 w 10000"/>
              <a:gd name="connsiteY3" fmla="*/ 13475 h 14586"/>
              <a:gd name="connsiteX4" fmla="*/ 4051 w 10000"/>
              <a:gd name="connsiteY4" fmla="*/ 12364 h 14586"/>
              <a:gd name="connsiteX5" fmla="*/ 4598 w 10000"/>
              <a:gd name="connsiteY5" fmla="*/ 12364 h 14586"/>
              <a:gd name="connsiteX6" fmla="*/ 4598 w 10000"/>
              <a:gd name="connsiteY6" fmla="*/ 14586 h 14586"/>
              <a:gd name="connsiteX7" fmla="*/ 6206 w 10000"/>
              <a:gd name="connsiteY7" fmla="*/ 14586 h 14586"/>
              <a:gd name="connsiteX8" fmla="*/ 7042 w 10000"/>
              <a:gd name="connsiteY8" fmla="*/ 12364 h 14586"/>
              <a:gd name="connsiteX9" fmla="*/ 8103 w 10000"/>
              <a:gd name="connsiteY9" fmla="*/ 12364 h 14586"/>
              <a:gd name="connsiteX10" fmla="*/ 8939 w 10000"/>
              <a:gd name="connsiteY10" fmla="*/ 10142 h 14586"/>
              <a:gd name="connsiteX11" fmla="*/ 10000 w 10000"/>
              <a:gd name="connsiteY11" fmla="*/ 9030 h 14586"/>
              <a:gd name="connsiteX12" fmla="*/ 10000 w 10000"/>
              <a:gd name="connsiteY12" fmla="*/ 4586 h 14586"/>
              <a:gd name="connsiteX13" fmla="*/ 9196 w 10000"/>
              <a:gd name="connsiteY13" fmla="*/ 6808 h 14586"/>
              <a:gd name="connsiteX14" fmla="*/ 8650 w 10000"/>
              <a:gd name="connsiteY14" fmla="*/ 7919 h 14586"/>
              <a:gd name="connsiteX15" fmla="*/ 8103 w 10000"/>
              <a:gd name="connsiteY15" fmla="*/ 7919 h 14586"/>
              <a:gd name="connsiteX16" fmla="*/ 7846 w 10000"/>
              <a:gd name="connsiteY16" fmla="*/ 5697 h 14586"/>
              <a:gd name="connsiteX17" fmla="*/ 7042 w 10000"/>
              <a:gd name="connsiteY17" fmla="*/ 6808 h 14586"/>
              <a:gd name="connsiteX18" fmla="*/ 5402 w 10000"/>
              <a:gd name="connsiteY18" fmla="*/ 7919 h 14586"/>
              <a:gd name="connsiteX19" fmla="*/ 5402 w 10000"/>
              <a:gd name="connsiteY19" fmla="*/ 5697 h 14586"/>
              <a:gd name="connsiteX20" fmla="*/ 3529 w 10000"/>
              <a:gd name="connsiteY20" fmla="*/ 1111 h 14586"/>
              <a:gd name="connsiteX21" fmla="*/ 2353 w 10000"/>
              <a:gd name="connsiteY21" fmla="*/ 1111 h 14586"/>
              <a:gd name="connsiteX22" fmla="*/ 1176 w 10000"/>
              <a:gd name="connsiteY22" fmla="*/ 0 h 14586"/>
              <a:gd name="connsiteX23" fmla="*/ 1765 w 10000"/>
              <a:gd name="connsiteY23" fmla="*/ 5281 h 14586"/>
              <a:gd name="connsiteX24" fmla="*/ 882 w 10000"/>
              <a:gd name="connsiteY24" fmla="*/ 5976 h 14586"/>
              <a:gd name="connsiteX25" fmla="*/ 514 w 10000"/>
              <a:gd name="connsiteY25" fmla="*/ 4586 h 14586"/>
              <a:gd name="connsiteX26" fmla="*/ 0 w 10000"/>
              <a:gd name="connsiteY26" fmla="*/ 5281 h 14586"/>
              <a:gd name="connsiteX27" fmla="*/ 0 w 10000"/>
              <a:gd name="connsiteY27" fmla="*/ 7919 h 14586"/>
              <a:gd name="connsiteX0" fmla="*/ 0 w 11176"/>
              <a:gd name="connsiteY0" fmla="*/ 5976 h 14586"/>
              <a:gd name="connsiteX1" fmla="*/ 1433 w 11176"/>
              <a:gd name="connsiteY1" fmla="*/ 12364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9022 w 11176"/>
              <a:gd name="connsiteY16" fmla="*/ 5697 h 14586"/>
              <a:gd name="connsiteX17" fmla="*/ 8218 w 11176"/>
              <a:gd name="connsiteY17" fmla="*/ 6808 h 14586"/>
              <a:gd name="connsiteX18" fmla="*/ 6578 w 11176"/>
              <a:gd name="connsiteY18" fmla="*/ 7919 h 14586"/>
              <a:gd name="connsiteX19" fmla="*/ 6578 w 11176"/>
              <a:gd name="connsiteY19" fmla="*/ 5697 h 14586"/>
              <a:gd name="connsiteX20" fmla="*/ 4705 w 11176"/>
              <a:gd name="connsiteY20" fmla="*/ 1111 h 14586"/>
              <a:gd name="connsiteX21" fmla="*/ 3529 w 11176"/>
              <a:gd name="connsiteY21" fmla="*/ 1111 h 14586"/>
              <a:gd name="connsiteX22" fmla="*/ 2352 w 11176"/>
              <a:gd name="connsiteY22" fmla="*/ 0 h 14586"/>
              <a:gd name="connsiteX23" fmla="*/ 2941 w 11176"/>
              <a:gd name="connsiteY23" fmla="*/ 5281 h 14586"/>
              <a:gd name="connsiteX24" fmla="*/ 2058 w 11176"/>
              <a:gd name="connsiteY24" fmla="*/ 5976 h 14586"/>
              <a:gd name="connsiteX25" fmla="*/ 1690 w 11176"/>
              <a:gd name="connsiteY25" fmla="*/ 4586 h 14586"/>
              <a:gd name="connsiteX26" fmla="*/ 1176 w 11176"/>
              <a:gd name="connsiteY26" fmla="*/ 5281 h 14586"/>
              <a:gd name="connsiteX27" fmla="*/ 0 w 11176"/>
              <a:gd name="connsiteY27"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9022 w 11176"/>
              <a:gd name="connsiteY16" fmla="*/ 5697 h 14586"/>
              <a:gd name="connsiteX17" fmla="*/ 8218 w 11176"/>
              <a:gd name="connsiteY17" fmla="*/ 6808 h 14586"/>
              <a:gd name="connsiteX18" fmla="*/ 6578 w 11176"/>
              <a:gd name="connsiteY18" fmla="*/ 7919 h 14586"/>
              <a:gd name="connsiteX19" fmla="*/ 6578 w 11176"/>
              <a:gd name="connsiteY19" fmla="*/ 5697 h 14586"/>
              <a:gd name="connsiteX20" fmla="*/ 4705 w 11176"/>
              <a:gd name="connsiteY20" fmla="*/ 1111 h 14586"/>
              <a:gd name="connsiteX21" fmla="*/ 3529 w 11176"/>
              <a:gd name="connsiteY21" fmla="*/ 1111 h 14586"/>
              <a:gd name="connsiteX22" fmla="*/ 2352 w 11176"/>
              <a:gd name="connsiteY22" fmla="*/ 0 h 14586"/>
              <a:gd name="connsiteX23" fmla="*/ 2941 w 11176"/>
              <a:gd name="connsiteY23" fmla="*/ 5281 h 14586"/>
              <a:gd name="connsiteX24" fmla="*/ 2058 w 11176"/>
              <a:gd name="connsiteY24" fmla="*/ 5976 h 14586"/>
              <a:gd name="connsiteX25" fmla="*/ 1690 w 11176"/>
              <a:gd name="connsiteY25" fmla="*/ 4586 h 14586"/>
              <a:gd name="connsiteX26" fmla="*/ 1176 w 11176"/>
              <a:gd name="connsiteY26" fmla="*/ 5281 h 14586"/>
              <a:gd name="connsiteX27" fmla="*/ 0 w 11176"/>
              <a:gd name="connsiteY27"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9022 w 11176"/>
              <a:gd name="connsiteY16" fmla="*/ 5697 h 14586"/>
              <a:gd name="connsiteX17" fmla="*/ 8218 w 11176"/>
              <a:gd name="connsiteY17" fmla="*/ 6808 h 14586"/>
              <a:gd name="connsiteX18" fmla="*/ 6578 w 11176"/>
              <a:gd name="connsiteY18" fmla="*/ 7919 h 14586"/>
              <a:gd name="connsiteX19" fmla="*/ 6578 w 11176"/>
              <a:gd name="connsiteY19" fmla="*/ 5697 h 14586"/>
              <a:gd name="connsiteX20" fmla="*/ 4705 w 11176"/>
              <a:gd name="connsiteY20" fmla="*/ 1111 h 14586"/>
              <a:gd name="connsiteX21" fmla="*/ 3529 w 11176"/>
              <a:gd name="connsiteY21" fmla="*/ 1111 h 14586"/>
              <a:gd name="connsiteX22" fmla="*/ 2352 w 11176"/>
              <a:gd name="connsiteY22" fmla="*/ 0 h 14586"/>
              <a:gd name="connsiteX23" fmla="*/ 2941 w 11176"/>
              <a:gd name="connsiteY23" fmla="*/ 5281 h 14586"/>
              <a:gd name="connsiteX24" fmla="*/ 2058 w 11176"/>
              <a:gd name="connsiteY24" fmla="*/ 5976 h 14586"/>
              <a:gd name="connsiteX25" fmla="*/ 1690 w 11176"/>
              <a:gd name="connsiteY25" fmla="*/ 4586 h 14586"/>
              <a:gd name="connsiteX26" fmla="*/ 882 w 11176"/>
              <a:gd name="connsiteY26" fmla="*/ 5976 h 14586"/>
              <a:gd name="connsiteX27" fmla="*/ 0 w 11176"/>
              <a:gd name="connsiteY27"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9022 w 11176"/>
              <a:gd name="connsiteY16" fmla="*/ 5697 h 14586"/>
              <a:gd name="connsiteX17" fmla="*/ 8218 w 11176"/>
              <a:gd name="connsiteY17" fmla="*/ 6808 h 14586"/>
              <a:gd name="connsiteX18" fmla="*/ 6578 w 11176"/>
              <a:gd name="connsiteY18" fmla="*/ 7919 h 14586"/>
              <a:gd name="connsiteX19" fmla="*/ 6578 w 11176"/>
              <a:gd name="connsiteY19" fmla="*/ 5697 h 14586"/>
              <a:gd name="connsiteX20" fmla="*/ 4705 w 11176"/>
              <a:gd name="connsiteY20" fmla="*/ 1111 h 14586"/>
              <a:gd name="connsiteX21" fmla="*/ 3529 w 11176"/>
              <a:gd name="connsiteY21" fmla="*/ 1111 h 14586"/>
              <a:gd name="connsiteX22" fmla="*/ 2352 w 11176"/>
              <a:gd name="connsiteY22" fmla="*/ 0 h 14586"/>
              <a:gd name="connsiteX23" fmla="*/ 2941 w 11176"/>
              <a:gd name="connsiteY23" fmla="*/ 5281 h 14586"/>
              <a:gd name="connsiteX24" fmla="*/ 2058 w 11176"/>
              <a:gd name="connsiteY24" fmla="*/ 5976 h 14586"/>
              <a:gd name="connsiteX25" fmla="*/ 1176 w 11176"/>
              <a:gd name="connsiteY25" fmla="*/ 3891 h 14586"/>
              <a:gd name="connsiteX26" fmla="*/ 882 w 11176"/>
              <a:gd name="connsiteY26" fmla="*/ 5976 h 14586"/>
              <a:gd name="connsiteX27" fmla="*/ 0 w 11176"/>
              <a:gd name="connsiteY27"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9022 w 11176"/>
              <a:gd name="connsiteY16" fmla="*/ 5697 h 14586"/>
              <a:gd name="connsiteX17" fmla="*/ 8218 w 11176"/>
              <a:gd name="connsiteY17" fmla="*/ 6808 h 14586"/>
              <a:gd name="connsiteX18" fmla="*/ 6578 w 11176"/>
              <a:gd name="connsiteY18" fmla="*/ 7919 h 14586"/>
              <a:gd name="connsiteX19" fmla="*/ 6578 w 11176"/>
              <a:gd name="connsiteY19" fmla="*/ 5697 h 14586"/>
              <a:gd name="connsiteX20" fmla="*/ 4705 w 11176"/>
              <a:gd name="connsiteY20" fmla="*/ 1111 h 14586"/>
              <a:gd name="connsiteX21" fmla="*/ 3529 w 11176"/>
              <a:gd name="connsiteY21" fmla="*/ 1111 h 14586"/>
              <a:gd name="connsiteX22" fmla="*/ 2352 w 11176"/>
              <a:gd name="connsiteY22" fmla="*/ 0 h 14586"/>
              <a:gd name="connsiteX23" fmla="*/ 2941 w 11176"/>
              <a:gd name="connsiteY23" fmla="*/ 5281 h 14586"/>
              <a:gd name="connsiteX24" fmla="*/ 1764 w 11176"/>
              <a:gd name="connsiteY24" fmla="*/ 5281 h 14586"/>
              <a:gd name="connsiteX25" fmla="*/ 1176 w 11176"/>
              <a:gd name="connsiteY25" fmla="*/ 3891 h 14586"/>
              <a:gd name="connsiteX26" fmla="*/ 882 w 11176"/>
              <a:gd name="connsiteY26" fmla="*/ 5976 h 14586"/>
              <a:gd name="connsiteX27" fmla="*/ 0 w 11176"/>
              <a:gd name="connsiteY27"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9022 w 11176"/>
              <a:gd name="connsiteY16" fmla="*/ 5697 h 14586"/>
              <a:gd name="connsiteX17" fmla="*/ 8218 w 11176"/>
              <a:gd name="connsiteY17" fmla="*/ 6808 h 14586"/>
              <a:gd name="connsiteX18" fmla="*/ 9117 w 11176"/>
              <a:gd name="connsiteY18" fmla="*/ 0 h 14586"/>
              <a:gd name="connsiteX19" fmla="*/ 6578 w 11176"/>
              <a:gd name="connsiteY19" fmla="*/ 5697 h 14586"/>
              <a:gd name="connsiteX20" fmla="*/ 4705 w 11176"/>
              <a:gd name="connsiteY20" fmla="*/ 1111 h 14586"/>
              <a:gd name="connsiteX21" fmla="*/ 3529 w 11176"/>
              <a:gd name="connsiteY21" fmla="*/ 1111 h 14586"/>
              <a:gd name="connsiteX22" fmla="*/ 2352 w 11176"/>
              <a:gd name="connsiteY22" fmla="*/ 0 h 14586"/>
              <a:gd name="connsiteX23" fmla="*/ 2941 w 11176"/>
              <a:gd name="connsiteY23" fmla="*/ 5281 h 14586"/>
              <a:gd name="connsiteX24" fmla="*/ 1764 w 11176"/>
              <a:gd name="connsiteY24" fmla="*/ 5281 h 14586"/>
              <a:gd name="connsiteX25" fmla="*/ 1176 w 11176"/>
              <a:gd name="connsiteY25" fmla="*/ 3891 h 14586"/>
              <a:gd name="connsiteX26" fmla="*/ 882 w 11176"/>
              <a:gd name="connsiteY26" fmla="*/ 5976 h 14586"/>
              <a:gd name="connsiteX27" fmla="*/ 0 w 11176"/>
              <a:gd name="connsiteY27"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9022 w 11176"/>
              <a:gd name="connsiteY16" fmla="*/ 5697 h 14586"/>
              <a:gd name="connsiteX17" fmla="*/ 8218 w 11176"/>
              <a:gd name="connsiteY17" fmla="*/ 6808 h 14586"/>
              <a:gd name="connsiteX18" fmla="*/ 9117 w 11176"/>
              <a:gd name="connsiteY18" fmla="*/ 0 h 14586"/>
              <a:gd name="connsiteX19" fmla="*/ 6764 w 11176"/>
              <a:gd name="connsiteY19" fmla="*/ 1806 h 14586"/>
              <a:gd name="connsiteX20" fmla="*/ 4705 w 11176"/>
              <a:gd name="connsiteY20" fmla="*/ 1111 h 14586"/>
              <a:gd name="connsiteX21" fmla="*/ 3529 w 11176"/>
              <a:gd name="connsiteY21" fmla="*/ 1111 h 14586"/>
              <a:gd name="connsiteX22" fmla="*/ 2352 w 11176"/>
              <a:gd name="connsiteY22" fmla="*/ 0 h 14586"/>
              <a:gd name="connsiteX23" fmla="*/ 2941 w 11176"/>
              <a:gd name="connsiteY23" fmla="*/ 5281 h 14586"/>
              <a:gd name="connsiteX24" fmla="*/ 1764 w 11176"/>
              <a:gd name="connsiteY24" fmla="*/ 5281 h 14586"/>
              <a:gd name="connsiteX25" fmla="*/ 1176 w 11176"/>
              <a:gd name="connsiteY25" fmla="*/ 3891 h 14586"/>
              <a:gd name="connsiteX26" fmla="*/ 882 w 11176"/>
              <a:gd name="connsiteY26" fmla="*/ 5976 h 14586"/>
              <a:gd name="connsiteX27" fmla="*/ 0 w 11176"/>
              <a:gd name="connsiteY27"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8218 w 11176"/>
              <a:gd name="connsiteY16" fmla="*/ 6808 h 14586"/>
              <a:gd name="connsiteX17" fmla="*/ 9117 w 11176"/>
              <a:gd name="connsiteY17" fmla="*/ 0 h 14586"/>
              <a:gd name="connsiteX18" fmla="*/ 6764 w 11176"/>
              <a:gd name="connsiteY18" fmla="*/ 1806 h 14586"/>
              <a:gd name="connsiteX19" fmla="*/ 4705 w 11176"/>
              <a:gd name="connsiteY19" fmla="*/ 1111 h 14586"/>
              <a:gd name="connsiteX20" fmla="*/ 3529 w 11176"/>
              <a:gd name="connsiteY20" fmla="*/ 1111 h 14586"/>
              <a:gd name="connsiteX21" fmla="*/ 2352 w 11176"/>
              <a:gd name="connsiteY21" fmla="*/ 0 h 14586"/>
              <a:gd name="connsiteX22" fmla="*/ 2941 w 11176"/>
              <a:gd name="connsiteY22" fmla="*/ 5281 h 14586"/>
              <a:gd name="connsiteX23" fmla="*/ 1764 w 11176"/>
              <a:gd name="connsiteY23" fmla="*/ 5281 h 14586"/>
              <a:gd name="connsiteX24" fmla="*/ 1176 w 11176"/>
              <a:gd name="connsiteY24" fmla="*/ 3891 h 14586"/>
              <a:gd name="connsiteX25" fmla="*/ 882 w 11176"/>
              <a:gd name="connsiteY25" fmla="*/ 5976 h 14586"/>
              <a:gd name="connsiteX26" fmla="*/ 0 w 11176"/>
              <a:gd name="connsiteY26"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9117 w 11176"/>
              <a:gd name="connsiteY16" fmla="*/ 0 h 14586"/>
              <a:gd name="connsiteX17" fmla="*/ 6764 w 11176"/>
              <a:gd name="connsiteY17" fmla="*/ 1806 h 14586"/>
              <a:gd name="connsiteX18" fmla="*/ 4705 w 11176"/>
              <a:gd name="connsiteY18" fmla="*/ 1111 h 14586"/>
              <a:gd name="connsiteX19" fmla="*/ 3529 w 11176"/>
              <a:gd name="connsiteY19" fmla="*/ 1111 h 14586"/>
              <a:gd name="connsiteX20" fmla="*/ 2352 w 11176"/>
              <a:gd name="connsiteY20" fmla="*/ 0 h 14586"/>
              <a:gd name="connsiteX21" fmla="*/ 2941 w 11176"/>
              <a:gd name="connsiteY21" fmla="*/ 5281 h 14586"/>
              <a:gd name="connsiteX22" fmla="*/ 1764 w 11176"/>
              <a:gd name="connsiteY22" fmla="*/ 5281 h 14586"/>
              <a:gd name="connsiteX23" fmla="*/ 1176 w 11176"/>
              <a:gd name="connsiteY23" fmla="*/ 3891 h 14586"/>
              <a:gd name="connsiteX24" fmla="*/ 882 w 11176"/>
              <a:gd name="connsiteY24" fmla="*/ 5976 h 14586"/>
              <a:gd name="connsiteX25" fmla="*/ 0 w 11176"/>
              <a:gd name="connsiteY25"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117 w 11176"/>
              <a:gd name="connsiteY15" fmla="*/ 0 h 14586"/>
              <a:gd name="connsiteX16" fmla="*/ 6764 w 11176"/>
              <a:gd name="connsiteY16" fmla="*/ 1806 h 14586"/>
              <a:gd name="connsiteX17" fmla="*/ 4705 w 11176"/>
              <a:gd name="connsiteY17" fmla="*/ 1111 h 14586"/>
              <a:gd name="connsiteX18" fmla="*/ 3529 w 11176"/>
              <a:gd name="connsiteY18" fmla="*/ 1111 h 14586"/>
              <a:gd name="connsiteX19" fmla="*/ 2352 w 11176"/>
              <a:gd name="connsiteY19" fmla="*/ 0 h 14586"/>
              <a:gd name="connsiteX20" fmla="*/ 2941 w 11176"/>
              <a:gd name="connsiteY20" fmla="*/ 5281 h 14586"/>
              <a:gd name="connsiteX21" fmla="*/ 1764 w 11176"/>
              <a:gd name="connsiteY21" fmla="*/ 5281 h 14586"/>
              <a:gd name="connsiteX22" fmla="*/ 1176 w 11176"/>
              <a:gd name="connsiteY22" fmla="*/ 3891 h 14586"/>
              <a:gd name="connsiteX23" fmla="*/ 882 w 11176"/>
              <a:gd name="connsiteY23" fmla="*/ 5976 h 14586"/>
              <a:gd name="connsiteX24" fmla="*/ 0 w 11176"/>
              <a:gd name="connsiteY24" fmla="*/ 5976 h 14586"/>
              <a:gd name="connsiteX0" fmla="*/ 0 w 13823"/>
              <a:gd name="connsiteY0" fmla="*/ 10981 h 19591"/>
              <a:gd name="connsiteX1" fmla="*/ 588 w 13823"/>
              <a:gd name="connsiteY1" fmla="*/ 17932 h 19591"/>
              <a:gd name="connsiteX2" fmla="*/ 2237 w 13823"/>
              <a:gd name="connsiteY2" fmla="*/ 18480 h 19591"/>
              <a:gd name="connsiteX3" fmla="*/ 3330 w 13823"/>
              <a:gd name="connsiteY3" fmla="*/ 18480 h 19591"/>
              <a:gd name="connsiteX4" fmla="*/ 5227 w 13823"/>
              <a:gd name="connsiteY4" fmla="*/ 17369 h 19591"/>
              <a:gd name="connsiteX5" fmla="*/ 5774 w 13823"/>
              <a:gd name="connsiteY5" fmla="*/ 17369 h 19591"/>
              <a:gd name="connsiteX6" fmla="*/ 5774 w 13823"/>
              <a:gd name="connsiteY6" fmla="*/ 19591 h 19591"/>
              <a:gd name="connsiteX7" fmla="*/ 7382 w 13823"/>
              <a:gd name="connsiteY7" fmla="*/ 19591 h 19591"/>
              <a:gd name="connsiteX8" fmla="*/ 8218 w 13823"/>
              <a:gd name="connsiteY8" fmla="*/ 17369 h 19591"/>
              <a:gd name="connsiteX9" fmla="*/ 9279 w 13823"/>
              <a:gd name="connsiteY9" fmla="*/ 17369 h 19591"/>
              <a:gd name="connsiteX10" fmla="*/ 10115 w 13823"/>
              <a:gd name="connsiteY10" fmla="*/ 15147 h 19591"/>
              <a:gd name="connsiteX11" fmla="*/ 11176 w 13823"/>
              <a:gd name="connsiteY11" fmla="*/ 14035 h 19591"/>
              <a:gd name="connsiteX12" fmla="*/ 11176 w 13823"/>
              <a:gd name="connsiteY12" fmla="*/ 9591 h 19591"/>
              <a:gd name="connsiteX13" fmla="*/ 10372 w 13823"/>
              <a:gd name="connsiteY13" fmla="*/ 11813 h 19591"/>
              <a:gd name="connsiteX14" fmla="*/ 13823 w 13823"/>
              <a:gd name="connsiteY14" fmla="*/ 2640 h 19591"/>
              <a:gd name="connsiteX15" fmla="*/ 9117 w 13823"/>
              <a:gd name="connsiteY15" fmla="*/ 5005 h 19591"/>
              <a:gd name="connsiteX16" fmla="*/ 6764 w 13823"/>
              <a:gd name="connsiteY16" fmla="*/ 6811 h 19591"/>
              <a:gd name="connsiteX17" fmla="*/ 4705 w 13823"/>
              <a:gd name="connsiteY17" fmla="*/ 6116 h 19591"/>
              <a:gd name="connsiteX18" fmla="*/ 3529 w 13823"/>
              <a:gd name="connsiteY18" fmla="*/ 6116 h 19591"/>
              <a:gd name="connsiteX19" fmla="*/ 2352 w 13823"/>
              <a:gd name="connsiteY19" fmla="*/ 5005 h 19591"/>
              <a:gd name="connsiteX20" fmla="*/ 2941 w 13823"/>
              <a:gd name="connsiteY20" fmla="*/ 10286 h 19591"/>
              <a:gd name="connsiteX21" fmla="*/ 1764 w 13823"/>
              <a:gd name="connsiteY21" fmla="*/ 10286 h 19591"/>
              <a:gd name="connsiteX22" fmla="*/ 1176 w 13823"/>
              <a:gd name="connsiteY22" fmla="*/ 8896 h 19591"/>
              <a:gd name="connsiteX23" fmla="*/ 882 w 13823"/>
              <a:gd name="connsiteY23" fmla="*/ 10981 h 19591"/>
              <a:gd name="connsiteX24" fmla="*/ 0 w 13823"/>
              <a:gd name="connsiteY24" fmla="*/ 10981 h 19591"/>
              <a:gd name="connsiteX0" fmla="*/ 0 w 14705"/>
              <a:gd name="connsiteY0" fmla="*/ 10981 h 19591"/>
              <a:gd name="connsiteX1" fmla="*/ 588 w 14705"/>
              <a:gd name="connsiteY1" fmla="*/ 17932 h 19591"/>
              <a:gd name="connsiteX2" fmla="*/ 2237 w 14705"/>
              <a:gd name="connsiteY2" fmla="*/ 18480 h 19591"/>
              <a:gd name="connsiteX3" fmla="*/ 3330 w 14705"/>
              <a:gd name="connsiteY3" fmla="*/ 18480 h 19591"/>
              <a:gd name="connsiteX4" fmla="*/ 5227 w 14705"/>
              <a:gd name="connsiteY4" fmla="*/ 17369 h 19591"/>
              <a:gd name="connsiteX5" fmla="*/ 5774 w 14705"/>
              <a:gd name="connsiteY5" fmla="*/ 17369 h 19591"/>
              <a:gd name="connsiteX6" fmla="*/ 5774 w 14705"/>
              <a:gd name="connsiteY6" fmla="*/ 19591 h 19591"/>
              <a:gd name="connsiteX7" fmla="*/ 7382 w 14705"/>
              <a:gd name="connsiteY7" fmla="*/ 19591 h 19591"/>
              <a:gd name="connsiteX8" fmla="*/ 8218 w 14705"/>
              <a:gd name="connsiteY8" fmla="*/ 17369 h 19591"/>
              <a:gd name="connsiteX9" fmla="*/ 9279 w 14705"/>
              <a:gd name="connsiteY9" fmla="*/ 17369 h 19591"/>
              <a:gd name="connsiteX10" fmla="*/ 10115 w 14705"/>
              <a:gd name="connsiteY10" fmla="*/ 15147 h 19591"/>
              <a:gd name="connsiteX11" fmla="*/ 11176 w 14705"/>
              <a:gd name="connsiteY11" fmla="*/ 14035 h 19591"/>
              <a:gd name="connsiteX12" fmla="*/ 11176 w 14705"/>
              <a:gd name="connsiteY12" fmla="*/ 9591 h 19591"/>
              <a:gd name="connsiteX13" fmla="*/ 14705 w 14705"/>
              <a:gd name="connsiteY13" fmla="*/ 1945 h 19591"/>
              <a:gd name="connsiteX14" fmla="*/ 13823 w 14705"/>
              <a:gd name="connsiteY14" fmla="*/ 2640 h 19591"/>
              <a:gd name="connsiteX15" fmla="*/ 9117 w 14705"/>
              <a:gd name="connsiteY15" fmla="*/ 5005 h 19591"/>
              <a:gd name="connsiteX16" fmla="*/ 6764 w 14705"/>
              <a:gd name="connsiteY16" fmla="*/ 6811 h 19591"/>
              <a:gd name="connsiteX17" fmla="*/ 4705 w 14705"/>
              <a:gd name="connsiteY17" fmla="*/ 6116 h 19591"/>
              <a:gd name="connsiteX18" fmla="*/ 3529 w 14705"/>
              <a:gd name="connsiteY18" fmla="*/ 6116 h 19591"/>
              <a:gd name="connsiteX19" fmla="*/ 2352 w 14705"/>
              <a:gd name="connsiteY19" fmla="*/ 5005 h 19591"/>
              <a:gd name="connsiteX20" fmla="*/ 2941 w 14705"/>
              <a:gd name="connsiteY20" fmla="*/ 10286 h 19591"/>
              <a:gd name="connsiteX21" fmla="*/ 1764 w 14705"/>
              <a:gd name="connsiteY21" fmla="*/ 10286 h 19591"/>
              <a:gd name="connsiteX22" fmla="*/ 1176 w 14705"/>
              <a:gd name="connsiteY22" fmla="*/ 8896 h 19591"/>
              <a:gd name="connsiteX23" fmla="*/ 882 w 14705"/>
              <a:gd name="connsiteY23" fmla="*/ 10981 h 19591"/>
              <a:gd name="connsiteX24" fmla="*/ 0 w 14705"/>
              <a:gd name="connsiteY24" fmla="*/ 10981 h 19591"/>
              <a:gd name="connsiteX0" fmla="*/ 0 w 14705"/>
              <a:gd name="connsiteY0" fmla="*/ 9036 h 17646"/>
              <a:gd name="connsiteX1" fmla="*/ 588 w 14705"/>
              <a:gd name="connsiteY1" fmla="*/ 15987 h 17646"/>
              <a:gd name="connsiteX2" fmla="*/ 2237 w 14705"/>
              <a:gd name="connsiteY2" fmla="*/ 16535 h 17646"/>
              <a:gd name="connsiteX3" fmla="*/ 3330 w 14705"/>
              <a:gd name="connsiteY3" fmla="*/ 16535 h 17646"/>
              <a:gd name="connsiteX4" fmla="*/ 5227 w 14705"/>
              <a:gd name="connsiteY4" fmla="*/ 15424 h 17646"/>
              <a:gd name="connsiteX5" fmla="*/ 5774 w 14705"/>
              <a:gd name="connsiteY5" fmla="*/ 15424 h 17646"/>
              <a:gd name="connsiteX6" fmla="*/ 5774 w 14705"/>
              <a:gd name="connsiteY6" fmla="*/ 17646 h 17646"/>
              <a:gd name="connsiteX7" fmla="*/ 7382 w 14705"/>
              <a:gd name="connsiteY7" fmla="*/ 17646 h 17646"/>
              <a:gd name="connsiteX8" fmla="*/ 8218 w 14705"/>
              <a:gd name="connsiteY8" fmla="*/ 15424 h 17646"/>
              <a:gd name="connsiteX9" fmla="*/ 9279 w 14705"/>
              <a:gd name="connsiteY9" fmla="*/ 15424 h 17646"/>
              <a:gd name="connsiteX10" fmla="*/ 10115 w 14705"/>
              <a:gd name="connsiteY10" fmla="*/ 13202 h 17646"/>
              <a:gd name="connsiteX11" fmla="*/ 11176 w 14705"/>
              <a:gd name="connsiteY11" fmla="*/ 12090 h 17646"/>
              <a:gd name="connsiteX12" fmla="*/ 11176 w 14705"/>
              <a:gd name="connsiteY12" fmla="*/ 7646 h 17646"/>
              <a:gd name="connsiteX13" fmla="*/ 14705 w 14705"/>
              <a:gd name="connsiteY13" fmla="*/ 0 h 17646"/>
              <a:gd name="connsiteX14" fmla="*/ 9117 w 14705"/>
              <a:gd name="connsiteY14" fmla="*/ 3060 h 17646"/>
              <a:gd name="connsiteX15" fmla="*/ 6764 w 14705"/>
              <a:gd name="connsiteY15" fmla="*/ 4866 h 17646"/>
              <a:gd name="connsiteX16" fmla="*/ 4705 w 14705"/>
              <a:gd name="connsiteY16" fmla="*/ 4171 h 17646"/>
              <a:gd name="connsiteX17" fmla="*/ 3529 w 14705"/>
              <a:gd name="connsiteY17" fmla="*/ 4171 h 17646"/>
              <a:gd name="connsiteX18" fmla="*/ 2352 w 14705"/>
              <a:gd name="connsiteY18" fmla="*/ 3060 h 17646"/>
              <a:gd name="connsiteX19" fmla="*/ 2941 w 14705"/>
              <a:gd name="connsiteY19" fmla="*/ 8341 h 17646"/>
              <a:gd name="connsiteX20" fmla="*/ 1764 w 14705"/>
              <a:gd name="connsiteY20" fmla="*/ 8341 h 17646"/>
              <a:gd name="connsiteX21" fmla="*/ 1176 w 14705"/>
              <a:gd name="connsiteY21" fmla="*/ 6951 h 17646"/>
              <a:gd name="connsiteX22" fmla="*/ 882 w 14705"/>
              <a:gd name="connsiteY22" fmla="*/ 9036 h 17646"/>
              <a:gd name="connsiteX23" fmla="*/ 0 w 14705"/>
              <a:gd name="connsiteY23" fmla="*/ 9036 h 17646"/>
              <a:gd name="connsiteX0" fmla="*/ 0 w 14705"/>
              <a:gd name="connsiteY0" fmla="*/ 9036 h 17646"/>
              <a:gd name="connsiteX1" fmla="*/ 588 w 14705"/>
              <a:gd name="connsiteY1" fmla="*/ 15987 h 17646"/>
              <a:gd name="connsiteX2" fmla="*/ 2237 w 14705"/>
              <a:gd name="connsiteY2" fmla="*/ 16535 h 17646"/>
              <a:gd name="connsiteX3" fmla="*/ 3330 w 14705"/>
              <a:gd name="connsiteY3" fmla="*/ 16535 h 17646"/>
              <a:gd name="connsiteX4" fmla="*/ 5227 w 14705"/>
              <a:gd name="connsiteY4" fmla="*/ 15424 h 17646"/>
              <a:gd name="connsiteX5" fmla="*/ 5774 w 14705"/>
              <a:gd name="connsiteY5" fmla="*/ 15424 h 17646"/>
              <a:gd name="connsiteX6" fmla="*/ 5774 w 14705"/>
              <a:gd name="connsiteY6" fmla="*/ 17646 h 17646"/>
              <a:gd name="connsiteX7" fmla="*/ 7382 w 14705"/>
              <a:gd name="connsiteY7" fmla="*/ 17646 h 17646"/>
              <a:gd name="connsiteX8" fmla="*/ 8218 w 14705"/>
              <a:gd name="connsiteY8" fmla="*/ 15424 h 17646"/>
              <a:gd name="connsiteX9" fmla="*/ 9279 w 14705"/>
              <a:gd name="connsiteY9" fmla="*/ 15424 h 17646"/>
              <a:gd name="connsiteX10" fmla="*/ 10115 w 14705"/>
              <a:gd name="connsiteY10" fmla="*/ 13202 h 17646"/>
              <a:gd name="connsiteX11" fmla="*/ 11176 w 14705"/>
              <a:gd name="connsiteY11" fmla="*/ 12090 h 17646"/>
              <a:gd name="connsiteX12" fmla="*/ 11176 w 14705"/>
              <a:gd name="connsiteY12" fmla="*/ 7646 h 17646"/>
              <a:gd name="connsiteX13" fmla="*/ 14705 w 14705"/>
              <a:gd name="connsiteY13" fmla="*/ 0 h 17646"/>
              <a:gd name="connsiteX14" fmla="*/ 9117 w 14705"/>
              <a:gd name="connsiteY14" fmla="*/ 3060 h 17646"/>
              <a:gd name="connsiteX15" fmla="*/ 6764 w 14705"/>
              <a:gd name="connsiteY15" fmla="*/ 4866 h 17646"/>
              <a:gd name="connsiteX16" fmla="*/ 4705 w 14705"/>
              <a:gd name="connsiteY16" fmla="*/ 4171 h 17646"/>
              <a:gd name="connsiteX17" fmla="*/ 3529 w 14705"/>
              <a:gd name="connsiteY17" fmla="*/ 4171 h 17646"/>
              <a:gd name="connsiteX18" fmla="*/ 2352 w 14705"/>
              <a:gd name="connsiteY18" fmla="*/ 3060 h 17646"/>
              <a:gd name="connsiteX19" fmla="*/ 2941 w 14705"/>
              <a:gd name="connsiteY19" fmla="*/ 8341 h 17646"/>
              <a:gd name="connsiteX20" fmla="*/ 1764 w 14705"/>
              <a:gd name="connsiteY20" fmla="*/ 8341 h 17646"/>
              <a:gd name="connsiteX21" fmla="*/ 1176 w 14705"/>
              <a:gd name="connsiteY21" fmla="*/ 6951 h 17646"/>
              <a:gd name="connsiteX22" fmla="*/ 882 w 14705"/>
              <a:gd name="connsiteY22" fmla="*/ 9036 h 17646"/>
              <a:gd name="connsiteX23" fmla="*/ 0 w 14705"/>
              <a:gd name="connsiteY23" fmla="*/ 9036 h 17646"/>
              <a:gd name="connsiteX0" fmla="*/ 0 w 14705"/>
              <a:gd name="connsiteY0" fmla="*/ 9036 h 17646"/>
              <a:gd name="connsiteX1" fmla="*/ 588 w 14705"/>
              <a:gd name="connsiteY1" fmla="*/ 15987 h 17646"/>
              <a:gd name="connsiteX2" fmla="*/ 2237 w 14705"/>
              <a:gd name="connsiteY2" fmla="*/ 16535 h 17646"/>
              <a:gd name="connsiteX3" fmla="*/ 3330 w 14705"/>
              <a:gd name="connsiteY3" fmla="*/ 16535 h 17646"/>
              <a:gd name="connsiteX4" fmla="*/ 5227 w 14705"/>
              <a:gd name="connsiteY4" fmla="*/ 15424 h 17646"/>
              <a:gd name="connsiteX5" fmla="*/ 5774 w 14705"/>
              <a:gd name="connsiteY5" fmla="*/ 15424 h 17646"/>
              <a:gd name="connsiteX6" fmla="*/ 5774 w 14705"/>
              <a:gd name="connsiteY6" fmla="*/ 17646 h 17646"/>
              <a:gd name="connsiteX7" fmla="*/ 7382 w 14705"/>
              <a:gd name="connsiteY7" fmla="*/ 17646 h 17646"/>
              <a:gd name="connsiteX8" fmla="*/ 8218 w 14705"/>
              <a:gd name="connsiteY8" fmla="*/ 15424 h 17646"/>
              <a:gd name="connsiteX9" fmla="*/ 9279 w 14705"/>
              <a:gd name="connsiteY9" fmla="*/ 15424 h 17646"/>
              <a:gd name="connsiteX10" fmla="*/ 10115 w 14705"/>
              <a:gd name="connsiteY10" fmla="*/ 13202 h 17646"/>
              <a:gd name="connsiteX11" fmla="*/ 11176 w 14705"/>
              <a:gd name="connsiteY11" fmla="*/ 12090 h 17646"/>
              <a:gd name="connsiteX12" fmla="*/ 14705 w 14705"/>
              <a:gd name="connsiteY12" fmla="*/ 1390 h 17646"/>
              <a:gd name="connsiteX13" fmla="*/ 14705 w 14705"/>
              <a:gd name="connsiteY13" fmla="*/ 0 h 17646"/>
              <a:gd name="connsiteX14" fmla="*/ 9117 w 14705"/>
              <a:gd name="connsiteY14" fmla="*/ 3060 h 17646"/>
              <a:gd name="connsiteX15" fmla="*/ 6764 w 14705"/>
              <a:gd name="connsiteY15" fmla="*/ 4866 h 17646"/>
              <a:gd name="connsiteX16" fmla="*/ 4705 w 14705"/>
              <a:gd name="connsiteY16" fmla="*/ 4171 h 17646"/>
              <a:gd name="connsiteX17" fmla="*/ 3529 w 14705"/>
              <a:gd name="connsiteY17" fmla="*/ 4171 h 17646"/>
              <a:gd name="connsiteX18" fmla="*/ 2352 w 14705"/>
              <a:gd name="connsiteY18" fmla="*/ 3060 h 17646"/>
              <a:gd name="connsiteX19" fmla="*/ 2941 w 14705"/>
              <a:gd name="connsiteY19" fmla="*/ 8341 h 17646"/>
              <a:gd name="connsiteX20" fmla="*/ 1764 w 14705"/>
              <a:gd name="connsiteY20" fmla="*/ 8341 h 17646"/>
              <a:gd name="connsiteX21" fmla="*/ 1176 w 14705"/>
              <a:gd name="connsiteY21" fmla="*/ 6951 h 17646"/>
              <a:gd name="connsiteX22" fmla="*/ 882 w 14705"/>
              <a:gd name="connsiteY22" fmla="*/ 9036 h 17646"/>
              <a:gd name="connsiteX23" fmla="*/ 0 w 14705"/>
              <a:gd name="connsiteY23" fmla="*/ 9036 h 17646"/>
              <a:gd name="connsiteX0" fmla="*/ 0 w 14705"/>
              <a:gd name="connsiteY0" fmla="*/ 9036 h 17646"/>
              <a:gd name="connsiteX1" fmla="*/ 588 w 14705"/>
              <a:gd name="connsiteY1" fmla="*/ 15987 h 17646"/>
              <a:gd name="connsiteX2" fmla="*/ 2237 w 14705"/>
              <a:gd name="connsiteY2" fmla="*/ 16535 h 17646"/>
              <a:gd name="connsiteX3" fmla="*/ 3330 w 14705"/>
              <a:gd name="connsiteY3" fmla="*/ 16535 h 17646"/>
              <a:gd name="connsiteX4" fmla="*/ 5227 w 14705"/>
              <a:gd name="connsiteY4" fmla="*/ 15424 h 17646"/>
              <a:gd name="connsiteX5" fmla="*/ 5774 w 14705"/>
              <a:gd name="connsiteY5" fmla="*/ 15424 h 17646"/>
              <a:gd name="connsiteX6" fmla="*/ 5774 w 14705"/>
              <a:gd name="connsiteY6" fmla="*/ 17646 h 17646"/>
              <a:gd name="connsiteX7" fmla="*/ 7382 w 14705"/>
              <a:gd name="connsiteY7" fmla="*/ 17646 h 17646"/>
              <a:gd name="connsiteX8" fmla="*/ 8218 w 14705"/>
              <a:gd name="connsiteY8" fmla="*/ 15424 h 17646"/>
              <a:gd name="connsiteX9" fmla="*/ 9279 w 14705"/>
              <a:gd name="connsiteY9" fmla="*/ 15424 h 17646"/>
              <a:gd name="connsiteX10" fmla="*/ 10115 w 14705"/>
              <a:gd name="connsiteY10" fmla="*/ 13202 h 17646"/>
              <a:gd name="connsiteX11" fmla="*/ 9411 w 14705"/>
              <a:gd name="connsiteY11" fmla="*/ 6256 h 17646"/>
              <a:gd name="connsiteX12" fmla="*/ 14705 w 14705"/>
              <a:gd name="connsiteY12" fmla="*/ 1390 h 17646"/>
              <a:gd name="connsiteX13" fmla="*/ 14705 w 14705"/>
              <a:gd name="connsiteY13" fmla="*/ 0 h 17646"/>
              <a:gd name="connsiteX14" fmla="*/ 9117 w 14705"/>
              <a:gd name="connsiteY14" fmla="*/ 3060 h 17646"/>
              <a:gd name="connsiteX15" fmla="*/ 6764 w 14705"/>
              <a:gd name="connsiteY15" fmla="*/ 4866 h 17646"/>
              <a:gd name="connsiteX16" fmla="*/ 4705 w 14705"/>
              <a:gd name="connsiteY16" fmla="*/ 4171 h 17646"/>
              <a:gd name="connsiteX17" fmla="*/ 3529 w 14705"/>
              <a:gd name="connsiteY17" fmla="*/ 4171 h 17646"/>
              <a:gd name="connsiteX18" fmla="*/ 2352 w 14705"/>
              <a:gd name="connsiteY18" fmla="*/ 3060 h 17646"/>
              <a:gd name="connsiteX19" fmla="*/ 2941 w 14705"/>
              <a:gd name="connsiteY19" fmla="*/ 8341 h 17646"/>
              <a:gd name="connsiteX20" fmla="*/ 1764 w 14705"/>
              <a:gd name="connsiteY20" fmla="*/ 8341 h 17646"/>
              <a:gd name="connsiteX21" fmla="*/ 1176 w 14705"/>
              <a:gd name="connsiteY21" fmla="*/ 6951 h 17646"/>
              <a:gd name="connsiteX22" fmla="*/ 882 w 14705"/>
              <a:gd name="connsiteY22" fmla="*/ 9036 h 17646"/>
              <a:gd name="connsiteX23" fmla="*/ 0 w 14705"/>
              <a:gd name="connsiteY23" fmla="*/ 9036 h 17646"/>
              <a:gd name="connsiteX0" fmla="*/ 0 w 14705"/>
              <a:gd name="connsiteY0" fmla="*/ 9036 h 17646"/>
              <a:gd name="connsiteX1" fmla="*/ 588 w 14705"/>
              <a:gd name="connsiteY1" fmla="*/ 15987 h 17646"/>
              <a:gd name="connsiteX2" fmla="*/ 2237 w 14705"/>
              <a:gd name="connsiteY2" fmla="*/ 16535 h 17646"/>
              <a:gd name="connsiteX3" fmla="*/ 3330 w 14705"/>
              <a:gd name="connsiteY3" fmla="*/ 16535 h 17646"/>
              <a:gd name="connsiteX4" fmla="*/ 5227 w 14705"/>
              <a:gd name="connsiteY4" fmla="*/ 15424 h 17646"/>
              <a:gd name="connsiteX5" fmla="*/ 5774 w 14705"/>
              <a:gd name="connsiteY5" fmla="*/ 15424 h 17646"/>
              <a:gd name="connsiteX6" fmla="*/ 5774 w 14705"/>
              <a:gd name="connsiteY6" fmla="*/ 17646 h 17646"/>
              <a:gd name="connsiteX7" fmla="*/ 7382 w 14705"/>
              <a:gd name="connsiteY7" fmla="*/ 17646 h 17646"/>
              <a:gd name="connsiteX8" fmla="*/ 7058 w 14705"/>
              <a:gd name="connsiteY8" fmla="*/ 14680 h 17646"/>
              <a:gd name="connsiteX9" fmla="*/ 9279 w 14705"/>
              <a:gd name="connsiteY9" fmla="*/ 15424 h 17646"/>
              <a:gd name="connsiteX10" fmla="*/ 10115 w 14705"/>
              <a:gd name="connsiteY10" fmla="*/ 13202 h 17646"/>
              <a:gd name="connsiteX11" fmla="*/ 9411 w 14705"/>
              <a:gd name="connsiteY11" fmla="*/ 6256 h 17646"/>
              <a:gd name="connsiteX12" fmla="*/ 14705 w 14705"/>
              <a:gd name="connsiteY12" fmla="*/ 1390 h 17646"/>
              <a:gd name="connsiteX13" fmla="*/ 14705 w 14705"/>
              <a:gd name="connsiteY13" fmla="*/ 0 h 17646"/>
              <a:gd name="connsiteX14" fmla="*/ 9117 w 14705"/>
              <a:gd name="connsiteY14" fmla="*/ 3060 h 17646"/>
              <a:gd name="connsiteX15" fmla="*/ 6764 w 14705"/>
              <a:gd name="connsiteY15" fmla="*/ 4866 h 17646"/>
              <a:gd name="connsiteX16" fmla="*/ 4705 w 14705"/>
              <a:gd name="connsiteY16" fmla="*/ 4171 h 17646"/>
              <a:gd name="connsiteX17" fmla="*/ 3529 w 14705"/>
              <a:gd name="connsiteY17" fmla="*/ 4171 h 17646"/>
              <a:gd name="connsiteX18" fmla="*/ 2352 w 14705"/>
              <a:gd name="connsiteY18" fmla="*/ 3060 h 17646"/>
              <a:gd name="connsiteX19" fmla="*/ 2941 w 14705"/>
              <a:gd name="connsiteY19" fmla="*/ 8341 h 17646"/>
              <a:gd name="connsiteX20" fmla="*/ 1764 w 14705"/>
              <a:gd name="connsiteY20" fmla="*/ 8341 h 17646"/>
              <a:gd name="connsiteX21" fmla="*/ 1176 w 14705"/>
              <a:gd name="connsiteY21" fmla="*/ 6951 h 17646"/>
              <a:gd name="connsiteX22" fmla="*/ 882 w 14705"/>
              <a:gd name="connsiteY22" fmla="*/ 9036 h 17646"/>
              <a:gd name="connsiteX23" fmla="*/ 0 w 14705"/>
              <a:gd name="connsiteY23" fmla="*/ 9036 h 17646"/>
              <a:gd name="connsiteX0" fmla="*/ 0 w 14705"/>
              <a:gd name="connsiteY0" fmla="*/ 9036 h 18767"/>
              <a:gd name="connsiteX1" fmla="*/ 588 w 14705"/>
              <a:gd name="connsiteY1" fmla="*/ 15987 h 18767"/>
              <a:gd name="connsiteX2" fmla="*/ 2237 w 14705"/>
              <a:gd name="connsiteY2" fmla="*/ 16535 h 18767"/>
              <a:gd name="connsiteX3" fmla="*/ 2058 w 14705"/>
              <a:gd name="connsiteY3" fmla="*/ 18767 h 18767"/>
              <a:gd name="connsiteX4" fmla="*/ 5227 w 14705"/>
              <a:gd name="connsiteY4" fmla="*/ 15424 h 18767"/>
              <a:gd name="connsiteX5" fmla="*/ 5774 w 14705"/>
              <a:gd name="connsiteY5" fmla="*/ 15424 h 18767"/>
              <a:gd name="connsiteX6" fmla="*/ 5774 w 14705"/>
              <a:gd name="connsiteY6" fmla="*/ 17646 h 18767"/>
              <a:gd name="connsiteX7" fmla="*/ 7382 w 14705"/>
              <a:gd name="connsiteY7" fmla="*/ 17646 h 18767"/>
              <a:gd name="connsiteX8" fmla="*/ 7058 w 14705"/>
              <a:gd name="connsiteY8" fmla="*/ 14680 h 18767"/>
              <a:gd name="connsiteX9" fmla="*/ 9279 w 14705"/>
              <a:gd name="connsiteY9" fmla="*/ 15424 h 18767"/>
              <a:gd name="connsiteX10" fmla="*/ 10115 w 14705"/>
              <a:gd name="connsiteY10" fmla="*/ 13202 h 18767"/>
              <a:gd name="connsiteX11" fmla="*/ 9411 w 14705"/>
              <a:gd name="connsiteY11" fmla="*/ 6256 h 18767"/>
              <a:gd name="connsiteX12" fmla="*/ 14705 w 14705"/>
              <a:gd name="connsiteY12" fmla="*/ 1390 h 18767"/>
              <a:gd name="connsiteX13" fmla="*/ 14705 w 14705"/>
              <a:gd name="connsiteY13" fmla="*/ 0 h 18767"/>
              <a:gd name="connsiteX14" fmla="*/ 9117 w 14705"/>
              <a:gd name="connsiteY14" fmla="*/ 3060 h 18767"/>
              <a:gd name="connsiteX15" fmla="*/ 6764 w 14705"/>
              <a:gd name="connsiteY15" fmla="*/ 4866 h 18767"/>
              <a:gd name="connsiteX16" fmla="*/ 4705 w 14705"/>
              <a:gd name="connsiteY16" fmla="*/ 4171 h 18767"/>
              <a:gd name="connsiteX17" fmla="*/ 3529 w 14705"/>
              <a:gd name="connsiteY17" fmla="*/ 4171 h 18767"/>
              <a:gd name="connsiteX18" fmla="*/ 2352 w 14705"/>
              <a:gd name="connsiteY18" fmla="*/ 3060 h 18767"/>
              <a:gd name="connsiteX19" fmla="*/ 2941 w 14705"/>
              <a:gd name="connsiteY19" fmla="*/ 8341 h 18767"/>
              <a:gd name="connsiteX20" fmla="*/ 1764 w 14705"/>
              <a:gd name="connsiteY20" fmla="*/ 8341 h 18767"/>
              <a:gd name="connsiteX21" fmla="*/ 1176 w 14705"/>
              <a:gd name="connsiteY21" fmla="*/ 6951 h 18767"/>
              <a:gd name="connsiteX22" fmla="*/ 882 w 14705"/>
              <a:gd name="connsiteY22" fmla="*/ 9036 h 18767"/>
              <a:gd name="connsiteX23" fmla="*/ 0 w 14705"/>
              <a:gd name="connsiteY23" fmla="*/ 9036 h 18767"/>
              <a:gd name="connsiteX0" fmla="*/ 0 w 14705"/>
              <a:gd name="connsiteY0" fmla="*/ 9036 h 18767"/>
              <a:gd name="connsiteX1" fmla="*/ 588 w 14705"/>
              <a:gd name="connsiteY1" fmla="*/ 15987 h 18767"/>
              <a:gd name="connsiteX2" fmla="*/ 2237 w 14705"/>
              <a:gd name="connsiteY2" fmla="*/ 16535 h 18767"/>
              <a:gd name="connsiteX3" fmla="*/ 2058 w 14705"/>
              <a:gd name="connsiteY3" fmla="*/ 18767 h 18767"/>
              <a:gd name="connsiteX4" fmla="*/ 3529 w 14705"/>
              <a:gd name="connsiteY4" fmla="*/ 18767 h 18767"/>
              <a:gd name="connsiteX5" fmla="*/ 5774 w 14705"/>
              <a:gd name="connsiteY5" fmla="*/ 15424 h 18767"/>
              <a:gd name="connsiteX6" fmla="*/ 5774 w 14705"/>
              <a:gd name="connsiteY6" fmla="*/ 17646 h 18767"/>
              <a:gd name="connsiteX7" fmla="*/ 7382 w 14705"/>
              <a:gd name="connsiteY7" fmla="*/ 17646 h 18767"/>
              <a:gd name="connsiteX8" fmla="*/ 7058 w 14705"/>
              <a:gd name="connsiteY8" fmla="*/ 14680 h 18767"/>
              <a:gd name="connsiteX9" fmla="*/ 9279 w 14705"/>
              <a:gd name="connsiteY9" fmla="*/ 15424 h 18767"/>
              <a:gd name="connsiteX10" fmla="*/ 10115 w 14705"/>
              <a:gd name="connsiteY10" fmla="*/ 13202 h 18767"/>
              <a:gd name="connsiteX11" fmla="*/ 9411 w 14705"/>
              <a:gd name="connsiteY11" fmla="*/ 6256 h 18767"/>
              <a:gd name="connsiteX12" fmla="*/ 14705 w 14705"/>
              <a:gd name="connsiteY12" fmla="*/ 1390 h 18767"/>
              <a:gd name="connsiteX13" fmla="*/ 14705 w 14705"/>
              <a:gd name="connsiteY13" fmla="*/ 0 h 18767"/>
              <a:gd name="connsiteX14" fmla="*/ 9117 w 14705"/>
              <a:gd name="connsiteY14" fmla="*/ 3060 h 18767"/>
              <a:gd name="connsiteX15" fmla="*/ 6764 w 14705"/>
              <a:gd name="connsiteY15" fmla="*/ 4866 h 18767"/>
              <a:gd name="connsiteX16" fmla="*/ 4705 w 14705"/>
              <a:gd name="connsiteY16" fmla="*/ 4171 h 18767"/>
              <a:gd name="connsiteX17" fmla="*/ 3529 w 14705"/>
              <a:gd name="connsiteY17" fmla="*/ 4171 h 18767"/>
              <a:gd name="connsiteX18" fmla="*/ 2352 w 14705"/>
              <a:gd name="connsiteY18" fmla="*/ 3060 h 18767"/>
              <a:gd name="connsiteX19" fmla="*/ 2941 w 14705"/>
              <a:gd name="connsiteY19" fmla="*/ 8341 h 18767"/>
              <a:gd name="connsiteX20" fmla="*/ 1764 w 14705"/>
              <a:gd name="connsiteY20" fmla="*/ 8341 h 18767"/>
              <a:gd name="connsiteX21" fmla="*/ 1176 w 14705"/>
              <a:gd name="connsiteY21" fmla="*/ 6951 h 18767"/>
              <a:gd name="connsiteX22" fmla="*/ 882 w 14705"/>
              <a:gd name="connsiteY22" fmla="*/ 9036 h 18767"/>
              <a:gd name="connsiteX23" fmla="*/ 0 w 14705"/>
              <a:gd name="connsiteY23" fmla="*/ 9036 h 18767"/>
              <a:gd name="connsiteX0" fmla="*/ 0 w 14705"/>
              <a:gd name="connsiteY0" fmla="*/ 9036 h 18767"/>
              <a:gd name="connsiteX1" fmla="*/ 588 w 14705"/>
              <a:gd name="connsiteY1" fmla="*/ 15987 h 18767"/>
              <a:gd name="connsiteX2" fmla="*/ 2237 w 14705"/>
              <a:gd name="connsiteY2" fmla="*/ 16535 h 18767"/>
              <a:gd name="connsiteX3" fmla="*/ 2058 w 14705"/>
              <a:gd name="connsiteY3" fmla="*/ 18767 h 18767"/>
              <a:gd name="connsiteX4" fmla="*/ 3529 w 14705"/>
              <a:gd name="connsiteY4" fmla="*/ 18767 h 18767"/>
              <a:gd name="connsiteX5" fmla="*/ 3823 w 14705"/>
              <a:gd name="connsiteY5" fmla="*/ 15987 h 18767"/>
              <a:gd name="connsiteX6" fmla="*/ 5774 w 14705"/>
              <a:gd name="connsiteY6" fmla="*/ 17646 h 18767"/>
              <a:gd name="connsiteX7" fmla="*/ 7382 w 14705"/>
              <a:gd name="connsiteY7" fmla="*/ 17646 h 18767"/>
              <a:gd name="connsiteX8" fmla="*/ 7058 w 14705"/>
              <a:gd name="connsiteY8" fmla="*/ 14680 h 18767"/>
              <a:gd name="connsiteX9" fmla="*/ 9279 w 14705"/>
              <a:gd name="connsiteY9" fmla="*/ 15424 h 18767"/>
              <a:gd name="connsiteX10" fmla="*/ 10115 w 14705"/>
              <a:gd name="connsiteY10" fmla="*/ 13202 h 18767"/>
              <a:gd name="connsiteX11" fmla="*/ 9411 w 14705"/>
              <a:gd name="connsiteY11" fmla="*/ 6256 h 18767"/>
              <a:gd name="connsiteX12" fmla="*/ 14705 w 14705"/>
              <a:gd name="connsiteY12" fmla="*/ 1390 h 18767"/>
              <a:gd name="connsiteX13" fmla="*/ 14705 w 14705"/>
              <a:gd name="connsiteY13" fmla="*/ 0 h 18767"/>
              <a:gd name="connsiteX14" fmla="*/ 9117 w 14705"/>
              <a:gd name="connsiteY14" fmla="*/ 3060 h 18767"/>
              <a:gd name="connsiteX15" fmla="*/ 6764 w 14705"/>
              <a:gd name="connsiteY15" fmla="*/ 4866 h 18767"/>
              <a:gd name="connsiteX16" fmla="*/ 4705 w 14705"/>
              <a:gd name="connsiteY16" fmla="*/ 4171 h 18767"/>
              <a:gd name="connsiteX17" fmla="*/ 3529 w 14705"/>
              <a:gd name="connsiteY17" fmla="*/ 4171 h 18767"/>
              <a:gd name="connsiteX18" fmla="*/ 2352 w 14705"/>
              <a:gd name="connsiteY18" fmla="*/ 3060 h 18767"/>
              <a:gd name="connsiteX19" fmla="*/ 2941 w 14705"/>
              <a:gd name="connsiteY19" fmla="*/ 8341 h 18767"/>
              <a:gd name="connsiteX20" fmla="*/ 1764 w 14705"/>
              <a:gd name="connsiteY20" fmla="*/ 8341 h 18767"/>
              <a:gd name="connsiteX21" fmla="*/ 1176 w 14705"/>
              <a:gd name="connsiteY21" fmla="*/ 6951 h 18767"/>
              <a:gd name="connsiteX22" fmla="*/ 882 w 14705"/>
              <a:gd name="connsiteY22" fmla="*/ 9036 h 18767"/>
              <a:gd name="connsiteX23" fmla="*/ 0 w 14705"/>
              <a:gd name="connsiteY23" fmla="*/ 9036 h 18767"/>
              <a:gd name="connsiteX0" fmla="*/ 0 w 14705"/>
              <a:gd name="connsiteY0" fmla="*/ 9036 h 18767"/>
              <a:gd name="connsiteX1" fmla="*/ 588 w 14705"/>
              <a:gd name="connsiteY1" fmla="*/ 15987 h 18767"/>
              <a:gd name="connsiteX2" fmla="*/ 2237 w 14705"/>
              <a:gd name="connsiteY2" fmla="*/ 16535 h 18767"/>
              <a:gd name="connsiteX3" fmla="*/ 2058 w 14705"/>
              <a:gd name="connsiteY3" fmla="*/ 18767 h 18767"/>
              <a:gd name="connsiteX4" fmla="*/ 3529 w 14705"/>
              <a:gd name="connsiteY4" fmla="*/ 18767 h 18767"/>
              <a:gd name="connsiteX5" fmla="*/ 3823 w 14705"/>
              <a:gd name="connsiteY5" fmla="*/ 15987 h 18767"/>
              <a:gd name="connsiteX6" fmla="*/ 5588 w 14705"/>
              <a:gd name="connsiteY6" fmla="*/ 16682 h 18767"/>
              <a:gd name="connsiteX7" fmla="*/ 7382 w 14705"/>
              <a:gd name="connsiteY7" fmla="*/ 17646 h 18767"/>
              <a:gd name="connsiteX8" fmla="*/ 7058 w 14705"/>
              <a:gd name="connsiteY8" fmla="*/ 14680 h 18767"/>
              <a:gd name="connsiteX9" fmla="*/ 9279 w 14705"/>
              <a:gd name="connsiteY9" fmla="*/ 15424 h 18767"/>
              <a:gd name="connsiteX10" fmla="*/ 10115 w 14705"/>
              <a:gd name="connsiteY10" fmla="*/ 13202 h 18767"/>
              <a:gd name="connsiteX11" fmla="*/ 9411 w 14705"/>
              <a:gd name="connsiteY11" fmla="*/ 6256 h 18767"/>
              <a:gd name="connsiteX12" fmla="*/ 14705 w 14705"/>
              <a:gd name="connsiteY12" fmla="*/ 1390 h 18767"/>
              <a:gd name="connsiteX13" fmla="*/ 14705 w 14705"/>
              <a:gd name="connsiteY13" fmla="*/ 0 h 18767"/>
              <a:gd name="connsiteX14" fmla="*/ 9117 w 14705"/>
              <a:gd name="connsiteY14" fmla="*/ 3060 h 18767"/>
              <a:gd name="connsiteX15" fmla="*/ 6764 w 14705"/>
              <a:gd name="connsiteY15" fmla="*/ 4866 h 18767"/>
              <a:gd name="connsiteX16" fmla="*/ 4705 w 14705"/>
              <a:gd name="connsiteY16" fmla="*/ 4171 h 18767"/>
              <a:gd name="connsiteX17" fmla="*/ 3529 w 14705"/>
              <a:gd name="connsiteY17" fmla="*/ 4171 h 18767"/>
              <a:gd name="connsiteX18" fmla="*/ 2352 w 14705"/>
              <a:gd name="connsiteY18" fmla="*/ 3060 h 18767"/>
              <a:gd name="connsiteX19" fmla="*/ 2941 w 14705"/>
              <a:gd name="connsiteY19" fmla="*/ 8341 h 18767"/>
              <a:gd name="connsiteX20" fmla="*/ 1764 w 14705"/>
              <a:gd name="connsiteY20" fmla="*/ 8341 h 18767"/>
              <a:gd name="connsiteX21" fmla="*/ 1176 w 14705"/>
              <a:gd name="connsiteY21" fmla="*/ 6951 h 18767"/>
              <a:gd name="connsiteX22" fmla="*/ 882 w 14705"/>
              <a:gd name="connsiteY22" fmla="*/ 9036 h 18767"/>
              <a:gd name="connsiteX23" fmla="*/ 0 w 14705"/>
              <a:gd name="connsiteY23" fmla="*/ 9036 h 18767"/>
              <a:gd name="connsiteX0" fmla="*/ 0 w 14705"/>
              <a:gd name="connsiteY0" fmla="*/ 9036 h 18767"/>
              <a:gd name="connsiteX1" fmla="*/ 588 w 14705"/>
              <a:gd name="connsiteY1" fmla="*/ 15987 h 18767"/>
              <a:gd name="connsiteX2" fmla="*/ 2237 w 14705"/>
              <a:gd name="connsiteY2" fmla="*/ 16535 h 18767"/>
              <a:gd name="connsiteX3" fmla="*/ 2058 w 14705"/>
              <a:gd name="connsiteY3" fmla="*/ 18767 h 18767"/>
              <a:gd name="connsiteX4" fmla="*/ 3529 w 14705"/>
              <a:gd name="connsiteY4" fmla="*/ 18767 h 18767"/>
              <a:gd name="connsiteX5" fmla="*/ 3823 w 14705"/>
              <a:gd name="connsiteY5" fmla="*/ 15987 h 18767"/>
              <a:gd name="connsiteX6" fmla="*/ 5588 w 14705"/>
              <a:gd name="connsiteY6" fmla="*/ 16682 h 18767"/>
              <a:gd name="connsiteX7" fmla="*/ 6764 w 14705"/>
              <a:gd name="connsiteY7" fmla="*/ 15987 h 18767"/>
              <a:gd name="connsiteX8" fmla="*/ 7058 w 14705"/>
              <a:gd name="connsiteY8" fmla="*/ 14680 h 18767"/>
              <a:gd name="connsiteX9" fmla="*/ 9279 w 14705"/>
              <a:gd name="connsiteY9" fmla="*/ 15424 h 18767"/>
              <a:gd name="connsiteX10" fmla="*/ 10115 w 14705"/>
              <a:gd name="connsiteY10" fmla="*/ 13202 h 18767"/>
              <a:gd name="connsiteX11" fmla="*/ 9411 w 14705"/>
              <a:gd name="connsiteY11" fmla="*/ 6256 h 18767"/>
              <a:gd name="connsiteX12" fmla="*/ 14705 w 14705"/>
              <a:gd name="connsiteY12" fmla="*/ 1390 h 18767"/>
              <a:gd name="connsiteX13" fmla="*/ 14705 w 14705"/>
              <a:gd name="connsiteY13" fmla="*/ 0 h 18767"/>
              <a:gd name="connsiteX14" fmla="*/ 9117 w 14705"/>
              <a:gd name="connsiteY14" fmla="*/ 3060 h 18767"/>
              <a:gd name="connsiteX15" fmla="*/ 6764 w 14705"/>
              <a:gd name="connsiteY15" fmla="*/ 4866 h 18767"/>
              <a:gd name="connsiteX16" fmla="*/ 4705 w 14705"/>
              <a:gd name="connsiteY16" fmla="*/ 4171 h 18767"/>
              <a:gd name="connsiteX17" fmla="*/ 3529 w 14705"/>
              <a:gd name="connsiteY17" fmla="*/ 4171 h 18767"/>
              <a:gd name="connsiteX18" fmla="*/ 2352 w 14705"/>
              <a:gd name="connsiteY18" fmla="*/ 3060 h 18767"/>
              <a:gd name="connsiteX19" fmla="*/ 2941 w 14705"/>
              <a:gd name="connsiteY19" fmla="*/ 8341 h 18767"/>
              <a:gd name="connsiteX20" fmla="*/ 1764 w 14705"/>
              <a:gd name="connsiteY20" fmla="*/ 8341 h 18767"/>
              <a:gd name="connsiteX21" fmla="*/ 1176 w 14705"/>
              <a:gd name="connsiteY21" fmla="*/ 6951 h 18767"/>
              <a:gd name="connsiteX22" fmla="*/ 882 w 14705"/>
              <a:gd name="connsiteY22" fmla="*/ 9036 h 18767"/>
              <a:gd name="connsiteX23" fmla="*/ 0 w 14705"/>
              <a:gd name="connsiteY23" fmla="*/ 9036 h 18767"/>
              <a:gd name="connsiteX0" fmla="*/ 0 w 14705"/>
              <a:gd name="connsiteY0" fmla="*/ 9036 h 18767"/>
              <a:gd name="connsiteX1" fmla="*/ 588 w 14705"/>
              <a:gd name="connsiteY1" fmla="*/ 15987 h 18767"/>
              <a:gd name="connsiteX2" fmla="*/ 2237 w 14705"/>
              <a:gd name="connsiteY2" fmla="*/ 16535 h 18767"/>
              <a:gd name="connsiteX3" fmla="*/ 2058 w 14705"/>
              <a:gd name="connsiteY3" fmla="*/ 18767 h 18767"/>
              <a:gd name="connsiteX4" fmla="*/ 3529 w 14705"/>
              <a:gd name="connsiteY4" fmla="*/ 18767 h 18767"/>
              <a:gd name="connsiteX5" fmla="*/ 3823 w 14705"/>
              <a:gd name="connsiteY5" fmla="*/ 15987 h 18767"/>
              <a:gd name="connsiteX6" fmla="*/ 5588 w 14705"/>
              <a:gd name="connsiteY6" fmla="*/ 16682 h 18767"/>
              <a:gd name="connsiteX7" fmla="*/ 6764 w 14705"/>
              <a:gd name="connsiteY7" fmla="*/ 15987 h 18767"/>
              <a:gd name="connsiteX8" fmla="*/ 7647 w 14705"/>
              <a:gd name="connsiteY8" fmla="*/ 13207 h 18767"/>
              <a:gd name="connsiteX9" fmla="*/ 9279 w 14705"/>
              <a:gd name="connsiteY9" fmla="*/ 15424 h 18767"/>
              <a:gd name="connsiteX10" fmla="*/ 10115 w 14705"/>
              <a:gd name="connsiteY10" fmla="*/ 13202 h 18767"/>
              <a:gd name="connsiteX11" fmla="*/ 9411 w 14705"/>
              <a:gd name="connsiteY11" fmla="*/ 6256 h 18767"/>
              <a:gd name="connsiteX12" fmla="*/ 14705 w 14705"/>
              <a:gd name="connsiteY12" fmla="*/ 1390 h 18767"/>
              <a:gd name="connsiteX13" fmla="*/ 14705 w 14705"/>
              <a:gd name="connsiteY13" fmla="*/ 0 h 18767"/>
              <a:gd name="connsiteX14" fmla="*/ 9117 w 14705"/>
              <a:gd name="connsiteY14" fmla="*/ 3060 h 18767"/>
              <a:gd name="connsiteX15" fmla="*/ 6764 w 14705"/>
              <a:gd name="connsiteY15" fmla="*/ 4866 h 18767"/>
              <a:gd name="connsiteX16" fmla="*/ 4705 w 14705"/>
              <a:gd name="connsiteY16" fmla="*/ 4171 h 18767"/>
              <a:gd name="connsiteX17" fmla="*/ 3529 w 14705"/>
              <a:gd name="connsiteY17" fmla="*/ 4171 h 18767"/>
              <a:gd name="connsiteX18" fmla="*/ 2352 w 14705"/>
              <a:gd name="connsiteY18" fmla="*/ 3060 h 18767"/>
              <a:gd name="connsiteX19" fmla="*/ 2941 w 14705"/>
              <a:gd name="connsiteY19" fmla="*/ 8341 h 18767"/>
              <a:gd name="connsiteX20" fmla="*/ 1764 w 14705"/>
              <a:gd name="connsiteY20" fmla="*/ 8341 h 18767"/>
              <a:gd name="connsiteX21" fmla="*/ 1176 w 14705"/>
              <a:gd name="connsiteY21" fmla="*/ 6951 h 18767"/>
              <a:gd name="connsiteX22" fmla="*/ 882 w 14705"/>
              <a:gd name="connsiteY22" fmla="*/ 9036 h 18767"/>
              <a:gd name="connsiteX23" fmla="*/ 0 w 14705"/>
              <a:gd name="connsiteY23" fmla="*/ 9036 h 18767"/>
              <a:gd name="connsiteX0" fmla="*/ 0 w 14705"/>
              <a:gd name="connsiteY0" fmla="*/ 7646 h 17377"/>
              <a:gd name="connsiteX1" fmla="*/ 588 w 14705"/>
              <a:gd name="connsiteY1" fmla="*/ 14597 h 17377"/>
              <a:gd name="connsiteX2" fmla="*/ 2237 w 14705"/>
              <a:gd name="connsiteY2" fmla="*/ 15145 h 17377"/>
              <a:gd name="connsiteX3" fmla="*/ 2058 w 14705"/>
              <a:gd name="connsiteY3" fmla="*/ 17377 h 17377"/>
              <a:gd name="connsiteX4" fmla="*/ 3529 w 14705"/>
              <a:gd name="connsiteY4" fmla="*/ 17377 h 17377"/>
              <a:gd name="connsiteX5" fmla="*/ 3823 w 14705"/>
              <a:gd name="connsiteY5" fmla="*/ 14597 h 17377"/>
              <a:gd name="connsiteX6" fmla="*/ 5588 w 14705"/>
              <a:gd name="connsiteY6" fmla="*/ 15292 h 17377"/>
              <a:gd name="connsiteX7" fmla="*/ 6764 w 14705"/>
              <a:gd name="connsiteY7" fmla="*/ 14597 h 17377"/>
              <a:gd name="connsiteX8" fmla="*/ 7647 w 14705"/>
              <a:gd name="connsiteY8" fmla="*/ 11817 h 17377"/>
              <a:gd name="connsiteX9" fmla="*/ 9279 w 14705"/>
              <a:gd name="connsiteY9" fmla="*/ 14034 h 17377"/>
              <a:gd name="connsiteX10" fmla="*/ 10115 w 14705"/>
              <a:gd name="connsiteY10" fmla="*/ 11812 h 17377"/>
              <a:gd name="connsiteX11" fmla="*/ 9411 w 14705"/>
              <a:gd name="connsiteY11" fmla="*/ 4866 h 17377"/>
              <a:gd name="connsiteX12" fmla="*/ 14705 w 14705"/>
              <a:gd name="connsiteY12" fmla="*/ 0 h 17377"/>
              <a:gd name="connsiteX13" fmla="*/ 7865 w 14705"/>
              <a:gd name="connsiteY13" fmla="*/ 9989 h 17377"/>
              <a:gd name="connsiteX14" fmla="*/ 9117 w 14705"/>
              <a:gd name="connsiteY14" fmla="*/ 1670 h 17377"/>
              <a:gd name="connsiteX15" fmla="*/ 6764 w 14705"/>
              <a:gd name="connsiteY15" fmla="*/ 3476 h 17377"/>
              <a:gd name="connsiteX16" fmla="*/ 4705 w 14705"/>
              <a:gd name="connsiteY16" fmla="*/ 2781 h 17377"/>
              <a:gd name="connsiteX17" fmla="*/ 3529 w 14705"/>
              <a:gd name="connsiteY17" fmla="*/ 2781 h 17377"/>
              <a:gd name="connsiteX18" fmla="*/ 2352 w 14705"/>
              <a:gd name="connsiteY18" fmla="*/ 1670 h 17377"/>
              <a:gd name="connsiteX19" fmla="*/ 2941 w 14705"/>
              <a:gd name="connsiteY19" fmla="*/ 6951 h 17377"/>
              <a:gd name="connsiteX20" fmla="*/ 1764 w 14705"/>
              <a:gd name="connsiteY20" fmla="*/ 6951 h 17377"/>
              <a:gd name="connsiteX21" fmla="*/ 1176 w 14705"/>
              <a:gd name="connsiteY21" fmla="*/ 5561 h 17377"/>
              <a:gd name="connsiteX22" fmla="*/ 882 w 14705"/>
              <a:gd name="connsiteY22" fmla="*/ 7646 h 17377"/>
              <a:gd name="connsiteX23" fmla="*/ 0 w 14705"/>
              <a:gd name="connsiteY23" fmla="*/ 7646 h 17377"/>
              <a:gd name="connsiteX0" fmla="*/ 0 w 10115"/>
              <a:gd name="connsiteY0" fmla="*/ 5976 h 15707"/>
              <a:gd name="connsiteX1" fmla="*/ 588 w 10115"/>
              <a:gd name="connsiteY1" fmla="*/ 12927 h 15707"/>
              <a:gd name="connsiteX2" fmla="*/ 2237 w 10115"/>
              <a:gd name="connsiteY2" fmla="*/ 13475 h 15707"/>
              <a:gd name="connsiteX3" fmla="*/ 2058 w 10115"/>
              <a:gd name="connsiteY3" fmla="*/ 15707 h 15707"/>
              <a:gd name="connsiteX4" fmla="*/ 3529 w 10115"/>
              <a:gd name="connsiteY4" fmla="*/ 15707 h 15707"/>
              <a:gd name="connsiteX5" fmla="*/ 3823 w 10115"/>
              <a:gd name="connsiteY5" fmla="*/ 12927 h 15707"/>
              <a:gd name="connsiteX6" fmla="*/ 5588 w 10115"/>
              <a:gd name="connsiteY6" fmla="*/ 13622 h 15707"/>
              <a:gd name="connsiteX7" fmla="*/ 6764 w 10115"/>
              <a:gd name="connsiteY7" fmla="*/ 12927 h 15707"/>
              <a:gd name="connsiteX8" fmla="*/ 7647 w 10115"/>
              <a:gd name="connsiteY8" fmla="*/ 10147 h 15707"/>
              <a:gd name="connsiteX9" fmla="*/ 9279 w 10115"/>
              <a:gd name="connsiteY9" fmla="*/ 12364 h 15707"/>
              <a:gd name="connsiteX10" fmla="*/ 10115 w 10115"/>
              <a:gd name="connsiteY10" fmla="*/ 10142 h 15707"/>
              <a:gd name="connsiteX11" fmla="*/ 9411 w 10115"/>
              <a:gd name="connsiteY11" fmla="*/ 3196 h 15707"/>
              <a:gd name="connsiteX12" fmla="*/ 7512 w 10115"/>
              <a:gd name="connsiteY12" fmla="*/ 7519 h 15707"/>
              <a:gd name="connsiteX13" fmla="*/ 7865 w 10115"/>
              <a:gd name="connsiteY13" fmla="*/ 8319 h 15707"/>
              <a:gd name="connsiteX14" fmla="*/ 9117 w 10115"/>
              <a:gd name="connsiteY14" fmla="*/ 0 h 15707"/>
              <a:gd name="connsiteX15" fmla="*/ 6764 w 10115"/>
              <a:gd name="connsiteY15" fmla="*/ 1806 h 15707"/>
              <a:gd name="connsiteX16" fmla="*/ 4705 w 10115"/>
              <a:gd name="connsiteY16" fmla="*/ 1111 h 15707"/>
              <a:gd name="connsiteX17" fmla="*/ 3529 w 10115"/>
              <a:gd name="connsiteY17" fmla="*/ 1111 h 15707"/>
              <a:gd name="connsiteX18" fmla="*/ 2352 w 10115"/>
              <a:gd name="connsiteY18" fmla="*/ 0 h 15707"/>
              <a:gd name="connsiteX19" fmla="*/ 2941 w 10115"/>
              <a:gd name="connsiteY19" fmla="*/ 5281 h 15707"/>
              <a:gd name="connsiteX20" fmla="*/ 1764 w 10115"/>
              <a:gd name="connsiteY20" fmla="*/ 5281 h 15707"/>
              <a:gd name="connsiteX21" fmla="*/ 1176 w 10115"/>
              <a:gd name="connsiteY21" fmla="*/ 3891 h 15707"/>
              <a:gd name="connsiteX22" fmla="*/ 882 w 10115"/>
              <a:gd name="connsiteY22" fmla="*/ 5976 h 15707"/>
              <a:gd name="connsiteX23" fmla="*/ 0 w 10115"/>
              <a:gd name="connsiteY23" fmla="*/ 5976 h 15707"/>
              <a:gd name="connsiteX0" fmla="*/ 0 w 10115"/>
              <a:gd name="connsiteY0" fmla="*/ 5976 h 15707"/>
              <a:gd name="connsiteX1" fmla="*/ 588 w 10115"/>
              <a:gd name="connsiteY1" fmla="*/ 12927 h 15707"/>
              <a:gd name="connsiteX2" fmla="*/ 2237 w 10115"/>
              <a:gd name="connsiteY2" fmla="*/ 13475 h 15707"/>
              <a:gd name="connsiteX3" fmla="*/ 2058 w 10115"/>
              <a:gd name="connsiteY3" fmla="*/ 15707 h 15707"/>
              <a:gd name="connsiteX4" fmla="*/ 3529 w 10115"/>
              <a:gd name="connsiteY4" fmla="*/ 15707 h 15707"/>
              <a:gd name="connsiteX5" fmla="*/ 3823 w 10115"/>
              <a:gd name="connsiteY5" fmla="*/ 12927 h 15707"/>
              <a:gd name="connsiteX6" fmla="*/ 5588 w 10115"/>
              <a:gd name="connsiteY6" fmla="*/ 13622 h 15707"/>
              <a:gd name="connsiteX7" fmla="*/ 6764 w 10115"/>
              <a:gd name="connsiteY7" fmla="*/ 12927 h 15707"/>
              <a:gd name="connsiteX8" fmla="*/ 7647 w 10115"/>
              <a:gd name="connsiteY8" fmla="*/ 10147 h 15707"/>
              <a:gd name="connsiteX9" fmla="*/ 9279 w 10115"/>
              <a:gd name="connsiteY9" fmla="*/ 12364 h 15707"/>
              <a:gd name="connsiteX10" fmla="*/ 10115 w 10115"/>
              <a:gd name="connsiteY10" fmla="*/ 10142 h 15707"/>
              <a:gd name="connsiteX11" fmla="*/ 9411 w 10115"/>
              <a:gd name="connsiteY11" fmla="*/ 3196 h 15707"/>
              <a:gd name="connsiteX12" fmla="*/ 7512 w 10115"/>
              <a:gd name="connsiteY12" fmla="*/ 7519 h 15707"/>
              <a:gd name="connsiteX13" fmla="*/ 7865 w 10115"/>
              <a:gd name="connsiteY13" fmla="*/ 8319 h 15707"/>
              <a:gd name="connsiteX14" fmla="*/ 7141 w 10115"/>
              <a:gd name="connsiteY14" fmla="*/ 5261 h 15707"/>
              <a:gd name="connsiteX15" fmla="*/ 6764 w 10115"/>
              <a:gd name="connsiteY15" fmla="*/ 1806 h 15707"/>
              <a:gd name="connsiteX16" fmla="*/ 4705 w 10115"/>
              <a:gd name="connsiteY16" fmla="*/ 1111 h 15707"/>
              <a:gd name="connsiteX17" fmla="*/ 3529 w 10115"/>
              <a:gd name="connsiteY17" fmla="*/ 1111 h 15707"/>
              <a:gd name="connsiteX18" fmla="*/ 2352 w 10115"/>
              <a:gd name="connsiteY18" fmla="*/ 0 h 15707"/>
              <a:gd name="connsiteX19" fmla="*/ 2941 w 10115"/>
              <a:gd name="connsiteY19" fmla="*/ 5281 h 15707"/>
              <a:gd name="connsiteX20" fmla="*/ 1764 w 10115"/>
              <a:gd name="connsiteY20" fmla="*/ 5281 h 15707"/>
              <a:gd name="connsiteX21" fmla="*/ 1176 w 10115"/>
              <a:gd name="connsiteY21" fmla="*/ 3891 h 15707"/>
              <a:gd name="connsiteX22" fmla="*/ 882 w 10115"/>
              <a:gd name="connsiteY22" fmla="*/ 5976 h 15707"/>
              <a:gd name="connsiteX23" fmla="*/ 0 w 10115"/>
              <a:gd name="connsiteY23" fmla="*/ 5976 h 15707"/>
              <a:gd name="connsiteX0" fmla="*/ 0 w 10115"/>
              <a:gd name="connsiteY0" fmla="*/ 5976 h 15707"/>
              <a:gd name="connsiteX1" fmla="*/ 588 w 10115"/>
              <a:gd name="connsiteY1" fmla="*/ 12927 h 15707"/>
              <a:gd name="connsiteX2" fmla="*/ 2237 w 10115"/>
              <a:gd name="connsiteY2" fmla="*/ 13475 h 15707"/>
              <a:gd name="connsiteX3" fmla="*/ 2058 w 10115"/>
              <a:gd name="connsiteY3" fmla="*/ 15707 h 15707"/>
              <a:gd name="connsiteX4" fmla="*/ 3529 w 10115"/>
              <a:gd name="connsiteY4" fmla="*/ 15707 h 15707"/>
              <a:gd name="connsiteX5" fmla="*/ 3823 w 10115"/>
              <a:gd name="connsiteY5" fmla="*/ 12927 h 15707"/>
              <a:gd name="connsiteX6" fmla="*/ 5588 w 10115"/>
              <a:gd name="connsiteY6" fmla="*/ 13622 h 15707"/>
              <a:gd name="connsiteX7" fmla="*/ 6764 w 10115"/>
              <a:gd name="connsiteY7" fmla="*/ 12927 h 15707"/>
              <a:gd name="connsiteX8" fmla="*/ 7647 w 10115"/>
              <a:gd name="connsiteY8" fmla="*/ 10147 h 15707"/>
              <a:gd name="connsiteX9" fmla="*/ 9279 w 10115"/>
              <a:gd name="connsiteY9" fmla="*/ 12364 h 15707"/>
              <a:gd name="connsiteX10" fmla="*/ 10115 w 10115"/>
              <a:gd name="connsiteY10" fmla="*/ 10142 h 15707"/>
              <a:gd name="connsiteX11" fmla="*/ 9411 w 10115"/>
              <a:gd name="connsiteY11" fmla="*/ 3196 h 15707"/>
              <a:gd name="connsiteX12" fmla="*/ 7512 w 10115"/>
              <a:gd name="connsiteY12" fmla="*/ 7519 h 15707"/>
              <a:gd name="connsiteX13" fmla="*/ 7865 w 10115"/>
              <a:gd name="connsiteY13" fmla="*/ 8319 h 15707"/>
              <a:gd name="connsiteX14" fmla="*/ 7141 w 10115"/>
              <a:gd name="connsiteY14" fmla="*/ 5261 h 15707"/>
              <a:gd name="connsiteX15" fmla="*/ 6764 w 10115"/>
              <a:gd name="connsiteY15" fmla="*/ 1806 h 15707"/>
              <a:gd name="connsiteX16" fmla="*/ 5649 w 10115"/>
              <a:gd name="connsiteY16" fmla="*/ 4011 h 15707"/>
              <a:gd name="connsiteX17" fmla="*/ 4705 w 10115"/>
              <a:gd name="connsiteY17" fmla="*/ 1111 h 15707"/>
              <a:gd name="connsiteX18" fmla="*/ 3529 w 10115"/>
              <a:gd name="connsiteY18" fmla="*/ 1111 h 15707"/>
              <a:gd name="connsiteX19" fmla="*/ 2352 w 10115"/>
              <a:gd name="connsiteY19" fmla="*/ 0 h 15707"/>
              <a:gd name="connsiteX20" fmla="*/ 2941 w 10115"/>
              <a:gd name="connsiteY20" fmla="*/ 5281 h 15707"/>
              <a:gd name="connsiteX21" fmla="*/ 1764 w 10115"/>
              <a:gd name="connsiteY21" fmla="*/ 5281 h 15707"/>
              <a:gd name="connsiteX22" fmla="*/ 1176 w 10115"/>
              <a:gd name="connsiteY22" fmla="*/ 3891 h 15707"/>
              <a:gd name="connsiteX23" fmla="*/ 882 w 10115"/>
              <a:gd name="connsiteY23" fmla="*/ 5976 h 15707"/>
              <a:gd name="connsiteX24" fmla="*/ 0 w 10115"/>
              <a:gd name="connsiteY24" fmla="*/ 5976 h 15707"/>
              <a:gd name="connsiteX0" fmla="*/ 0 w 10115"/>
              <a:gd name="connsiteY0" fmla="*/ 5976 h 15707"/>
              <a:gd name="connsiteX1" fmla="*/ 2554 w 10115"/>
              <a:gd name="connsiteY1" fmla="*/ 13317 h 15707"/>
              <a:gd name="connsiteX2" fmla="*/ 2237 w 10115"/>
              <a:gd name="connsiteY2" fmla="*/ 13475 h 15707"/>
              <a:gd name="connsiteX3" fmla="*/ 2058 w 10115"/>
              <a:gd name="connsiteY3" fmla="*/ 15707 h 15707"/>
              <a:gd name="connsiteX4" fmla="*/ 3529 w 10115"/>
              <a:gd name="connsiteY4" fmla="*/ 15707 h 15707"/>
              <a:gd name="connsiteX5" fmla="*/ 3823 w 10115"/>
              <a:gd name="connsiteY5" fmla="*/ 12927 h 15707"/>
              <a:gd name="connsiteX6" fmla="*/ 5588 w 10115"/>
              <a:gd name="connsiteY6" fmla="*/ 13622 h 15707"/>
              <a:gd name="connsiteX7" fmla="*/ 6764 w 10115"/>
              <a:gd name="connsiteY7" fmla="*/ 12927 h 15707"/>
              <a:gd name="connsiteX8" fmla="*/ 7647 w 10115"/>
              <a:gd name="connsiteY8" fmla="*/ 10147 h 15707"/>
              <a:gd name="connsiteX9" fmla="*/ 9279 w 10115"/>
              <a:gd name="connsiteY9" fmla="*/ 12364 h 15707"/>
              <a:gd name="connsiteX10" fmla="*/ 10115 w 10115"/>
              <a:gd name="connsiteY10" fmla="*/ 10142 h 15707"/>
              <a:gd name="connsiteX11" fmla="*/ 9411 w 10115"/>
              <a:gd name="connsiteY11" fmla="*/ 3196 h 15707"/>
              <a:gd name="connsiteX12" fmla="*/ 7512 w 10115"/>
              <a:gd name="connsiteY12" fmla="*/ 7519 h 15707"/>
              <a:gd name="connsiteX13" fmla="*/ 7865 w 10115"/>
              <a:gd name="connsiteY13" fmla="*/ 8319 h 15707"/>
              <a:gd name="connsiteX14" fmla="*/ 7141 w 10115"/>
              <a:gd name="connsiteY14" fmla="*/ 5261 h 15707"/>
              <a:gd name="connsiteX15" fmla="*/ 6764 w 10115"/>
              <a:gd name="connsiteY15" fmla="*/ 1806 h 15707"/>
              <a:gd name="connsiteX16" fmla="*/ 5649 w 10115"/>
              <a:gd name="connsiteY16" fmla="*/ 4011 h 15707"/>
              <a:gd name="connsiteX17" fmla="*/ 4705 w 10115"/>
              <a:gd name="connsiteY17" fmla="*/ 1111 h 15707"/>
              <a:gd name="connsiteX18" fmla="*/ 3529 w 10115"/>
              <a:gd name="connsiteY18" fmla="*/ 1111 h 15707"/>
              <a:gd name="connsiteX19" fmla="*/ 2352 w 10115"/>
              <a:gd name="connsiteY19" fmla="*/ 0 h 15707"/>
              <a:gd name="connsiteX20" fmla="*/ 2941 w 10115"/>
              <a:gd name="connsiteY20" fmla="*/ 5281 h 15707"/>
              <a:gd name="connsiteX21" fmla="*/ 1764 w 10115"/>
              <a:gd name="connsiteY21" fmla="*/ 5281 h 15707"/>
              <a:gd name="connsiteX22" fmla="*/ 1176 w 10115"/>
              <a:gd name="connsiteY22" fmla="*/ 3891 h 15707"/>
              <a:gd name="connsiteX23" fmla="*/ 882 w 10115"/>
              <a:gd name="connsiteY23" fmla="*/ 5976 h 15707"/>
              <a:gd name="connsiteX24" fmla="*/ 0 w 10115"/>
              <a:gd name="connsiteY24" fmla="*/ 5976 h 15707"/>
              <a:gd name="connsiteX0" fmla="*/ 918 w 9233"/>
              <a:gd name="connsiteY0" fmla="*/ 8769 h 15707"/>
              <a:gd name="connsiteX1" fmla="*/ 1672 w 9233"/>
              <a:gd name="connsiteY1" fmla="*/ 13317 h 15707"/>
              <a:gd name="connsiteX2" fmla="*/ 1355 w 9233"/>
              <a:gd name="connsiteY2" fmla="*/ 13475 h 15707"/>
              <a:gd name="connsiteX3" fmla="*/ 1176 w 9233"/>
              <a:gd name="connsiteY3" fmla="*/ 15707 h 15707"/>
              <a:gd name="connsiteX4" fmla="*/ 2647 w 9233"/>
              <a:gd name="connsiteY4" fmla="*/ 15707 h 15707"/>
              <a:gd name="connsiteX5" fmla="*/ 2941 w 9233"/>
              <a:gd name="connsiteY5" fmla="*/ 12927 h 15707"/>
              <a:gd name="connsiteX6" fmla="*/ 4706 w 9233"/>
              <a:gd name="connsiteY6" fmla="*/ 13622 h 15707"/>
              <a:gd name="connsiteX7" fmla="*/ 5882 w 9233"/>
              <a:gd name="connsiteY7" fmla="*/ 12927 h 15707"/>
              <a:gd name="connsiteX8" fmla="*/ 6765 w 9233"/>
              <a:gd name="connsiteY8" fmla="*/ 10147 h 15707"/>
              <a:gd name="connsiteX9" fmla="*/ 8397 w 9233"/>
              <a:gd name="connsiteY9" fmla="*/ 12364 h 15707"/>
              <a:gd name="connsiteX10" fmla="*/ 9233 w 9233"/>
              <a:gd name="connsiteY10" fmla="*/ 10142 h 15707"/>
              <a:gd name="connsiteX11" fmla="*/ 8529 w 9233"/>
              <a:gd name="connsiteY11" fmla="*/ 3196 h 15707"/>
              <a:gd name="connsiteX12" fmla="*/ 6630 w 9233"/>
              <a:gd name="connsiteY12" fmla="*/ 7519 h 15707"/>
              <a:gd name="connsiteX13" fmla="*/ 6983 w 9233"/>
              <a:gd name="connsiteY13" fmla="*/ 8319 h 15707"/>
              <a:gd name="connsiteX14" fmla="*/ 6259 w 9233"/>
              <a:gd name="connsiteY14" fmla="*/ 5261 h 15707"/>
              <a:gd name="connsiteX15" fmla="*/ 5882 w 9233"/>
              <a:gd name="connsiteY15" fmla="*/ 1806 h 15707"/>
              <a:gd name="connsiteX16" fmla="*/ 4767 w 9233"/>
              <a:gd name="connsiteY16" fmla="*/ 4011 h 15707"/>
              <a:gd name="connsiteX17" fmla="*/ 3823 w 9233"/>
              <a:gd name="connsiteY17" fmla="*/ 1111 h 15707"/>
              <a:gd name="connsiteX18" fmla="*/ 2647 w 9233"/>
              <a:gd name="connsiteY18" fmla="*/ 1111 h 15707"/>
              <a:gd name="connsiteX19" fmla="*/ 1470 w 9233"/>
              <a:gd name="connsiteY19" fmla="*/ 0 h 15707"/>
              <a:gd name="connsiteX20" fmla="*/ 2059 w 9233"/>
              <a:gd name="connsiteY20" fmla="*/ 5281 h 15707"/>
              <a:gd name="connsiteX21" fmla="*/ 882 w 9233"/>
              <a:gd name="connsiteY21" fmla="*/ 5281 h 15707"/>
              <a:gd name="connsiteX22" fmla="*/ 294 w 9233"/>
              <a:gd name="connsiteY22" fmla="*/ 3891 h 15707"/>
              <a:gd name="connsiteX23" fmla="*/ 0 w 9233"/>
              <a:gd name="connsiteY23" fmla="*/ 5976 h 15707"/>
              <a:gd name="connsiteX24" fmla="*/ 918 w 9233"/>
              <a:gd name="connsiteY24" fmla="*/ 8769 h 15707"/>
              <a:gd name="connsiteX0" fmla="*/ 994 w 10000"/>
              <a:gd name="connsiteY0" fmla="*/ 5080 h 9497"/>
              <a:gd name="connsiteX1" fmla="*/ 1811 w 10000"/>
              <a:gd name="connsiteY1" fmla="*/ 7975 h 9497"/>
              <a:gd name="connsiteX2" fmla="*/ 1468 w 10000"/>
              <a:gd name="connsiteY2" fmla="*/ 8076 h 9497"/>
              <a:gd name="connsiteX3" fmla="*/ 1274 w 10000"/>
              <a:gd name="connsiteY3" fmla="*/ 9497 h 9497"/>
              <a:gd name="connsiteX4" fmla="*/ 2867 w 10000"/>
              <a:gd name="connsiteY4" fmla="*/ 9497 h 9497"/>
              <a:gd name="connsiteX5" fmla="*/ 3185 w 10000"/>
              <a:gd name="connsiteY5" fmla="*/ 7727 h 9497"/>
              <a:gd name="connsiteX6" fmla="*/ 5097 w 10000"/>
              <a:gd name="connsiteY6" fmla="*/ 8170 h 9497"/>
              <a:gd name="connsiteX7" fmla="*/ 6371 w 10000"/>
              <a:gd name="connsiteY7" fmla="*/ 7727 h 9497"/>
              <a:gd name="connsiteX8" fmla="*/ 7327 w 10000"/>
              <a:gd name="connsiteY8" fmla="*/ 5957 h 9497"/>
              <a:gd name="connsiteX9" fmla="*/ 9095 w 10000"/>
              <a:gd name="connsiteY9" fmla="*/ 7369 h 9497"/>
              <a:gd name="connsiteX10" fmla="*/ 10000 w 10000"/>
              <a:gd name="connsiteY10" fmla="*/ 5954 h 9497"/>
              <a:gd name="connsiteX11" fmla="*/ 9238 w 10000"/>
              <a:gd name="connsiteY11" fmla="*/ 1532 h 9497"/>
              <a:gd name="connsiteX12" fmla="*/ 7181 w 10000"/>
              <a:gd name="connsiteY12" fmla="*/ 4284 h 9497"/>
              <a:gd name="connsiteX13" fmla="*/ 7563 w 10000"/>
              <a:gd name="connsiteY13" fmla="*/ 4793 h 9497"/>
              <a:gd name="connsiteX14" fmla="*/ 6779 w 10000"/>
              <a:gd name="connsiteY14" fmla="*/ 2846 h 9497"/>
              <a:gd name="connsiteX15" fmla="*/ 6371 w 10000"/>
              <a:gd name="connsiteY15" fmla="*/ 647 h 9497"/>
              <a:gd name="connsiteX16" fmla="*/ 5163 w 10000"/>
              <a:gd name="connsiteY16" fmla="*/ 2051 h 9497"/>
              <a:gd name="connsiteX17" fmla="*/ 4141 w 10000"/>
              <a:gd name="connsiteY17" fmla="*/ 204 h 9497"/>
              <a:gd name="connsiteX18" fmla="*/ 2867 w 10000"/>
              <a:gd name="connsiteY18" fmla="*/ 204 h 9497"/>
              <a:gd name="connsiteX19" fmla="*/ 2347 w 10000"/>
              <a:gd name="connsiteY19" fmla="*/ 2200 h 9497"/>
              <a:gd name="connsiteX20" fmla="*/ 2230 w 10000"/>
              <a:gd name="connsiteY20" fmla="*/ 2859 h 9497"/>
              <a:gd name="connsiteX21" fmla="*/ 955 w 10000"/>
              <a:gd name="connsiteY21" fmla="*/ 2859 h 9497"/>
              <a:gd name="connsiteX22" fmla="*/ 318 w 10000"/>
              <a:gd name="connsiteY22" fmla="*/ 1974 h 9497"/>
              <a:gd name="connsiteX23" fmla="*/ 0 w 10000"/>
              <a:gd name="connsiteY23" fmla="*/ 3302 h 9497"/>
              <a:gd name="connsiteX24" fmla="*/ 994 w 10000"/>
              <a:gd name="connsiteY24" fmla="*/ 5080 h 9497"/>
              <a:gd name="connsiteX0" fmla="*/ 994 w 10000"/>
              <a:gd name="connsiteY0" fmla="*/ 5349 h 10000"/>
              <a:gd name="connsiteX1" fmla="*/ 1811 w 10000"/>
              <a:gd name="connsiteY1" fmla="*/ 8397 h 10000"/>
              <a:gd name="connsiteX2" fmla="*/ 1468 w 10000"/>
              <a:gd name="connsiteY2" fmla="*/ 8504 h 10000"/>
              <a:gd name="connsiteX3" fmla="*/ 1274 w 10000"/>
              <a:gd name="connsiteY3" fmla="*/ 10000 h 10000"/>
              <a:gd name="connsiteX4" fmla="*/ 2867 w 10000"/>
              <a:gd name="connsiteY4" fmla="*/ 10000 h 10000"/>
              <a:gd name="connsiteX5" fmla="*/ 3185 w 10000"/>
              <a:gd name="connsiteY5" fmla="*/ 8136 h 10000"/>
              <a:gd name="connsiteX6" fmla="*/ 5097 w 10000"/>
              <a:gd name="connsiteY6" fmla="*/ 8603 h 10000"/>
              <a:gd name="connsiteX7" fmla="*/ 6371 w 10000"/>
              <a:gd name="connsiteY7" fmla="*/ 8136 h 10000"/>
              <a:gd name="connsiteX8" fmla="*/ 7327 w 10000"/>
              <a:gd name="connsiteY8" fmla="*/ 6273 h 10000"/>
              <a:gd name="connsiteX9" fmla="*/ 9095 w 10000"/>
              <a:gd name="connsiteY9" fmla="*/ 7759 h 10000"/>
              <a:gd name="connsiteX10" fmla="*/ 10000 w 10000"/>
              <a:gd name="connsiteY10" fmla="*/ 6269 h 10000"/>
              <a:gd name="connsiteX11" fmla="*/ 9238 w 10000"/>
              <a:gd name="connsiteY11" fmla="*/ 1613 h 10000"/>
              <a:gd name="connsiteX12" fmla="*/ 7181 w 10000"/>
              <a:gd name="connsiteY12" fmla="*/ 4511 h 10000"/>
              <a:gd name="connsiteX13" fmla="*/ 7563 w 10000"/>
              <a:gd name="connsiteY13" fmla="*/ 5047 h 10000"/>
              <a:gd name="connsiteX14" fmla="*/ 6779 w 10000"/>
              <a:gd name="connsiteY14" fmla="*/ 2997 h 10000"/>
              <a:gd name="connsiteX15" fmla="*/ 6371 w 10000"/>
              <a:gd name="connsiteY15" fmla="*/ 681 h 10000"/>
              <a:gd name="connsiteX16" fmla="*/ 5163 w 10000"/>
              <a:gd name="connsiteY16" fmla="*/ 2160 h 10000"/>
              <a:gd name="connsiteX17" fmla="*/ 4141 w 10000"/>
              <a:gd name="connsiteY17" fmla="*/ 215 h 10000"/>
              <a:gd name="connsiteX18" fmla="*/ 2867 w 10000"/>
              <a:gd name="connsiteY18" fmla="*/ 215 h 10000"/>
              <a:gd name="connsiteX19" fmla="*/ 2347 w 10000"/>
              <a:gd name="connsiteY19" fmla="*/ 2317 h 10000"/>
              <a:gd name="connsiteX20" fmla="*/ 2230 w 10000"/>
              <a:gd name="connsiteY20" fmla="*/ 3010 h 10000"/>
              <a:gd name="connsiteX21" fmla="*/ 955 w 10000"/>
              <a:gd name="connsiteY21" fmla="*/ 3010 h 10000"/>
              <a:gd name="connsiteX22" fmla="*/ 1237 w 10000"/>
              <a:gd name="connsiteY22" fmla="*/ 3729 h 10000"/>
              <a:gd name="connsiteX23" fmla="*/ 0 w 10000"/>
              <a:gd name="connsiteY23" fmla="*/ 3477 h 10000"/>
              <a:gd name="connsiteX24" fmla="*/ 994 w 10000"/>
              <a:gd name="connsiteY24" fmla="*/ 5349 h 10000"/>
              <a:gd name="connsiteX0" fmla="*/ 76 w 9082"/>
              <a:gd name="connsiteY0" fmla="*/ 5349 h 10000"/>
              <a:gd name="connsiteX1" fmla="*/ 893 w 9082"/>
              <a:gd name="connsiteY1" fmla="*/ 8397 h 10000"/>
              <a:gd name="connsiteX2" fmla="*/ 550 w 9082"/>
              <a:gd name="connsiteY2" fmla="*/ 8504 h 10000"/>
              <a:gd name="connsiteX3" fmla="*/ 356 w 9082"/>
              <a:gd name="connsiteY3" fmla="*/ 10000 h 10000"/>
              <a:gd name="connsiteX4" fmla="*/ 1949 w 9082"/>
              <a:gd name="connsiteY4" fmla="*/ 10000 h 10000"/>
              <a:gd name="connsiteX5" fmla="*/ 2267 w 9082"/>
              <a:gd name="connsiteY5" fmla="*/ 8136 h 10000"/>
              <a:gd name="connsiteX6" fmla="*/ 4179 w 9082"/>
              <a:gd name="connsiteY6" fmla="*/ 8603 h 10000"/>
              <a:gd name="connsiteX7" fmla="*/ 5453 w 9082"/>
              <a:gd name="connsiteY7" fmla="*/ 8136 h 10000"/>
              <a:gd name="connsiteX8" fmla="*/ 6409 w 9082"/>
              <a:gd name="connsiteY8" fmla="*/ 6273 h 10000"/>
              <a:gd name="connsiteX9" fmla="*/ 8177 w 9082"/>
              <a:gd name="connsiteY9" fmla="*/ 7759 h 10000"/>
              <a:gd name="connsiteX10" fmla="*/ 9082 w 9082"/>
              <a:gd name="connsiteY10" fmla="*/ 6269 h 10000"/>
              <a:gd name="connsiteX11" fmla="*/ 8320 w 9082"/>
              <a:gd name="connsiteY11" fmla="*/ 1613 h 10000"/>
              <a:gd name="connsiteX12" fmla="*/ 6263 w 9082"/>
              <a:gd name="connsiteY12" fmla="*/ 4511 h 10000"/>
              <a:gd name="connsiteX13" fmla="*/ 6645 w 9082"/>
              <a:gd name="connsiteY13" fmla="*/ 5047 h 10000"/>
              <a:gd name="connsiteX14" fmla="*/ 5861 w 9082"/>
              <a:gd name="connsiteY14" fmla="*/ 2997 h 10000"/>
              <a:gd name="connsiteX15" fmla="*/ 5453 w 9082"/>
              <a:gd name="connsiteY15" fmla="*/ 681 h 10000"/>
              <a:gd name="connsiteX16" fmla="*/ 4245 w 9082"/>
              <a:gd name="connsiteY16" fmla="*/ 2160 h 10000"/>
              <a:gd name="connsiteX17" fmla="*/ 3223 w 9082"/>
              <a:gd name="connsiteY17" fmla="*/ 215 h 10000"/>
              <a:gd name="connsiteX18" fmla="*/ 1949 w 9082"/>
              <a:gd name="connsiteY18" fmla="*/ 215 h 10000"/>
              <a:gd name="connsiteX19" fmla="*/ 1429 w 9082"/>
              <a:gd name="connsiteY19" fmla="*/ 2317 h 10000"/>
              <a:gd name="connsiteX20" fmla="*/ 1312 w 9082"/>
              <a:gd name="connsiteY20" fmla="*/ 3010 h 10000"/>
              <a:gd name="connsiteX21" fmla="*/ 37 w 9082"/>
              <a:gd name="connsiteY21" fmla="*/ 3010 h 10000"/>
              <a:gd name="connsiteX22" fmla="*/ 319 w 9082"/>
              <a:gd name="connsiteY22" fmla="*/ 3729 h 10000"/>
              <a:gd name="connsiteX23" fmla="*/ 310 w 9082"/>
              <a:gd name="connsiteY23" fmla="*/ 5046 h 10000"/>
              <a:gd name="connsiteX24" fmla="*/ 76 w 9082"/>
              <a:gd name="connsiteY24" fmla="*/ 5349 h 10000"/>
              <a:gd name="connsiteX0" fmla="*/ 84 w 10000"/>
              <a:gd name="connsiteY0" fmla="*/ 5349 h 10000"/>
              <a:gd name="connsiteX1" fmla="*/ 983 w 10000"/>
              <a:gd name="connsiteY1" fmla="*/ 8397 h 10000"/>
              <a:gd name="connsiteX2" fmla="*/ 606 w 10000"/>
              <a:gd name="connsiteY2" fmla="*/ 8504 h 10000"/>
              <a:gd name="connsiteX3" fmla="*/ 392 w 10000"/>
              <a:gd name="connsiteY3" fmla="*/ 10000 h 10000"/>
              <a:gd name="connsiteX4" fmla="*/ 2146 w 10000"/>
              <a:gd name="connsiteY4" fmla="*/ 10000 h 10000"/>
              <a:gd name="connsiteX5" fmla="*/ 2496 w 10000"/>
              <a:gd name="connsiteY5" fmla="*/ 8136 h 10000"/>
              <a:gd name="connsiteX6" fmla="*/ 4601 w 10000"/>
              <a:gd name="connsiteY6" fmla="*/ 8603 h 10000"/>
              <a:gd name="connsiteX7" fmla="*/ 6004 w 10000"/>
              <a:gd name="connsiteY7" fmla="*/ 8136 h 10000"/>
              <a:gd name="connsiteX8" fmla="*/ 7057 w 10000"/>
              <a:gd name="connsiteY8" fmla="*/ 6273 h 10000"/>
              <a:gd name="connsiteX9" fmla="*/ 9004 w 10000"/>
              <a:gd name="connsiteY9" fmla="*/ 7759 h 10000"/>
              <a:gd name="connsiteX10" fmla="*/ 10000 w 10000"/>
              <a:gd name="connsiteY10" fmla="*/ 6269 h 10000"/>
              <a:gd name="connsiteX11" fmla="*/ 9161 w 10000"/>
              <a:gd name="connsiteY11" fmla="*/ 1613 h 10000"/>
              <a:gd name="connsiteX12" fmla="*/ 6896 w 10000"/>
              <a:gd name="connsiteY12" fmla="*/ 4511 h 10000"/>
              <a:gd name="connsiteX13" fmla="*/ 7317 w 10000"/>
              <a:gd name="connsiteY13" fmla="*/ 5047 h 10000"/>
              <a:gd name="connsiteX14" fmla="*/ 5683 w 10000"/>
              <a:gd name="connsiteY14" fmla="*/ 3757 h 10000"/>
              <a:gd name="connsiteX15" fmla="*/ 6004 w 10000"/>
              <a:gd name="connsiteY15" fmla="*/ 681 h 10000"/>
              <a:gd name="connsiteX16" fmla="*/ 4674 w 10000"/>
              <a:gd name="connsiteY16" fmla="*/ 2160 h 10000"/>
              <a:gd name="connsiteX17" fmla="*/ 3549 w 10000"/>
              <a:gd name="connsiteY17" fmla="*/ 215 h 10000"/>
              <a:gd name="connsiteX18" fmla="*/ 2146 w 10000"/>
              <a:gd name="connsiteY18" fmla="*/ 215 h 10000"/>
              <a:gd name="connsiteX19" fmla="*/ 1573 w 10000"/>
              <a:gd name="connsiteY19" fmla="*/ 2317 h 10000"/>
              <a:gd name="connsiteX20" fmla="*/ 1445 w 10000"/>
              <a:gd name="connsiteY20" fmla="*/ 3010 h 10000"/>
              <a:gd name="connsiteX21" fmla="*/ 41 w 10000"/>
              <a:gd name="connsiteY21" fmla="*/ 3010 h 10000"/>
              <a:gd name="connsiteX22" fmla="*/ 351 w 10000"/>
              <a:gd name="connsiteY22" fmla="*/ 3729 h 10000"/>
              <a:gd name="connsiteX23" fmla="*/ 341 w 10000"/>
              <a:gd name="connsiteY23" fmla="*/ 5046 h 10000"/>
              <a:gd name="connsiteX24" fmla="*/ 84 w 10000"/>
              <a:gd name="connsiteY24" fmla="*/ 5349 h 10000"/>
              <a:gd name="connsiteX0" fmla="*/ 84 w 10000"/>
              <a:gd name="connsiteY0" fmla="*/ 5349 h 10000"/>
              <a:gd name="connsiteX1" fmla="*/ 983 w 10000"/>
              <a:gd name="connsiteY1" fmla="*/ 8397 h 10000"/>
              <a:gd name="connsiteX2" fmla="*/ 606 w 10000"/>
              <a:gd name="connsiteY2" fmla="*/ 8504 h 10000"/>
              <a:gd name="connsiteX3" fmla="*/ 392 w 10000"/>
              <a:gd name="connsiteY3" fmla="*/ 10000 h 10000"/>
              <a:gd name="connsiteX4" fmla="*/ 2146 w 10000"/>
              <a:gd name="connsiteY4" fmla="*/ 10000 h 10000"/>
              <a:gd name="connsiteX5" fmla="*/ 2496 w 10000"/>
              <a:gd name="connsiteY5" fmla="*/ 8136 h 10000"/>
              <a:gd name="connsiteX6" fmla="*/ 4601 w 10000"/>
              <a:gd name="connsiteY6" fmla="*/ 8603 h 10000"/>
              <a:gd name="connsiteX7" fmla="*/ 6004 w 10000"/>
              <a:gd name="connsiteY7" fmla="*/ 8136 h 10000"/>
              <a:gd name="connsiteX8" fmla="*/ 7057 w 10000"/>
              <a:gd name="connsiteY8" fmla="*/ 6273 h 10000"/>
              <a:gd name="connsiteX9" fmla="*/ 9004 w 10000"/>
              <a:gd name="connsiteY9" fmla="*/ 7759 h 10000"/>
              <a:gd name="connsiteX10" fmla="*/ 10000 w 10000"/>
              <a:gd name="connsiteY10" fmla="*/ 6269 h 10000"/>
              <a:gd name="connsiteX11" fmla="*/ 9161 w 10000"/>
              <a:gd name="connsiteY11" fmla="*/ 1613 h 10000"/>
              <a:gd name="connsiteX12" fmla="*/ 6896 w 10000"/>
              <a:gd name="connsiteY12" fmla="*/ 4511 h 10000"/>
              <a:gd name="connsiteX13" fmla="*/ 7317 w 10000"/>
              <a:gd name="connsiteY13" fmla="*/ 5047 h 10000"/>
              <a:gd name="connsiteX14" fmla="*/ 5683 w 10000"/>
              <a:gd name="connsiteY14" fmla="*/ 3757 h 10000"/>
              <a:gd name="connsiteX15" fmla="*/ 5128 w 10000"/>
              <a:gd name="connsiteY15" fmla="*/ 2454 h 10000"/>
              <a:gd name="connsiteX16" fmla="*/ 4674 w 10000"/>
              <a:gd name="connsiteY16" fmla="*/ 2160 h 10000"/>
              <a:gd name="connsiteX17" fmla="*/ 3549 w 10000"/>
              <a:gd name="connsiteY17" fmla="*/ 215 h 10000"/>
              <a:gd name="connsiteX18" fmla="*/ 2146 w 10000"/>
              <a:gd name="connsiteY18" fmla="*/ 215 h 10000"/>
              <a:gd name="connsiteX19" fmla="*/ 1573 w 10000"/>
              <a:gd name="connsiteY19" fmla="*/ 2317 h 10000"/>
              <a:gd name="connsiteX20" fmla="*/ 1445 w 10000"/>
              <a:gd name="connsiteY20" fmla="*/ 3010 h 10000"/>
              <a:gd name="connsiteX21" fmla="*/ 41 w 10000"/>
              <a:gd name="connsiteY21" fmla="*/ 3010 h 10000"/>
              <a:gd name="connsiteX22" fmla="*/ 351 w 10000"/>
              <a:gd name="connsiteY22" fmla="*/ 3729 h 10000"/>
              <a:gd name="connsiteX23" fmla="*/ 341 w 10000"/>
              <a:gd name="connsiteY23" fmla="*/ 5046 h 10000"/>
              <a:gd name="connsiteX24" fmla="*/ 84 w 10000"/>
              <a:gd name="connsiteY24" fmla="*/ 5349 h 10000"/>
              <a:gd name="connsiteX0" fmla="*/ 84 w 10000"/>
              <a:gd name="connsiteY0" fmla="*/ 5349 h 10000"/>
              <a:gd name="connsiteX1" fmla="*/ 983 w 10000"/>
              <a:gd name="connsiteY1" fmla="*/ 8397 h 10000"/>
              <a:gd name="connsiteX2" fmla="*/ 606 w 10000"/>
              <a:gd name="connsiteY2" fmla="*/ 8504 h 10000"/>
              <a:gd name="connsiteX3" fmla="*/ 392 w 10000"/>
              <a:gd name="connsiteY3" fmla="*/ 10000 h 10000"/>
              <a:gd name="connsiteX4" fmla="*/ 2146 w 10000"/>
              <a:gd name="connsiteY4" fmla="*/ 10000 h 10000"/>
              <a:gd name="connsiteX5" fmla="*/ 2496 w 10000"/>
              <a:gd name="connsiteY5" fmla="*/ 8136 h 10000"/>
              <a:gd name="connsiteX6" fmla="*/ 4601 w 10000"/>
              <a:gd name="connsiteY6" fmla="*/ 8603 h 10000"/>
              <a:gd name="connsiteX7" fmla="*/ 6004 w 10000"/>
              <a:gd name="connsiteY7" fmla="*/ 8136 h 10000"/>
              <a:gd name="connsiteX8" fmla="*/ 7057 w 10000"/>
              <a:gd name="connsiteY8" fmla="*/ 6273 h 10000"/>
              <a:gd name="connsiteX9" fmla="*/ 9004 w 10000"/>
              <a:gd name="connsiteY9" fmla="*/ 7759 h 10000"/>
              <a:gd name="connsiteX10" fmla="*/ 10000 w 10000"/>
              <a:gd name="connsiteY10" fmla="*/ 6269 h 10000"/>
              <a:gd name="connsiteX11" fmla="*/ 9161 w 10000"/>
              <a:gd name="connsiteY11" fmla="*/ 1613 h 10000"/>
              <a:gd name="connsiteX12" fmla="*/ 6896 w 10000"/>
              <a:gd name="connsiteY12" fmla="*/ 4511 h 10000"/>
              <a:gd name="connsiteX13" fmla="*/ 7317 w 10000"/>
              <a:gd name="connsiteY13" fmla="*/ 5047 h 10000"/>
              <a:gd name="connsiteX14" fmla="*/ 5683 w 10000"/>
              <a:gd name="connsiteY14" fmla="*/ 3757 h 10000"/>
              <a:gd name="connsiteX15" fmla="*/ 5128 w 10000"/>
              <a:gd name="connsiteY15" fmla="*/ 2454 h 10000"/>
              <a:gd name="connsiteX16" fmla="*/ 5062 w 10000"/>
              <a:gd name="connsiteY16" fmla="*/ 833 h 10000"/>
              <a:gd name="connsiteX17" fmla="*/ 3549 w 10000"/>
              <a:gd name="connsiteY17" fmla="*/ 215 h 10000"/>
              <a:gd name="connsiteX18" fmla="*/ 2146 w 10000"/>
              <a:gd name="connsiteY18" fmla="*/ 215 h 10000"/>
              <a:gd name="connsiteX19" fmla="*/ 1573 w 10000"/>
              <a:gd name="connsiteY19" fmla="*/ 2317 h 10000"/>
              <a:gd name="connsiteX20" fmla="*/ 1445 w 10000"/>
              <a:gd name="connsiteY20" fmla="*/ 3010 h 10000"/>
              <a:gd name="connsiteX21" fmla="*/ 41 w 10000"/>
              <a:gd name="connsiteY21" fmla="*/ 3010 h 10000"/>
              <a:gd name="connsiteX22" fmla="*/ 351 w 10000"/>
              <a:gd name="connsiteY22" fmla="*/ 3729 h 10000"/>
              <a:gd name="connsiteX23" fmla="*/ 341 w 10000"/>
              <a:gd name="connsiteY23" fmla="*/ 5046 h 10000"/>
              <a:gd name="connsiteX24" fmla="*/ 84 w 10000"/>
              <a:gd name="connsiteY24" fmla="*/ 5349 h 10000"/>
              <a:gd name="connsiteX0" fmla="*/ 84 w 10000"/>
              <a:gd name="connsiteY0" fmla="*/ 5349 h 10000"/>
              <a:gd name="connsiteX1" fmla="*/ 983 w 10000"/>
              <a:gd name="connsiteY1" fmla="*/ 8397 h 10000"/>
              <a:gd name="connsiteX2" fmla="*/ 606 w 10000"/>
              <a:gd name="connsiteY2" fmla="*/ 8504 h 10000"/>
              <a:gd name="connsiteX3" fmla="*/ 1061 w 10000"/>
              <a:gd name="connsiteY3" fmla="*/ 8358 h 10000"/>
              <a:gd name="connsiteX4" fmla="*/ 2146 w 10000"/>
              <a:gd name="connsiteY4" fmla="*/ 10000 h 10000"/>
              <a:gd name="connsiteX5" fmla="*/ 2496 w 10000"/>
              <a:gd name="connsiteY5" fmla="*/ 8136 h 10000"/>
              <a:gd name="connsiteX6" fmla="*/ 4601 w 10000"/>
              <a:gd name="connsiteY6" fmla="*/ 8603 h 10000"/>
              <a:gd name="connsiteX7" fmla="*/ 6004 w 10000"/>
              <a:gd name="connsiteY7" fmla="*/ 8136 h 10000"/>
              <a:gd name="connsiteX8" fmla="*/ 7057 w 10000"/>
              <a:gd name="connsiteY8" fmla="*/ 6273 h 10000"/>
              <a:gd name="connsiteX9" fmla="*/ 9004 w 10000"/>
              <a:gd name="connsiteY9" fmla="*/ 7759 h 10000"/>
              <a:gd name="connsiteX10" fmla="*/ 10000 w 10000"/>
              <a:gd name="connsiteY10" fmla="*/ 6269 h 10000"/>
              <a:gd name="connsiteX11" fmla="*/ 9161 w 10000"/>
              <a:gd name="connsiteY11" fmla="*/ 1613 h 10000"/>
              <a:gd name="connsiteX12" fmla="*/ 6896 w 10000"/>
              <a:gd name="connsiteY12" fmla="*/ 4511 h 10000"/>
              <a:gd name="connsiteX13" fmla="*/ 7317 w 10000"/>
              <a:gd name="connsiteY13" fmla="*/ 5047 h 10000"/>
              <a:gd name="connsiteX14" fmla="*/ 5683 w 10000"/>
              <a:gd name="connsiteY14" fmla="*/ 3757 h 10000"/>
              <a:gd name="connsiteX15" fmla="*/ 5128 w 10000"/>
              <a:gd name="connsiteY15" fmla="*/ 2454 h 10000"/>
              <a:gd name="connsiteX16" fmla="*/ 5062 w 10000"/>
              <a:gd name="connsiteY16" fmla="*/ 833 h 10000"/>
              <a:gd name="connsiteX17" fmla="*/ 3549 w 10000"/>
              <a:gd name="connsiteY17" fmla="*/ 215 h 10000"/>
              <a:gd name="connsiteX18" fmla="*/ 2146 w 10000"/>
              <a:gd name="connsiteY18" fmla="*/ 215 h 10000"/>
              <a:gd name="connsiteX19" fmla="*/ 1573 w 10000"/>
              <a:gd name="connsiteY19" fmla="*/ 2317 h 10000"/>
              <a:gd name="connsiteX20" fmla="*/ 1445 w 10000"/>
              <a:gd name="connsiteY20" fmla="*/ 3010 h 10000"/>
              <a:gd name="connsiteX21" fmla="*/ 41 w 10000"/>
              <a:gd name="connsiteY21" fmla="*/ 3010 h 10000"/>
              <a:gd name="connsiteX22" fmla="*/ 351 w 10000"/>
              <a:gd name="connsiteY22" fmla="*/ 3729 h 10000"/>
              <a:gd name="connsiteX23" fmla="*/ 341 w 10000"/>
              <a:gd name="connsiteY23" fmla="*/ 5046 h 10000"/>
              <a:gd name="connsiteX24" fmla="*/ 84 w 10000"/>
              <a:gd name="connsiteY24" fmla="*/ 5349 h 10000"/>
              <a:gd name="connsiteX0" fmla="*/ 84 w 10000"/>
              <a:gd name="connsiteY0" fmla="*/ 5349 h 8633"/>
              <a:gd name="connsiteX1" fmla="*/ 983 w 10000"/>
              <a:gd name="connsiteY1" fmla="*/ 8397 h 8633"/>
              <a:gd name="connsiteX2" fmla="*/ 606 w 10000"/>
              <a:gd name="connsiteY2" fmla="*/ 8504 h 8633"/>
              <a:gd name="connsiteX3" fmla="*/ 1061 w 10000"/>
              <a:gd name="connsiteY3" fmla="*/ 8358 h 8633"/>
              <a:gd name="connsiteX4" fmla="*/ 2401 w 10000"/>
              <a:gd name="connsiteY4" fmla="*/ 8622 h 8633"/>
              <a:gd name="connsiteX5" fmla="*/ 2496 w 10000"/>
              <a:gd name="connsiteY5" fmla="*/ 8136 h 8633"/>
              <a:gd name="connsiteX6" fmla="*/ 4601 w 10000"/>
              <a:gd name="connsiteY6" fmla="*/ 8603 h 8633"/>
              <a:gd name="connsiteX7" fmla="*/ 6004 w 10000"/>
              <a:gd name="connsiteY7" fmla="*/ 8136 h 8633"/>
              <a:gd name="connsiteX8" fmla="*/ 7057 w 10000"/>
              <a:gd name="connsiteY8" fmla="*/ 6273 h 8633"/>
              <a:gd name="connsiteX9" fmla="*/ 9004 w 10000"/>
              <a:gd name="connsiteY9" fmla="*/ 7759 h 8633"/>
              <a:gd name="connsiteX10" fmla="*/ 10000 w 10000"/>
              <a:gd name="connsiteY10" fmla="*/ 6269 h 8633"/>
              <a:gd name="connsiteX11" fmla="*/ 9161 w 10000"/>
              <a:gd name="connsiteY11" fmla="*/ 1613 h 8633"/>
              <a:gd name="connsiteX12" fmla="*/ 6896 w 10000"/>
              <a:gd name="connsiteY12" fmla="*/ 4511 h 8633"/>
              <a:gd name="connsiteX13" fmla="*/ 7317 w 10000"/>
              <a:gd name="connsiteY13" fmla="*/ 5047 h 8633"/>
              <a:gd name="connsiteX14" fmla="*/ 5683 w 10000"/>
              <a:gd name="connsiteY14" fmla="*/ 3757 h 8633"/>
              <a:gd name="connsiteX15" fmla="*/ 5128 w 10000"/>
              <a:gd name="connsiteY15" fmla="*/ 2454 h 8633"/>
              <a:gd name="connsiteX16" fmla="*/ 5062 w 10000"/>
              <a:gd name="connsiteY16" fmla="*/ 833 h 8633"/>
              <a:gd name="connsiteX17" fmla="*/ 3549 w 10000"/>
              <a:gd name="connsiteY17" fmla="*/ 215 h 8633"/>
              <a:gd name="connsiteX18" fmla="*/ 2146 w 10000"/>
              <a:gd name="connsiteY18" fmla="*/ 215 h 8633"/>
              <a:gd name="connsiteX19" fmla="*/ 1573 w 10000"/>
              <a:gd name="connsiteY19" fmla="*/ 2317 h 8633"/>
              <a:gd name="connsiteX20" fmla="*/ 1445 w 10000"/>
              <a:gd name="connsiteY20" fmla="*/ 3010 h 8633"/>
              <a:gd name="connsiteX21" fmla="*/ 41 w 10000"/>
              <a:gd name="connsiteY21" fmla="*/ 3010 h 8633"/>
              <a:gd name="connsiteX22" fmla="*/ 351 w 10000"/>
              <a:gd name="connsiteY22" fmla="*/ 3729 h 8633"/>
              <a:gd name="connsiteX23" fmla="*/ 341 w 10000"/>
              <a:gd name="connsiteY23" fmla="*/ 5046 h 8633"/>
              <a:gd name="connsiteX24" fmla="*/ 84 w 10000"/>
              <a:gd name="connsiteY24" fmla="*/ 5349 h 8633"/>
              <a:gd name="connsiteX0" fmla="*/ 59 w 9975"/>
              <a:gd name="connsiteY0" fmla="*/ 6196 h 10000"/>
              <a:gd name="connsiteX1" fmla="*/ 958 w 9975"/>
              <a:gd name="connsiteY1" fmla="*/ 9727 h 10000"/>
              <a:gd name="connsiteX2" fmla="*/ 581 w 9975"/>
              <a:gd name="connsiteY2" fmla="*/ 9851 h 10000"/>
              <a:gd name="connsiteX3" fmla="*/ 1036 w 9975"/>
              <a:gd name="connsiteY3" fmla="*/ 9681 h 10000"/>
              <a:gd name="connsiteX4" fmla="*/ 2376 w 9975"/>
              <a:gd name="connsiteY4" fmla="*/ 9987 h 10000"/>
              <a:gd name="connsiteX5" fmla="*/ 2471 w 9975"/>
              <a:gd name="connsiteY5" fmla="*/ 9424 h 10000"/>
              <a:gd name="connsiteX6" fmla="*/ 4576 w 9975"/>
              <a:gd name="connsiteY6" fmla="*/ 9965 h 10000"/>
              <a:gd name="connsiteX7" fmla="*/ 5979 w 9975"/>
              <a:gd name="connsiteY7" fmla="*/ 9424 h 10000"/>
              <a:gd name="connsiteX8" fmla="*/ 7032 w 9975"/>
              <a:gd name="connsiteY8" fmla="*/ 7266 h 10000"/>
              <a:gd name="connsiteX9" fmla="*/ 8979 w 9975"/>
              <a:gd name="connsiteY9" fmla="*/ 8988 h 10000"/>
              <a:gd name="connsiteX10" fmla="*/ 9975 w 9975"/>
              <a:gd name="connsiteY10" fmla="*/ 7262 h 10000"/>
              <a:gd name="connsiteX11" fmla="*/ 9136 w 9975"/>
              <a:gd name="connsiteY11" fmla="*/ 1868 h 10000"/>
              <a:gd name="connsiteX12" fmla="*/ 6871 w 9975"/>
              <a:gd name="connsiteY12" fmla="*/ 5225 h 10000"/>
              <a:gd name="connsiteX13" fmla="*/ 7292 w 9975"/>
              <a:gd name="connsiteY13" fmla="*/ 5846 h 10000"/>
              <a:gd name="connsiteX14" fmla="*/ 5658 w 9975"/>
              <a:gd name="connsiteY14" fmla="*/ 4352 h 10000"/>
              <a:gd name="connsiteX15" fmla="*/ 5103 w 9975"/>
              <a:gd name="connsiteY15" fmla="*/ 2843 h 10000"/>
              <a:gd name="connsiteX16" fmla="*/ 5037 w 9975"/>
              <a:gd name="connsiteY16" fmla="*/ 965 h 10000"/>
              <a:gd name="connsiteX17" fmla="*/ 3524 w 9975"/>
              <a:gd name="connsiteY17" fmla="*/ 249 h 10000"/>
              <a:gd name="connsiteX18" fmla="*/ 2121 w 9975"/>
              <a:gd name="connsiteY18" fmla="*/ 249 h 10000"/>
              <a:gd name="connsiteX19" fmla="*/ 1548 w 9975"/>
              <a:gd name="connsiteY19" fmla="*/ 2684 h 10000"/>
              <a:gd name="connsiteX20" fmla="*/ 1420 w 9975"/>
              <a:gd name="connsiteY20" fmla="*/ 3487 h 10000"/>
              <a:gd name="connsiteX21" fmla="*/ 16 w 9975"/>
              <a:gd name="connsiteY21" fmla="*/ 3487 h 10000"/>
              <a:gd name="connsiteX22" fmla="*/ 1668 w 9975"/>
              <a:gd name="connsiteY22" fmla="*/ 4423 h 10000"/>
              <a:gd name="connsiteX23" fmla="*/ 316 w 9975"/>
              <a:gd name="connsiteY23" fmla="*/ 5845 h 10000"/>
              <a:gd name="connsiteX24" fmla="*/ 59 w 9975"/>
              <a:gd name="connsiteY24" fmla="*/ 6196 h 10000"/>
              <a:gd name="connsiteX0" fmla="*/ 1197 w 10000"/>
              <a:gd name="connsiteY0" fmla="*/ 6453 h 10000"/>
              <a:gd name="connsiteX1" fmla="*/ 960 w 10000"/>
              <a:gd name="connsiteY1" fmla="*/ 9727 h 10000"/>
              <a:gd name="connsiteX2" fmla="*/ 582 w 10000"/>
              <a:gd name="connsiteY2" fmla="*/ 9851 h 10000"/>
              <a:gd name="connsiteX3" fmla="*/ 1039 w 10000"/>
              <a:gd name="connsiteY3" fmla="*/ 9681 h 10000"/>
              <a:gd name="connsiteX4" fmla="*/ 2382 w 10000"/>
              <a:gd name="connsiteY4" fmla="*/ 9987 h 10000"/>
              <a:gd name="connsiteX5" fmla="*/ 2477 w 10000"/>
              <a:gd name="connsiteY5" fmla="*/ 9424 h 10000"/>
              <a:gd name="connsiteX6" fmla="*/ 4587 w 10000"/>
              <a:gd name="connsiteY6" fmla="*/ 9965 h 10000"/>
              <a:gd name="connsiteX7" fmla="*/ 5994 w 10000"/>
              <a:gd name="connsiteY7" fmla="*/ 9424 h 10000"/>
              <a:gd name="connsiteX8" fmla="*/ 7050 w 10000"/>
              <a:gd name="connsiteY8" fmla="*/ 7266 h 10000"/>
              <a:gd name="connsiteX9" fmla="*/ 9002 w 10000"/>
              <a:gd name="connsiteY9" fmla="*/ 8988 h 10000"/>
              <a:gd name="connsiteX10" fmla="*/ 10000 w 10000"/>
              <a:gd name="connsiteY10" fmla="*/ 7262 h 10000"/>
              <a:gd name="connsiteX11" fmla="*/ 9159 w 10000"/>
              <a:gd name="connsiteY11" fmla="*/ 1868 h 10000"/>
              <a:gd name="connsiteX12" fmla="*/ 6888 w 10000"/>
              <a:gd name="connsiteY12" fmla="*/ 5225 h 10000"/>
              <a:gd name="connsiteX13" fmla="*/ 7310 w 10000"/>
              <a:gd name="connsiteY13" fmla="*/ 5846 h 10000"/>
              <a:gd name="connsiteX14" fmla="*/ 5672 w 10000"/>
              <a:gd name="connsiteY14" fmla="*/ 4352 h 10000"/>
              <a:gd name="connsiteX15" fmla="*/ 5116 w 10000"/>
              <a:gd name="connsiteY15" fmla="*/ 2843 h 10000"/>
              <a:gd name="connsiteX16" fmla="*/ 5050 w 10000"/>
              <a:gd name="connsiteY16" fmla="*/ 965 h 10000"/>
              <a:gd name="connsiteX17" fmla="*/ 3533 w 10000"/>
              <a:gd name="connsiteY17" fmla="*/ 249 h 10000"/>
              <a:gd name="connsiteX18" fmla="*/ 2126 w 10000"/>
              <a:gd name="connsiteY18" fmla="*/ 249 h 10000"/>
              <a:gd name="connsiteX19" fmla="*/ 1552 w 10000"/>
              <a:gd name="connsiteY19" fmla="*/ 2684 h 10000"/>
              <a:gd name="connsiteX20" fmla="*/ 1424 w 10000"/>
              <a:gd name="connsiteY20" fmla="*/ 3487 h 10000"/>
              <a:gd name="connsiteX21" fmla="*/ 16 w 10000"/>
              <a:gd name="connsiteY21" fmla="*/ 3487 h 10000"/>
              <a:gd name="connsiteX22" fmla="*/ 1672 w 10000"/>
              <a:gd name="connsiteY22" fmla="*/ 4423 h 10000"/>
              <a:gd name="connsiteX23" fmla="*/ 317 w 10000"/>
              <a:gd name="connsiteY23" fmla="*/ 5845 h 10000"/>
              <a:gd name="connsiteX24" fmla="*/ 1197 w 10000"/>
              <a:gd name="connsiteY24" fmla="*/ 6453 h 10000"/>
              <a:gd name="connsiteX0" fmla="*/ 880 w 9683"/>
              <a:gd name="connsiteY0" fmla="*/ 6453 h 10000"/>
              <a:gd name="connsiteX1" fmla="*/ 643 w 9683"/>
              <a:gd name="connsiteY1" fmla="*/ 9727 h 10000"/>
              <a:gd name="connsiteX2" fmla="*/ 265 w 9683"/>
              <a:gd name="connsiteY2" fmla="*/ 9851 h 10000"/>
              <a:gd name="connsiteX3" fmla="*/ 722 w 9683"/>
              <a:gd name="connsiteY3" fmla="*/ 9681 h 10000"/>
              <a:gd name="connsiteX4" fmla="*/ 2065 w 9683"/>
              <a:gd name="connsiteY4" fmla="*/ 9987 h 10000"/>
              <a:gd name="connsiteX5" fmla="*/ 2160 w 9683"/>
              <a:gd name="connsiteY5" fmla="*/ 9424 h 10000"/>
              <a:gd name="connsiteX6" fmla="*/ 4270 w 9683"/>
              <a:gd name="connsiteY6" fmla="*/ 9965 h 10000"/>
              <a:gd name="connsiteX7" fmla="*/ 5677 w 9683"/>
              <a:gd name="connsiteY7" fmla="*/ 9424 h 10000"/>
              <a:gd name="connsiteX8" fmla="*/ 6733 w 9683"/>
              <a:gd name="connsiteY8" fmla="*/ 7266 h 10000"/>
              <a:gd name="connsiteX9" fmla="*/ 8685 w 9683"/>
              <a:gd name="connsiteY9" fmla="*/ 8988 h 10000"/>
              <a:gd name="connsiteX10" fmla="*/ 9683 w 9683"/>
              <a:gd name="connsiteY10" fmla="*/ 7262 h 10000"/>
              <a:gd name="connsiteX11" fmla="*/ 8842 w 9683"/>
              <a:gd name="connsiteY11" fmla="*/ 1868 h 10000"/>
              <a:gd name="connsiteX12" fmla="*/ 6571 w 9683"/>
              <a:gd name="connsiteY12" fmla="*/ 5225 h 10000"/>
              <a:gd name="connsiteX13" fmla="*/ 6993 w 9683"/>
              <a:gd name="connsiteY13" fmla="*/ 5846 h 10000"/>
              <a:gd name="connsiteX14" fmla="*/ 5355 w 9683"/>
              <a:gd name="connsiteY14" fmla="*/ 4352 h 10000"/>
              <a:gd name="connsiteX15" fmla="*/ 4799 w 9683"/>
              <a:gd name="connsiteY15" fmla="*/ 2843 h 10000"/>
              <a:gd name="connsiteX16" fmla="*/ 4733 w 9683"/>
              <a:gd name="connsiteY16" fmla="*/ 965 h 10000"/>
              <a:gd name="connsiteX17" fmla="*/ 3216 w 9683"/>
              <a:gd name="connsiteY17" fmla="*/ 249 h 10000"/>
              <a:gd name="connsiteX18" fmla="*/ 1809 w 9683"/>
              <a:gd name="connsiteY18" fmla="*/ 249 h 10000"/>
              <a:gd name="connsiteX19" fmla="*/ 1235 w 9683"/>
              <a:gd name="connsiteY19" fmla="*/ 2684 h 10000"/>
              <a:gd name="connsiteX20" fmla="*/ 1107 w 9683"/>
              <a:gd name="connsiteY20" fmla="*/ 3487 h 10000"/>
              <a:gd name="connsiteX21" fmla="*/ 954 w 9683"/>
              <a:gd name="connsiteY21" fmla="*/ 4284 h 10000"/>
              <a:gd name="connsiteX22" fmla="*/ 1355 w 9683"/>
              <a:gd name="connsiteY22" fmla="*/ 4423 h 10000"/>
              <a:gd name="connsiteX23" fmla="*/ 0 w 9683"/>
              <a:gd name="connsiteY23" fmla="*/ 5845 h 10000"/>
              <a:gd name="connsiteX24" fmla="*/ 880 w 9683"/>
              <a:gd name="connsiteY24" fmla="*/ 6453 h 10000"/>
              <a:gd name="connsiteX0" fmla="*/ 909 w 10000"/>
              <a:gd name="connsiteY0" fmla="*/ 6453 h 10000"/>
              <a:gd name="connsiteX1" fmla="*/ 664 w 10000"/>
              <a:gd name="connsiteY1" fmla="*/ 9727 h 10000"/>
              <a:gd name="connsiteX2" fmla="*/ 274 w 10000"/>
              <a:gd name="connsiteY2" fmla="*/ 9851 h 10000"/>
              <a:gd name="connsiteX3" fmla="*/ 746 w 10000"/>
              <a:gd name="connsiteY3" fmla="*/ 9681 h 10000"/>
              <a:gd name="connsiteX4" fmla="*/ 2133 w 10000"/>
              <a:gd name="connsiteY4" fmla="*/ 9987 h 10000"/>
              <a:gd name="connsiteX5" fmla="*/ 2231 w 10000"/>
              <a:gd name="connsiteY5" fmla="*/ 9424 h 10000"/>
              <a:gd name="connsiteX6" fmla="*/ 4410 w 10000"/>
              <a:gd name="connsiteY6" fmla="*/ 9965 h 10000"/>
              <a:gd name="connsiteX7" fmla="*/ 5863 w 10000"/>
              <a:gd name="connsiteY7" fmla="*/ 9424 h 10000"/>
              <a:gd name="connsiteX8" fmla="*/ 6953 w 10000"/>
              <a:gd name="connsiteY8" fmla="*/ 7266 h 10000"/>
              <a:gd name="connsiteX9" fmla="*/ 8612 w 10000"/>
              <a:gd name="connsiteY9" fmla="*/ 8836 h 10000"/>
              <a:gd name="connsiteX10" fmla="*/ 10000 w 10000"/>
              <a:gd name="connsiteY10" fmla="*/ 7262 h 10000"/>
              <a:gd name="connsiteX11" fmla="*/ 9131 w 10000"/>
              <a:gd name="connsiteY11" fmla="*/ 1868 h 10000"/>
              <a:gd name="connsiteX12" fmla="*/ 6786 w 10000"/>
              <a:gd name="connsiteY12" fmla="*/ 5225 h 10000"/>
              <a:gd name="connsiteX13" fmla="*/ 7222 w 10000"/>
              <a:gd name="connsiteY13" fmla="*/ 5846 h 10000"/>
              <a:gd name="connsiteX14" fmla="*/ 5530 w 10000"/>
              <a:gd name="connsiteY14" fmla="*/ 4352 h 10000"/>
              <a:gd name="connsiteX15" fmla="*/ 4956 w 10000"/>
              <a:gd name="connsiteY15" fmla="*/ 2843 h 10000"/>
              <a:gd name="connsiteX16" fmla="*/ 4888 w 10000"/>
              <a:gd name="connsiteY16" fmla="*/ 965 h 10000"/>
              <a:gd name="connsiteX17" fmla="*/ 3321 w 10000"/>
              <a:gd name="connsiteY17" fmla="*/ 249 h 10000"/>
              <a:gd name="connsiteX18" fmla="*/ 1868 w 10000"/>
              <a:gd name="connsiteY18" fmla="*/ 249 h 10000"/>
              <a:gd name="connsiteX19" fmla="*/ 1275 w 10000"/>
              <a:gd name="connsiteY19" fmla="*/ 2684 h 10000"/>
              <a:gd name="connsiteX20" fmla="*/ 1143 w 10000"/>
              <a:gd name="connsiteY20" fmla="*/ 3487 h 10000"/>
              <a:gd name="connsiteX21" fmla="*/ 985 w 10000"/>
              <a:gd name="connsiteY21" fmla="*/ 4284 h 10000"/>
              <a:gd name="connsiteX22" fmla="*/ 1399 w 10000"/>
              <a:gd name="connsiteY22" fmla="*/ 4423 h 10000"/>
              <a:gd name="connsiteX23" fmla="*/ 0 w 10000"/>
              <a:gd name="connsiteY23" fmla="*/ 5845 h 10000"/>
              <a:gd name="connsiteX24" fmla="*/ 909 w 10000"/>
              <a:gd name="connsiteY24" fmla="*/ 6453 h 10000"/>
              <a:gd name="connsiteX0" fmla="*/ 909 w 9202"/>
              <a:gd name="connsiteY0" fmla="*/ 6453 h 10000"/>
              <a:gd name="connsiteX1" fmla="*/ 664 w 9202"/>
              <a:gd name="connsiteY1" fmla="*/ 9727 h 10000"/>
              <a:gd name="connsiteX2" fmla="*/ 274 w 9202"/>
              <a:gd name="connsiteY2" fmla="*/ 9851 h 10000"/>
              <a:gd name="connsiteX3" fmla="*/ 746 w 9202"/>
              <a:gd name="connsiteY3" fmla="*/ 9681 h 10000"/>
              <a:gd name="connsiteX4" fmla="*/ 2133 w 9202"/>
              <a:gd name="connsiteY4" fmla="*/ 9987 h 10000"/>
              <a:gd name="connsiteX5" fmla="*/ 2231 w 9202"/>
              <a:gd name="connsiteY5" fmla="*/ 9424 h 10000"/>
              <a:gd name="connsiteX6" fmla="*/ 4410 w 9202"/>
              <a:gd name="connsiteY6" fmla="*/ 9965 h 10000"/>
              <a:gd name="connsiteX7" fmla="*/ 5863 w 9202"/>
              <a:gd name="connsiteY7" fmla="*/ 9424 h 10000"/>
              <a:gd name="connsiteX8" fmla="*/ 6953 w 9202"/>
              <a:gd name="connsiteY8" fmla="*/ 7266 h 10000"/>
              <a:gd name="connsiteX9" fmla="*/ 8612 w 9202"/>
              <a:gd name="connsiteY9" fmla="*/ 8836 h 10000"/>
              <a:gd name="connsiteX10" fmla="*/ 9003 w 9202"/>
              <a:gd name="connsiteY10" fmla="*/ 6266 h 10000"/>
              <a:gd name="connsiteX11" fmla="*/ 9131 w 9202"/>
              <a:gd name="connsiteY11" fmla="*/ 1868 h 10000"/>
              <a:gd name="connsiteX12" fmla="*/ 6786 w 9202"/>
              <a:gd name="connsiteY12" fmla="*/ 5225 h 10000"/>
              <a:gd name="connsiteX13" fmla="*/ 7222 w 9202"/>
              <a:gd name="connsiteY13" fmla="*/ 5846 h 10000"/>
              <a:gd name="connsiteX14" fmla="*/ 5530 w 9202"/>
              <a:gd name="connsiteY14" fmla="*/ 4352 h 10000"/>
              <a:gd name="connsiteX15" fmla="*/ 4956 w 9202"/>
              <a:gd name="connsiteY15" fmla="*/ 2843 h 10000"/>
              <a:gd name="connsiteX16" fmla="*/ 4888 w 9202"/>
              <a:gd name="connsiteY16" fmla="*/ 965 h 10000"/>
              <a:gd name="connsiteX17" fmla="*/ 3321 w 9202"/>
              <a:gd name="connsiteY17" fmla="*/ 249 h 10000"/>
              <a:gd name="connsiteX18" fmla="*/ 1868 w 9202"/>
              <a:gd name="connsiteY18" fmla="*/ 249 h 10000"/>
              <a:gd name="connsiteX19" fmla="*/ 1275 w 9202"/>
              <a:gd name="connsiteY19" fmla="*/ 2684 h 10000"/>
              <a:gd name="connsiteX20" fmla="*/ 1143 w 9202"/>
              <a:gd name="connsiteY20" fmla="*/ 3487 h 10000"/>
              <a:gd name="connsiteX21" fmla="*/ 985 w 9202"/>
              <a:gd name="connsiteY21" fmla="*/ 4284 h 10000"/>
              <a:gd name="connsiteX22" fmla="*/ 1399 w 9202"/>
              <a:gd name="connsiteY22" fmla="*/ 4423 h 10000"/>
              <a:gd name="connsiteX23" fmla="*/ 0 w 9202"/>
              <a:gd name="connsiteY23" fmla="*/ 5845 h 10000"/>
              <a:gd name="connsiteX24" fmla="*/ 909 w 9202"/>
              <a:gd name="connsiteY24" fmla="*/ 6453 h 10000"/>
              <a:gd name="connsiteX0" fmla="*/ 988 w 9784"/>
              <a:gd name="connsiteY0" fmla="*/ 6453 h 10000"/>
              <a:gd name="connsiteX1" fmla="*/ 722 w 9784"/>
              <a:gd name="connsiteY1" fmla="*/ 9727 h 10000"/>
              <a:gd name="connsiteX2" fmla="*/ 298 w 9784"/>
              <a:gd name="connsiteY2" fmla="*/ 9851 h 10000"/>
              <a:gd name="connsiteX3" fmla="*/ 811 w 9784"/>
              <a:gd name="connsiteY3" fmla="*/ 9681 h 10000"/>
              <a:gd name="connsiteX4" fmla="*/ 2318 w 9784"/>
              <a:gd name="connsiteY4" fmla="*/ 9987 h 10000"/>
              <a:gd name="connsiteX5" fmla="*/ 2424 w 9784"/>
              <a:gd name="connsiteY5" fmla="*/ 9424 h 10000"/>
              <a:gd name="connsiteX6" fmla="*/ 4792 w 9784"/>
              <a:gd name="connsiteY6" fmla="*/ 9965 h 10000"/>
              <a:gd name="connsiteX7" fmla="*/ 6371 w 9784"/>
              <a:gd name="connsiteY7" fmla="*/ 9424 h 10000"/>
              <a:gd name="connsiteX8" fmla="*/ 7556 w 9784"/>
              <a:gd name="connsiteY8" fmla="*/ 7266 h 10000"/>
              <a:gd name="connsiteX9" fmla="*/ 9359 w 9784"/>
              <a:gd name="connsiteY9" fmla="*/ 8836 h 10000"/>
              <a:gd name="connsiteX10" fmla="*/ 9784 w 9784"/>
              <a:gd name="connsiteY10" fmla="*/ 6266 h 10000"/>
              <a:gd name="connsiteX11" fmla="*/ 9092 w 9784"/>
              <a:gd name="connsiteY11" fmla="*/ 4080 h 10000"/>
              <a:gd name="connsiteX12" fmla="*/ 7374 w 9784"/>
              <a:gd name="connsiteY12" fmla="*/ 5225 h 10000"/>
              <a:gd name="connsiteX13" fmla="*/ 7848 w 9784"/>
              <a:gd name="connsiteY13" fmla="*/ 5846 h 10000"/>
              <a:gd name="connsiteX14" fmla="*/ 6010 w 9784"/>
              <a:gd name="connsiteY14" fmla="*/ 4352 h 10000"/>
              <a:gd name="connsiteX15" fmla="*/ 5386 w 9784"/>
              <a:gd name="connsiteY15" fmla="*/ 2843 h 10000"/>
              <a:gd name="connsiteX16" fmla="*/ 5312 w 9784"/>
              <a:gd name="connsiteY16" fmla="*/ 965 h 10000"/>
              <a:gd name="connsiteX17" fmla="*/ 3609 w 9784"/>
              <a:gd name="connsiteY17" fmla="*/ 249 h 10000"/>
              <a:gd name="connsiteX18" fmla="*/ 2030 w 9784"/>
              <a:gd name="connsiteY18" fmla="*/ 249 h 10000"/>
              <a:gd name="connsiteX19" fmla="*/ 1386 w 9784"/>
              <a:gd name="connsiteY19" fmla="*/ 2684 h 10000"/>
              <a:gd name="connsiteX20" fmla="*/ 1242 w 9784"/>
              <a:gd name="connsiteY20" fmla="*/ 3487 h 10000"/>
              <a:gd name="connsiteX21" fmla="*/ 1070 w 9784"/>
              <a:gd name="connsiteY21" fmla="*/ 4284 h 10000"/>
              <a:gd name="connsiteX22" fmla="*/ 1520 w 9784"/>
              <a:gd name="connsiteY22" fmla="*/ 4423 h 10000"/>
              <a:gd name="connsiteX23" fmla="*/ 0 w 9784"/>
              <a:gd name="connsiteY23" fmla="*/ 5845 h 10000"/>
              <a:gd name="connsiteX24" fmla="*/ 988 w 9784"/>
              <a:gd name="connsiteY24" fmla="*/ 6453 h 10000"/>
              <a:gd name="connsiteX0" fmla="*/ 1010 w 10000"/>
              <a:gd name="connsiteY0" fmla="*/ 6453 h 10000"/>
              <a:gd name="connsiteX1" fmla="*/ 738 w 10000"/>
              <a:gd name="connsiteY1" fmla="*/ 9727 h 10000"/>
              <a:gd name="connsiteX2" fmla="*/ 305 w 10000"/>
              <a:gd name="connsiteY2" fmla="*/ 9851 h 10000"/>
              <a:gd name="connsiteX3" fmla="*/ 829 w 10000"/>
              <a:gd name="connsiteY3" fmla="*/ 9681 h 10000"/>
              <a:gd name="connsiteX4" fmla="*/ 2369 w 10000"/>
              <a:gd name="connsiteY4" fmla="*/ 9987 h 10000"/>
              <a:gd name="connsiteX5" fmla="*/ 2478 w 10000"/>
              <a:gd name="connsiteY5" fmla="*/ 9424 h 10000"/>
              <a:gd name="connsiteX6" fmla="*/ 4898 w 10000"/>
              <a:gd name="connsiteY6" fmla="*/ 9965 h 10000"/>
              <a:gd name="connsiteX7" fmla="*/ 6512 w 10000"/>
              <a:gd name="connsiteY7" fmla="*/ 9424 h 10000"/>
              <a:gd name="connsiteX8" fmla="*/ 7723 w 10000"/>
              <a:gd name="connsiteY8" fmla="*/ 7266 h 10000"/>
              <a:gd name="connsiteX9" fmla="*/ 9566 w 10000"/>
              <a:gd name="connsiteY9" fmla="*/ 8836 h 10000"/>
              <a:gd name="connsiteX10" fmla="*/ 10000 w 10000"/>
              <a:gd name="connsiteY10" fmla="*/ 6266 h 10000"/>
              <a:gd name="connsiteX11" fmla="*/ 9293 w 10000"/>
              <a:gd name="connsiteY11" fmla="*/ 4080 h 10000"/>
              <a:gd name="connsiteX12" fmla="*/ 7273 w 10000"/>
              <a:gd name="connsiteY12" fmla="*/ 6329 h 10000"/>
              <a:gd name="connsiteX13" fmla="*/ 8021 w 10000"/>
              <a:gd name="connsiteY13" fmla="*/ 5846 h 10000"/>
              <a:gd name="connsiteX14" fmla="*/ 6143 w 10000"/>
              <a:gd name="connsiteY14" fmla="*/ 4352 h 10000"/>
              <a:gd name="connsiteX15" fmla="*/ 5505 w 10000"/>
              <a:gd name="connsiteY15" fmla="*/ 2843 h 10000"/>
              <a:gd name="connsiteX16" fmla="*/ 5429 w 10000"/>
              <a:gd name="connsiteY16" fmla="*/ 965 h 10000"/>
              <a:gd name="connsiteX17" fmla="*/ 3689 w 10000"/>
              <a:gd name="connsiteY17" fmla="*/ 249 h 10000"/>
              <a:gd name="connsiteX18" fmla="*/ 2075 w 10000"/>
              <a:gd name="connsiteY18" fmla="*/ 249 h 10000"/>
              <a:gd name="connsiteX19" fmla="*/ 1417 w 10000"/>
              <a:gd name="connsiteY19" fmla="*/ 2684 h 10000"/>
              <a:gd name="connsiteX20" fmla="*/ 1269 w 10000"/>
              <a:gd name="connsiteY20" fmla="*/ 3487 h 10000"/>
              <a:gd name="connsiteX21" fmla="*/ 1094 w 10000"/>
              <a:gd name="connsiteY21" fmla="*/ 4284 h 10000"/>
              <a:gd name="connsiteX22" fmla="*/ 1554 w 10000"/>
              <a:gd name="connsiteY22" fmla="*/ 4423 h 10000"/>
              <a:gd name="connsiteX23" fmla="*/ 0 w 10000"/>
              <a:gd name="connsiteY23" fmla="*/ 5845 h 10000"/>
              <a:gd name="connsiteX24" fmla="*/ 1010 w 10000"/>
              <a:gd name="connsiteY24" fmla="*/ 6453 h 10000"/>
              <a:gd name="connsiteX0" fmla="*/ 1010 w 10000"/>
              <a:gd name="connsiteY0" fmla="*/ 6453 h 10000"/>
              <a:gd name="connsiteX1" fmla="*/ 738 w 10000"/>
              <a:gd name="connsiteY1" fmla="*/ 9727 h 10000"/>
              <a:gd name="connsiteX2" fmla="*/ 305 w 10000"/>
              <a:gd name="connsiteY2" fmla="*/ 9851 h 10000"/>
              <a:gd name="connsiteX3" fmla="*/ 829 w 10000"/>
              <a:gd name="connsiteY3" fmla="*/ 9681 h 10000"/>
              <a:gd name="connsiteX4" fmla="*/ 2369 w 10000"/>
              <a:gd name="connsiteY4" fmla="*/ 9987 h 10000"/>
              <a:gd name="connsiteX5" fmla="*/ 2478 w 10000"/>
              <a:gd name="connsiteY5" fmla="*/ 9424 h 10000"/>
              <a:gd name="connsiteX6" fmla="*/ 4898 w 10000"/>
              <a:gd name="connsiteY6" fmla="*/ 9965 h 10000"/>
              <a:gd name="connsiteX7" fmla="*/ 6512 w 10000"/>
              <a:gd name="connsiteY7" fmla="*/ 9424 h 10000"/>
              <a:gd name="connsiteX8" fmla="*/ 7723 w 10000"/>
              <a:gd name="connsiteY8" fmla="*/ 7266 h 10000"/>
              <a:gd name="connsiteX9" fmla="*/ 9566 w 10000"/>
              <a:gd name="connsiteY9" fmla="*/ 8836 h 10000"/>
              <a:gd name="connsiteX10" fmla="*/ 10000 w 10000"/>
              <a:gd name="connsiteY10" fmla="*/ 6266 h 10000"/>
              <a:gd name="connsiteX11" fmla="*/ 9293 w 10000"/>
              <a:gd name="connsiteY11" fmla="*/ 4080 h 10000"/>
              <a:gd name="connsiteX12" fmla="*/ 7273 w 10000"/>
              <a:gd name="connsiteY12" fmla="*/ 6329 h 10000"/>
              <a:gd name="connsiteX13" fmla="*/ 8021 w 10000"/>
              <a:gd name="connsiteY13" fmla="*/ 5846 h 10000"/>
              <a:gd name="connsiteX14" fmla="*/ 6143 w 10000"/>
              <a:gd name="connsiteY14" fmla="*/ 4352 h 10000"/>
              <a:gd name="connsiteX15" fmla="*/ 5505 w 10000"/>
              <a:gd name="connsiteY15" fmla="*/ 2843 h 10000"/>
              <a:gd name="connsiteX16" fmla="*/ 5429 w 10000"/>
              <a:gd name="connsiteY16" fmla="*/ 965 h 10000"/>
              <a:gd name="connsiteX17" fmla="*/ 3689 w 10000"/>
              <a:gd name="connsiteY17" fmla="*/ 249 h 10000"/>
              <a:gd name="connsiteX18" fmla="*/ 2075 w 10000"/>
              <a:gd name="connsiteY18" fmla="*/ 249 h 10000"/>
              <a:gd name="connsiteX19" fmla="*/ 1417 w 10000"/>
              <a:gd name="connsiteY19" fmla="*/ 2684 h 10000"/>
              <a:gd name="connsiteX20" fmla="*/ 1269 w 10000"/>
              <a:gd name="connsiteY20" fmla="*/ 3487 h 10000"/>
              <a:gd name="connsiteX21" fmla="*/ 1094 w 10000"/>
              <a:gd name="connsiteY21" fmla="*/ 4284 h 10000"/>
              <a:gd name="connsiteX22" fmla="*/ 1554 w 10000"/>
              <a:gd name="connsiteY22" fmla="*/ 4423 h 10000"/>
              <a:gd name="connsiteX23" fmla="*/ 0 w 10000"/>
              <a:gd name="connsiteY23" fmla="*/ 5845 h 10000"/>
              <a:gd name="connsiteX24" fmla="*/ 1010 w 10000"/>
              <a:gd name="connsiteY24" fmla="*/ 6453 h 10000"/>
              <a:gd name="connsiteX0" fmla="*/ 1010 w 10000"/>
              <a:gd name="connsiteY0" fmla="*/ 6453 h 10000"/>
              <a:gd name="connsiteX1" fmla="*/ 738 w 10000"/>
              <a:gd name="connsiteY1" fmla="*/ 9727 h 10000"/>
              <a:gd name="connsiteX2" fmla="*/ 305 w 10000"/>
              <a:gd name="connsiteY2" fmla="*/ 9851 h 10000"/>
              <a:gd name="connsiteX3" fmla="*/ 829 w 10000"/>
              <a:gd name="connsiteY3" fmla="*/ 9681 h 10000"/>
              <a:gd name="connsiteX4" fmla="*/ 2369 w 10000"/>
              <a:gd name="connsiteY4" fmla="*/ 9987 h 10000"/>
              <a:gd name="connsiteX5" fmla="*/ 2478 w 10000"/>
              <a:gd name="connsiteY5" fmla="*/ 9424 h 10000"/>
              <a:gd name="connsiteX6" fmla="*/ 4898 w 10000"/>
              <a:gd name="connsiteY6" fmla="*/ 9965 h 10000"/>
              <a:gd name="connsiteX7" fmla="*/ 6512 w 10000"/>
              <a:gd name="connsiteY7" fmla="*/ 9424 h 10000"/>
              <a:gd name="connsiteX8" fmla="*/ 7723 w 10000"/>
              <a:gd name="connsiteY8" fmla="*/ 7266 h 10000"/>
              <a:gd name="connsiteX9" fmla="*/ 9566 w 10000"/>
              <a:gd name="connsiteY9" fmla="*/ 8836 h 10000"/>
              <a:gd name="connsiteX10" fmla="*/ 10000 w 10000"/>
              <a:gd name="connsiteY10" fmla="*/ 6266 h 10000"/>
              <a:gd name="connsiteX11" fmla="*/ 9293 w 10000"/>
              <a:gd name="connsiteY11" fmla="*/ 4080 h 10000"/>
              <a:gd name="connsiteX12" fmla="*/ 7273 w 10000"/>
              <a:gd name="connsiteY12" fmla="*/ 6329 h 10000"/>
              <a:gd name="connsiteX13" fmla="*/ 8021 w 10000"/>
              <a:gd name="connsiteY13" fmla="*/ 5846 h 10000"/>
              <a:gd name="connsiteX14" fmla="*/ 6143 w 10000"/>
              <a:gd name="connsiteY14" fmla="*/ 4352 h 10000"/>
              <a:gd name="connsiteX15" fmla="*/ 5505 w 10000"/>
              <a:gd name="connsiteY15" fmla="*/ 2843 h 10000"/>
              <a:gd name="connsiteX16" fmla="*/ 5260 w 10000"/>
              <a:gd name="connsiteY16" fmla="*/ 2740 h 10000"/>
              <a:gd name="connsiteX17" fmla="*/ 3689 w 10000"/>
              <a:gd name="connsiteY17" fmla="*/ 249 h 10000"/>
              <a:gd name="connsiteX18" fmla="*/ 2075 w 10000"/>
              <a:gd name="connsiteY18" fmla="*/ 249 h 10000"/>
              <a:gd name="connsiteX19" fmla="*/ 1417 w 10000"/>
              <a:gd name="connsiteY19" fmla="*/ 2684 h 10000"/>
              <a:gd name="connsiteX20" fmla="*/ 1269 w 10000"/>
              <a:gd name="connsiteY20" fmla="*/ 3487 h 10000"/>
              <a:gd name="connsiteX21" fmla="*/ 1094 w 10000"/>
              <a:gd name="connsiteY21" fmla="*/ 4284 h 10000"/>
              <a:gd name="connsiteX22" fmla="*/ 1554 w 10000"/>
              <a:gd name="connsiteY22" fmla="*/ 4423 h 10000"/>
              <a:gd name="connsiteX23" fmla="*/ 0 w 10000"/>
              <a:gd name="connsiteY23" fmla="*/ 5845 h 10000"/>
              <a:gd name="connsiteX24" fmla="*/ 1010 w 10000"/>
              <a:gd name="connsiteY24" fmla="*/ 6453 h 10000"/>
              <a:gd name="connsiteX0" fmla="*/ 1010 w 10000"/>
              <a:gd name="connsiteY0" fmla="*/ 6204 h 9751"/>
              <a:gd name="connsiteX1" fmla="*/ 738 w 10000"/>
              <a:gd name="connsiteY1" fmla="*/ 9478 h 9751"/>
              <a:gd name="connsiteX2" fmla="*/ 305 w 10000"/>
              <a:gd name="connsiteY2" fmla="*/ 9602 h 9751"/>
              <a:gd name="connsiteX3" fmla="*/ 829 w 10000"/>
              <a:gd name="connsiteY3" fmla="*/ 9432 h 9751"/>
              <a:gd name="connsiteX4" fmla="*/ 2369 w 10000"/>
              <a:gd name="connsiteY4" fmla="*/ 9738 h 9751"/>
              <a:gd name="connsiteX5" fmla="*/ 2478 w 10000"/>
              <a:gd name="connsiteY5" fmla="*/ 9175 h 9751"/>
              <a:gd name="connsiteX6" fmla="*/ 4898 w 10000"/>
              <a:gd name="connsiteY6" fmla="*/ 9716 h 9751"/>
              <a:gd name="connsiteX7" fmla="*/ 6512 w 10000"/>
              <a:gd name="connsiteY7" fmla="*/ 9175 h 9751"/>
              <a:gd name="connsiteX8" fmla="*/ 7723 w 10000"/>
              <a:gd name="connsiteY8" fmla="*/ 7017 h 9751"/>
              <a:gd name="connsiteX9" fmla="*/ 9566 w 10000"/>
              <a:gd name="connsiteY9" fmla="*/ 8587 h 9751"/>
              <a:gd name="connsiteX10" fmla="*/ 10000 w 10000"/>
              <a:gd name="connsiteY10" fmla="*/ 6017 h 9751"/>
              <a:gd name="connsiteX11" fmla="*/ 9293 w 10000"/>
              <a:gd name="connsiteY11" fmla="*/ 3831 h 9751"/>
              <a:gd name="connsiteX12" fmla="*/ 7273 w 10000"/>
              <a:gd name="connsiteY12" fmla="*/ 6080 h 9751"/>
              <a:gd name="connsiteX13" fmla="*/ 8021 w 10000"/>
              <a:gd name="connsiteY13" fmla="*/ 5597 h 9751"/>
              <a:gd name="connsiteX14" fmla="*/ 6143 w 10000"/>
              <a:gd name="connsiteY14" fmla="*/ 4103 h 9751"/>
              <a:gd name="connsiteX15" fmla="*/ 5505 w 10000"/>
              <a:gd name="connsiteY15" fmla="*/ 2594 h 9751"/>
              <a:gd name="connsiteX16" fmla="*/ 5260 w 10000"/>
              <a:gd name="connsiteY16" fmla="*/ 2491 h 9751"/>
              <a:gd name="connsiteX17" fmla="*/ 4325 w 10000"/>
              <a:gd name="connsiteY17" fmla="*/ 2274 h 9751"/>
              <a:gd name="connsiteX18" fmla="*/ 2075 w 10000"/>
              <a:gd name="connsiteY18" fmla="*/ 0 h 9751"/>
              <a:gd name="connsiteX19" fmla="*/ 1417 w 10000"/>
              <a:gd name="connsiteY19" fmla="*/ 2435 h 9751"/>
              <a:gd name="connsiteX20" fmla="*/ 1269 w 10000"/>
              <a:gd name="connsiteY20" fmla="*/ 3238 h 9751"/>
              <a:gd name="connsiteX21" fmla="*/ 1094 w 10000"/>
              <a:gd name="connsiteY21" fmla="*/ 4035 h 9751"/>
              <a:gd name="connsiteX22" fmla="*/ 1554 w 10000"/>
              <a:gd name="connsiteY22" fmla="*/ 4174 h 9751"/>
              <a:gd name="connsiteX23" fmla="*/ 0 w 10000"/>
              <a:gd name="connsiteY23" fmla="*/ 5596 h 9751"/>
              <a:gd name="connsiteX24" fmla="*/ 1010 w 10000"/>
              <a:gd name="connsiteY24" fmla="*/ 6204 h 9751"/>
              <a:gd name="connsiteX0" fmla="*/ 1010 w 10000"/>
              <a:gd name="connsiteY0" fmla="*/ 6362 h 10000"/>
              <a:gd name="connsiteX1" fmla="*/ 738 w 10000"/>
              <a:gd name="connsiteY1" fmla="*/ 9720 h 10000"/>
              <a:gd name="connsiteX2" fmla="*/ 305 w 10000"/>
              <a:gd name="connsiteY2" fmla="*/ 9847 h 10000"/>
              <a:gd name="connsiteX3" fmla="*/ 829 w 10000"/>
              <a:gd name="connsiteY3" fmla="*/ 9673 h 10000"/>
              <a:gd name="connsiteX4" fmla="*/ 2369 w 10000"/>
              <a:gd name="connsiteY4" fmla="*/ 9987 h 10000"/>
              <a:gd name="connsiteX5" fmla="*/ 2478 w 10000"/>
              <a:gd name="connsiteY5" fmla="*/ 9409 h 10000"/>
              <a:gd name="connsiteX6" fmla="*/ 4898 w 10000"/>
              <a:gd name="connsiteY6" fmla="*/ 9964 h 10000"/>
              <a:gd name="connsiteX7" fmla="*/ 6512 w 10000"/>
              <a:gd name="connsiteY7" fmla="*/ 9409 h 10000"/>
              <a:gd name="connsiteX8" fmla="*/ 7723 w 10000"/>
              <a:gd name="connsiteY8" fmla="*/ 7196 h 10000"/>
              <a:gd name="connsiteX9" fmla="*/ 9566 w 10000"/>
              <a:gd name="connsiteY9" fmla="*/ 8806 h 10000"/>
              <a:gd name="connsiteX10" fmla="*/ 10000 w 10000"/>
              <a:gd name="connsiteY10" fmla="*/ 6171 h 10000"/>
              <a:gd name="connsiteX11" fmla="*/ 9293 w 10000"/>
              <a:gd name="connsiteY11" fmla="*/ 3929 h 10000"/>
              <a:gd name="connsiteX12" fmla="*/ 7273 w 10000"/>
              <a:gd name="connsiteY12" fmla="*/ 6235 h 10000"/>
              <a:gd name="connsiteX13" fmla="*/ 8021 w 10000"/>
              <a:gd name="connsiteY13" fmla="*/ 5740 h 10000"/>
              <a:gd name="connsiteX14" fmla="*/ 6143 w 10000"/>
              <a:gd name="connsiteY14" fmla="*/ 4208 h 10000"/>
              <a:gd name="connsiteX15" fmla="*/ 5505 w 10000"/>
              <a:gd name="connsiteY15" fmla="*/ 2660 h 10000"/>
              <a:gd name="connsiteX16" fmla="*/ 5260 w 10000"/>
              <a:gd name="connsiteY16" fmla="*/ 2555 h 10000"/>
              <a:gd name="connsiteX17" fmla="*/ 4325 w 10000"/>
              <a:gd name="connsiteY17" fmla="*/ 2332 h 10000"/>
              <a:gd name="connsiteX18" fmla="*/ 2075 w 10000"/>
              <a:gd name="connsiteY18" fmla="*/ 0 h 10000"/>
              <a:gd name="connsiteX19" fmla="*/ 2472 w 10000"/>
              <a:gd name="connsiteY19" fmla="*/ 3303 h 10000"/>
              <a:gd name="connsiteX20" fmla="*/ 1269 w 10000"/>
              <a:gd name="connsiteY20" fmla="*/ 3321 h 10000"/>
              <a:gd name="connsiteX21" fmla="*/ 1094 w 10000"/>
              <a:gd name="connsiteY21" fmla="*/ 4138 h 10000"/>
              <a:gd name="connsiteX22" fmla="*/ 1554 w 10000"/>
              <a:gd name="connsiteY22" fmla="*/ 4281 h 10000"/>
              <a:gd name="connsiteX23" fmla="*/ 0 w 10000"/>
              <a:gd name="connsiteY23" fmla="*/ 5739 h 10000"/>
              <a:gd name="connsiteX24" fmla="*/ 1010 w 10000"/>
              <a:gd name="connsiteY24" fmla="*/ 6362 h 10000"/>
              <a:gd name="connsiteX0" fmla="*/ 1010 w 10000"/>
              <a:gd name="connsiteY0" fmla="*/ 4499 h 8137"/>
              <a:gd name="connsiteX1" fmla="*/ 738 w 10000"/>
              <a:gd name="connsiteY1" fmla="*/ 7857 h 8137"/>
              <a:gd name="connsiteX2" fmla="*/ 305 w 10000"/>
              <a:gd name="connsiteY2" fmla="*/ 7984 h 8137"/>
              <a:gd name="connsiteX3" fmla="*/ 829 w 10000"/>
              <a:gd name="connsiteY3" fmla="*/ 7810 h 8137"/>
              <a:gd name="connsiteX4" fmla="*/ 2369 w 10000"/>
              <a:gd name="connsiteY4" fmla="*/ 8124 h 8137"/>
              <a:gd name="connsiteX5" fmla="*/ 2478 w 10000"/>
              <a:gd name="connsiteY5" fmla="*/ 7546 h 8137"/>
              <a:gd name="connsiteX6" fmla="*/ 4898 w 10000"/>
              <a:gd name="connsiteY6" fmla="*/ 8101 h 8137"/>
              <a:gd name="connsiteX7" fmla="*/ 6512 w 10000"/>
              <a:gd name="connsiteY7" fmla="*/ 7546 h 8137"/>
              <a:gd name="connsiteX8" fmla="*/ 7723 w 10000"/>
              <a:gd name="connsiteY8" fmla="*/ 5333 h 8137"/>
              <a:gd name="connsiteX9" fmla="*/ 9566 w 10000"/>
              <a:gd name="connsiteY9" fmla="*/ 6943 h 8137"/>
              <a:gd name="connsiteX10" fmla="*/ 10000 w 10000"/>
              <a:gd name="connsiteY10" fmla="*/ 4308 h 8137"/>
              <a:gd name="connsiteX11" fmla="*/ 9293 w 10000"/>
              <a:gd name="connsiteY11" fmla="*/ 2066 h 8137"/>
              <a:gd name="connsiteX12" fmla="*/ 7273 w 10000"/>
              <a:gd name="connsiteY12" fmla="*/ 4372 h 8137"/>
              <a:gd name="connsiteX13" fmla="*/ 8021 w 10000"/>
              <a:gd name="connsiteY13" fmla="*/ 3877 h 8137"/>
              <a:gd name="connsiteX14" fmla="*/ 6143 w 10000"/>
              <a:gd name="connsiteY14" fmla="*/ 2345 h 8137"/>
              <a:gd name="connsiteX15" fmla="*/ 5505 w 10000"/>
              <a:gd name="connsiteY15" fmla="*/ 797 h 8137"/>
              <a:gd name="connsiteX16" fmla="*/ 5260 w 10000"/>
              <a:gd name="connsiteY16" fmla="*/ 692 h 8137"/>
              <a:gd name="connsiteX17" fmla="*/ 4325 w 10000"/>
              <a:gd name="connsiteY17" fmla="*/ 469 h 8137"/>
              <a:gd name="connsiteX18" fmla="*/ 3171 w 10000"/>
              <a:gd name="connsiteY18" fmla="*/ 0 h 8137"/>
              <a:gd name="connsiteX19" fmla="*/ 2472 w 10000"/>
              <a:gd name="connsiteY19" fmla="*/ 1440 h 8137"/>
              <a:gd name="connsiteX20" fmla="*/ 1269 w 10000"/>
              <a:gd name="connsiteY20" fmla="*/ 1458 h 8137"/>
              <a:gd name="connsiteX21" fmla="*/ 1094 w 10000"/>
              <a:gd name="connsiteY21" fmla="*/ 2275 h 8137"/>
              <a:gd name="connsiteX22" fmla="*/ 1554 w 10000"/>
              <a:gd name="connsiteY22" fmla="*/ 2418 h 8137"/>
              <a:gd name="connsiteX23" fmla="*/ 0 w 10000"/>
              <a:gd name="connsiteY23" fmla="*/ 3876 h 8137"/>
              <a:gd name="connsiteX24" fmla="*/ 1010 w 10000"/>
              <a:gd name="connsiteY24" fmla="*/ 4499 h 8137"/>
              <a:gd name="connsiteX0" fmla="*/ 1010 w 10000"/>
              <a:gd name="connsiteY0" fmla="*/ 5529 h 10000"/>
              <a:gd name="connsiteX1" fmla="*/ 738 w 10000"/>
              <a:gd name="connsiteY1" fmla="*/ 9656 h 10000"/>
              <a:gd name="connsiteX2" fmla="*/ 305 w 10000"/>
              <a:gd name="connsiteY2" fmla="*/ 9812 h 10000"/>
              <a:gd name="connsiteX3" fmla="*/ 829 w 10000"/>
              <a:gd name="connsiteY3" fmla="*/ 9598 h 10000"/>
              <a:gd name="connsiteX4" fmla="*/ 2369 w 10000"/>
              <a:gd name="connsiteY4" fmla="*/ 9984 h 10000"/>
              <a:gd name="connsiteX5" fmla="*/ 2478 w 10000"/>
              <a:gd name="connsiteY5" fmla="*/ 9274 h 10000"/>
              <a:gd name="connsiteX6" fmla="*/ 4898 w 10000"/>
              <a:gd name="connsiteY6" fmla="*/ 9956 h 10000"/>
              <a:gd name="connsiteX7" fmla="*/ 6512 w 10000"/>
              <a:gd name="connsiteY7" fmla="*/ 9274 h 10000"/>
              <a:gd name="connsiteX8" fmla="*/ 7723 w 10000"/>
              <a:gd name="connsiteY8" fmla="*/ 6554 h 10000"/>
              <a:gd name="connsiteX9" fmla="*/ 9566 w 10000"/>
              <a:gd name="connsiteY9" fmla="*/ 8533 h 10000"/>
              <a:gd name="connsiteX10" fmla="*/ 10000 w 10000"/>
              <a:gd name="connsiteY10" fmla="*/ 5294 h 10000"/>
              <a:gd name="connsiteX11" fmla="*/ 9293 w 10000"/>
              <a:gd name="connsiteY11" fmla="*/ 2539 h 10000"/>
              <a:gd name="connsiteX12" fmla="*/ 7273 w 10000"/>
              <a:gd name="connsiteY12" fmla="*/ 5373 h 10000"/>
              <a:gd name="connsiteX13" fmla="*/ 8021 w 10000"/>
              <a:gd name="connsiteY13" fmla="*/ 4765 h 10000"/>
              <a:gd name="connsiteX14" fmla="*/ 6143 w 10000"/>
              <a:gd name="connsiteY14" fmla="*/ 2882 h 10000"/>
              <a:gd name="connsiteX15" fmla="*/ 5505 w 10000"/>
              <a:gd name="connsiteY15" fmla="*/ 979 h 10000"/>
              <a:gd name="connsiteX16" fmla="*/ 5260 w 10000"/>
              <a:gd name="connsiteY16" fmla="*/ 850 h 10000"/>
              <a:gd name="connsiteX17" fmla="*/ 4325 w 10000"/>
              <a:gd name="connsiteY17" fmla="*/ 576 h 10000"/>
              <a:gd name="connsiteX18" fmla="*/ 3171 w 10000"/>
              <a:gd name="connsiteY18" fmla="*/ 0 h 10000"/>
              <a:gd name="connsiteX19" fmla="*/ 2472 w 10000"/>
              <a:gd name="connsiteY19" fmla="*/ 1770 h 10000"/>
              <a:gd name="connsiteX20" fmla="*/ 2243 w 10000"/>
              <a:gd name="connsiteY20" fmla="*/ 3463 h 10000"/>
              <a:gd name="connsiteX21" fmla="*/ 1094 w 10000"/>
              <a:gd name="connsiteY21" fmla="*/ 2796 h 10000"/>
              <a:gd name="connsiteX22" fmla="*/ 1554 w 10000"/>
              <a:gd name="connsiteY22" fmla="*/ 2972 h 10000"/>
              <a:gd name="connsiteX23" fmla="*/ 0 w 10000"/>
              <a:gd name="connsiteY23" fmla="*/ 4763 h 10000"/>
              <a:gd name="connsiteX24" fmla="*/ 1010 w 10000"/>
              <a:gd name="connsiteY24" fmla="*/ 5529 h 10000"/>
              <a:gd name="connsiteX0" fmla="*/ 1010 w 10000"/>
              <a:gd name="connsiteY0" fmla="*/ 5529 h 10000"/>
              <a:gd name="connsiteX1" fmla="*/ 738 w 10000"/>
              <a:gd name="connsiteY1" fmla="*/ 9656 h 10000"/>
              <a:gd name="connsiteX2" fmla="*/ 305 w 10000"/>
              <a:gd name="connsiteY2" fmla="*/ 9812 h 10000"/>
              <a:gd name="connsiteX3" fmla="*/ 829 w 10000"/>
              <a:gd name="connsiteY3" fmla="*/ 9598 h 10000"/>
              <a:gd name="connsiteX4" fmla="*/ 2369 w 10000"/>
              <a:gd name="connsiteY4" fmla="*/ 9984 h 10000"/>
              <a:gd name="connsiteX5" fmla="*/ 2478 w 10000"/>
              <a:gd name="connsiteY5" fmla="*/ 9274 h 10000"/>
              <a:gd name="connsiteX6" fmla="*/ 4898 w 10000"/>
              <a:gd name="connsiteY6" fmla="*/ 9956 h 10000"/>
              <a:gd name="connsiteX7" fmla="*/ 6512 w 10000"/>
              <a:gd name="connsiteY7" fmla="*/ 9274 h 10000"/>
              <a:gd name="connsiteX8" fmla="*/ 7723 w 10000"/>
              <a:gd name="connsiteY8" fmla="*/ 6554 h 10000"/>
              <a:gd name="connsiteX9" fmla="*/ 9566 w 10000"/>
              <a:gd name="connsiteY9" fmla="*/ 8533 h 10000"/>
              <a:gd name="connsiteX10" fmla="*/ 10000 w 10000"/>
              <a:gd name="connsiteY10" fmla="*/ 5294 h 10000"/>
              <a:gd name="connsiteX11" fmla="*/ 9293 w 10000"/>
              <a:gd name="connsiteY11" fmla="*/ 2539 h 10000"/>
              <a:gd name="connsiteX12" fmla="*/ 7273 w 10000"/>
              <a:gd name="connsiteY12" fmla="*/ 5373 h 10000"/>
              <a:gd name="connsiteX13" fmla="*/ 8021 w 10000"/>
              <a:gd name="connsiteY13" fmla="*/ 4765 h 10000"/>
              <a:gd name="connsiteX14" fmla="*/ 6143 w 10000"/>
              <a:gd name="connsiteY14" fmla="*/ 2882 h 10000"/>
              <a:gd name="connsiteX15" fmla="*/ 5505 w 10000"/>
              <a:gd name="connsiteY15" fmla="*/ 979 h 10000"/>
              <a:gd name="connsiteX16" fmla="*/ 5260 w 10000"/>
              <a:gd name="connsiteY16" fmla="*/ 850 h 10000"/>
              <a:gd name="connsiteX17" fmla="*/ 4325 w 10000"/>
              <a:gd name="connsiteY17" fmla="*/ 576 h 10000"/>
              <a:gd name="connsiteX18" fmla="*/ 3171 w 10000"/>
              <a:gd name="connsiteY18" fmla="*/ 0 h 10000"/>
              <a:gd name="connsiteX19" fmla="*/ 2472 w 10000"/>
              <a:gd name="connsiteY19" fmla="*/ 1770 h 10000"/>
              <a:gd name="connsiteX20" fmla="*/ 2243 w 10000"/>
              <a:gd name="connsiteY20" fmla="*/ 3463 h 10000"/>
              <a:gd name="connsiteX21" fmla="*/ 1094 w 10000"/>
              <a:gd name="connsiteY21" fmla="*/ 2796 h 10000"/>
              <a:gd name="connsiteX22" fmla="*/ 2331 w 10000"/>
              <a:gd name="connsiteY22" fmla="*/ 4409 h 10000"/>
              <a:gd name="connsiteX23" fmla="*/ 1554 w 10000"/>
              <a:gd name="connsiteY23" fmla="*/ 2972 h 10000"/>
              <a:gd name="connsiteX24" fmla="*/ 0 w 10000"/>
              <a:gd name="connsiteY24" fmla="*/ 4763 h 10000"/>
              <a:gd name="connsiteX25" fmla="*/ 1010 w 10000"/>
              <a:gd name="connsiteY25" fmla="*/ 5529 h 10000"/>
              <a:gd name="connsiteX0" fmla="*/ 1010 w 10000"/>
              <a:gd name="connsiteY0" fmla="*/ 5529 h 10000"/>
              <a:gd name="connsiteX1" fmla="*/ 738 w 10000"/>
              <a:gd name="connsiteY1" fmla="*/ 9656 h 10000"/>
              <a:gd name="connsiteX2" fmla="*/ 305 w 10000"/>
              <a:gd name="connsiteY2" fmla="*/ 9812 h 10000"/>
              <a:gd name="connsiteX3" fmla="*/ 829 w 10000"/>
              <a:gd name="connsiteY3" fmla="*/ 9598 h 10000"/>
              <a:gd name="connsiteX4" fmla="*/ 2369 w 10000"/>
              <a:gd name="connsiteY4" fmla="*/ 9984 h 10000"/>
              <a:gd name="connsiteX5" fmla="*/ 2478 w 10000"/>
              <a:gd name="connsiteY5" fmla="*/ 9274 h 10000"/>
              <a:gd name="connsiteX6" fmla="*/ 4898 w 10000"/>
              <a:gd name="connsiteY6" fmla="*/ 9956 h 10000"/>
              <a:gd name="connsiteX7" fmla="*/ 6512 w 10000"/>
              <a:gd name="connsiteY7" fmla="*/ 9274 h 10000"/>
              <a:gd name="connsiteX8" fmla="*/ 7723 w 10000"/>
              <a:gd name="connsiteY8" fmla="*/ 6554 h 10000"/>
              <a:gd name="connsiteX9" fmla="*/ 9566 w 10000"/>
              <a:gd name="connsiteY9" fmla="*/ 8533 h 10000"/>
              <a:gd name="connsiteX10" fmla="*/ 10000 w 10000"/>
              <a:gd name="connsiteY10" fmla="*/ 5294 h 10000"/>
              <a:gd name="connsiteX11" fmla="*/ 9293 w 10000"/>
              <a:gd name="connsiteY11" fmla="*/ 2539 h 10000"/>
              <a:gd name="connsiteX12" fmla="*/ 7273 w 10000"/>
              <a:gd name="connsiteY12" fmla="*/ 5373 h 10000"/>
              <a:gd name="connsiteX13" fmla="*/ 8021 w 10000"/>
              <a:gd name="connsiteY13" fmla="*/ 4765 h 10000"/>
              <a:gd name="connsiteX14" fmla="*/ 6143 w 10000"/>
              <a:gd name="connsiteY14" fmla="*/ 2882 h 10000"/>
              <a:gd name="connsiteX15" fmla="*/ 5505 w 10000"/>
              <a:gd name="connsiteY15" fmla="*/ 979 h 10000"/>
              <a:gd name="connsiteX16" fmla="*/ 5260 w 10000"/>
              <a:gd name="connsiteY16" fmla="*/ 850 h 10000"/>
              <a:gd name="connsiteX17" fmla="*/ 4325 w 10000"/>
              <a:gd name="connsiteY17" fmla="*/ 576 h 10000"/>
              <a:gd name="connsiteX18" fmla="*/ 3171 w 10000"/>
              <a:gd name="connsiteY18" fmla="*/ 0 h 10000"/>
              <a:gd name="connsiteX19" fmla="*/ 2472 w 10000"/>
              <a:gd name="connsiteY19" fmla="*/ 1770 h 10000"/>
              <a:gd name="connsiteX20" fmla="*/ 2243 w 10000"/>
              <a:gd name="connsiteY20" fmla="*/ 3463 h 10000"/>
              <a:gd name="connsiteX21" fmla="*/ 2267 w 10000"/>
              <a:gd name="connsiteY21" fmla="*/ 3898 h 10000"/>
              <a:gd name="connsiteX22" fmla="*/ 1094 w 10000"/>
              <a:gd name="connsiteY22" fmla="*/ 2796 h 10000"/>
              <a:gd name="connsiteX23" fmla="*/ 2331 w 10000"/>
              <a:gd name="connsiteY23" fmla="*/ 4409 h 10000"/>
              <a:gd name="connsiteX24" fmla="*/ 1554 w 10000"/>
              <a:gd name="connsiteY24" fmla="*/ 2972 h 10000"/>
              <a:gd name="connsiteX25" fmla="*/ 0 w 10000"/>
              <a:gd name="connsiteY25" fmla="*/ 4763 h 10000"/>
              <a:gd name="connsiteX26" fmla="*/ 1010 w 10000"/>
              <a:gd name="connsiteY26" fmla="*/ 5529 h 10000"/>
              <a:gd name="connsiteX0" fmla="*/ 1010 w 10000"/>
              <a:gd name="connsiteY0" fmla="*/ 5529 h 10000"/>
              <a:gd name="connsiteX1" fmla="*/ 738 w 10000"/>
              <a:gd name="connsiteY1" fmla="*/ 9656 h 10000"/>
              <a:gd name="connsiteX2" fmla="*/ 305 w 10000"/>
              <a:gd name="connsiteY2" fmla="*/ 9812 h 10000"/>
              <a:gd name="connsiteX3" fmla="*/ 829 w 10000"/>
              <a:gd name="connsiteY3" fmla="*/ 9598 h 10000"/>
              <a:gd name="connsiteX4" fmla="*/ 2369 w 10000"/>
              <a:gd name="connsiteY4" fmla="*/ 9984 h 10000"/>
              <a:gd name="connsiteX5" fmla="*/ 2478 w 10000"/>
              <a:gd name="connsiteY5" fmla="*/ 9274 h 10000"/>
              <a:gd name="connsiteX6" fmla="*/ 4898 w 10000"/>
              <a:gd name="connsiteY6" fmla="*/ 9956 h 10000"/>
              <a:gd name="connsiteX7" fmla="*/ 6512 w 10000"/>
              <a:gd name="connsiteY7" fmla="*/ 9274 h 10000"/>
              <a:gd name="connsiteX8" fmla="*/ 7723 w 10000"/>
              <a:gd name="connsiteY8" fmla="*/ 6554 h 10000"/>
              <a:gd name="connsiteX9" fmla="*/ 9566 w 10000"/>
              <a:gd name="connsiteY9" fmla="*/ 8533 h 10000"/>
              <a:gd name="connsiteX10" fmla="*/ 10000 w 10000"/>
              <a:gd name="connsiteY10" fmla="*/ 5294 h 10000"/>
              <a:gd name="connsiteX11" fmla="*/ 9293 w 10000"/>
              <a:gd name="connsiteY11" fmla="*/ 2539 h 10000"/>
              <a:gd name="connsiteX12" fmla="*/ 7273 w 10000"/>
              <a:gd name="connsiteY12" fmla="*/ 5373 h 10000"/>
              <a:gd name="connsiteX13" fmla="*/ 8021 w 10000"/>
              <a:gd name="connsiteY13" fmla="*/ 4765 h 10000"/>
              <a:gd name="connsiteX14" fmla="*/ 6143 w 10000"/>
              <a:gd name="connsiteY14" fmla="*/ 2882 h 10000"/>
              <a:gd name="connsiteX15" fmla="*/ 5505 w 10000"/>
              <a:gd name="connsiteY15" fmla="*/ 979 h 10000"/>
              <a:gd name="connsiteX16" fmla="*/ 5260 w 10000"/>
              <a:gd name="connsiteY16" fmla="*/ 850 h 10000"/>
              <a:gd name="connsiteX17" fmla="*/ 4325 w 10000"/>
              <a:gd name="connsiteY17" fmla="*/ 576 h 10000"/>
              <a:gd name="connsiteX18" fmla="*/ 3171 w 10000"/>
              <a:gd name="connsiteY18" fmla="*/ 0 h 10000"/>
              <a:gd name="connsiteX19" fmla="*/ 2472 w 10000"/>
              <a:gd name="connsiteY19" fmla="*/ 1770 h 10000"/>
              <a:gd name="connsiteX20" fmla="*/ 2243 w 10000"/>
              <a:gd name="connsiteY20" fmla="*/ 3463 h 10000"/>
              <a:gd name="connsiteX21" fmla="*/ 2267 w 10000"/>
              <a:gd name="connsiteY21" fmla="*/ 3898 h 10000"/>
              <a:gd name="connsiteX22" fmla="*/ 2454 w 10000"/>
              <a:gd name="connsiteY22" fmla="*/ 3694 h 10000"/>
              <a:gd name="connsiteX23" fmla="*/ 2331 w 10000"/>
              <a:gd name="connsiteY23" fmla="*/ 4409 h 10000"/>
              <a:gd name="connsiteX24" fmla="*/ 1554 w 10000"/>
              <a:gd name="connsiteY24" fmla="*/ 2972 h 10000"/>
              <a:gd name="connsiteX25" fmla="*/ 0 w 10000"/>
              <a:gd name="connsiteY25" fmla="*/ 4763 h 10000"/>
              <a:gd name="connsiteX26" fmla="*/ 1010 w 10000"/>
              <a:gd name="connsiteY26" fmla="*/ 5529 h 10000"/>
              <a:gd name="connsiteX0" fmla="*/ 1010 w 10000"/>
              <a:gd name="connsiteY0" fmla="*/ 5529 h 10000"/>
              <a:gd name="connsiteX1" fmla="*/ 738 w 10000"/>
              <a:gd name="connsiteY1" fmla="*/ 9656 h 10000"/>
              <a:gd name="connsiteX2" fmla="*/ 305 w 10000"/>
              <a:gd name="connsiteY2" fmla="*/ 9812 h 10000"/>
              <a:gd name="connsiteX3" fmla="*/ 829 w 10000"/>
              <a:gd name="connsiteY3" fmla="*/ 9598 h 10000"/>
              <a:gd name="connsiteX4" fmla="*/ 2369 w 10000"/>
              <a:gd name="connsiteY4" fmla="*/ 9984 h 10000"/>
              <a:gd name="connsiteX5" fmla="*/ 2478 w 10000"/>
              <a:gd name="connsiteY5" fmla="*/ 9274 h 10000"/>
              <a:gd name="connsiteX6" fmla="*/ 4898 w 10000"/>
              <a:gd name="connsiteY6" fmla="*/ 9956 h 10000"/>
              <a:gd name="connsiteX7" fmla="*/ 6512 w 10000"/>
              <a:gd name="connsiteY7" fmla="*/ 9274 h 10000"/>
              <a:gd name="connsiteX8" fmla="*/ 7723 w 10000"/>
              <a:gd name="connsiteY8" fmla="*/ 6554 h 10000"/>
              <a:gd name="connsiteX9" fmla="*/ 9566 w 10000"/>
              <a:gd name="connsiteY9" fmla="*/ 8533 h 10000"/>
              <a:gd name="connsiteX10" fmla="*/ 10000 w 10000"/>
              <a:gd name="connsiteY10" fmla="*/ 5294 h 10000"/>
              <a:gd name="connsiteX11" fmla="*/ 9293 w 10000"/>
              <a:gd name="connsiteY11" fmla="*/ 2539 h 10000"/>
              <a:gd name="connsiteX12" fmla="*/ 7273 w 10000"/>
              <a:gd name="connsiteY12" fmla="*/ 5373 h 10000"/>
              <a:gd name="connsiteX13" fmla="*/ 8021 w 10000"/>
              <a:gd name="connsiteY13" fmla="*/ 4765 h 10000"/>
              <a:gd name="connsiteX14" fmla="*/ 6143 w 10000"/>
              <a:gd name="connsiteY14" fmla="*/ 2882 h 10000"/>
              <a:gd name="connsiteX15" fmla="*/ 5505 w 10000"/>
              <a:gd name="connsiteY15" fmla="*/ 979 h 10000"/>
              <a:gd name="connsiteX16" fmla="*/ 5260 w 10000"/>
              <a:gd name="connsiteY16" fmla="*/ 850 h 10000"/>
              <a:gd name="connsiteX17" fmla="*/ 4325 w 10000"/>
              <a:gd name="connsiteY17" fmla="*/ 576 h 10000"/>
              <a:gd name="connsiteX18" fmla="*/ 3171 w 10000"/>
              <a:gd name="connsiteY18" fmla="*/ 0 h 10000"/>
              <a:gd name="connsiteX19" fmla="*/ 2472 w 10000"/>
              <a:gd name="connsiteY19" fmla="*/ 1770 h 10000"/>
              <a:gd name="connsiteX20" fmla="*/ 2243 w 10000"/>
              <a:gd name="connsiteY20" fmla="*/ 3463 h 10000"/>
              <a:gd name="connsiteX21" fmla="*/ 2267 w 10000"/>
              <a:gd name="connsiteY21" fmla="*/ 3898 h 10000"/>
              <a:gd name="connsiteX22" fmla="*/ 2454 w 10000"/>
              <a:gd name="connsiteY22" fmla="*/ 3694 h 10000"/>
              <a:gd name="connsiteX23" fmla="*/ 2331 w 10000"/>
              <a:gd name="connsiteY23" fmla="*/ 4409 h 10000"/>
              <a:gd name="connsiteX24" fmla="*/ 2156 w 10000"/>
              <a:gd name="connsiteY24" fmla="*/ 3663 h 10000"/>
              <a:gd name="connsiteX25" fmla="*/ 0 w 10000"/>
              <a:gd name="connsiteY25" fmla="*/ 4763 h 10000"/>
              <a:gd name="connsiteX26" fmla="*/ 1010 w 10000"/>
              <a:gd name="connsiteY26" fmla="*/ 5529 h 10000"/>
              <a:gd name="connsiteX0" fmla="*/ 713 w 9703"/>
              <a:gd name="connsiteY0" fmla="*/ 5529 h 10000"/>
              <a:gd name="connsiteX1" fmla="*/ 441 w 9703"/>
              <a:gd name="connsiteY1" fmla="*/ 9656 h 10000"/>
              <a:gd name="connsiteX2" fmla="*/ 8 w 9703"/>
              <a:gd name="connsiteY2" fmla="*/ 9812 h 10000"/>
              <a:gd name="connsiteX3" fmla="*/ 532 w 9703"/>
              <a:gd name="connsiteY3" fmla="*/ 9598 h 10000"/>
              <a:gd name="connsiteX4" fmla="*/ 2072 w 9703"/>
              <a:gd name="connsiteY4" fmla="*/ 9984 h 10000"/>
              <a:gd name="connsiteX5" fmla="*/ 2181 w 9703"/>
              <a:gd name="connsiteY5" fmla="*/ 9274 h 10000"/>
              <a:gd name="connsiteX6" fmla="*/ 4601 w 9703"/>
              <a:gd name="connsiteY6" fmla="*/ 9956 h 10000"/>
              <a:gd name="connsiteX7" fmla="*/ 6215 w 9703"/>
              <a:gd name="connsiteY7" fmla="*/ 9274 h 10000"/>
              <a:gd name="connsiteX8" fmla="*/ 7426 w 9703"/>
              <a:gd name="connsiteY8" fmla="*/ 6554 h 10000"/>
              <a:gd name="connsiteX9" fmla="*/ 9269 w 9703"/>
              <a:gd name="connsiteY9" fmla="*/ 8533 h 10000"/>
              <a:gd name="connsiteX10" fmla="*/ 9703 w 9703"/>
              <a:gd name="connsiteY10" fmla="*/ 5294 h 10000"/>
              <a:gd name="connsiteX11" fmla="*/ 8996 w 9703"/>
              <a:gd name="connsiteY11" fmla="*/ 2539 h 10000"/>
              <a:gd name="connsiteX12" fmla="*/ 6976 w 9703"/>
              <a:gd name="connsiteY12" fmla="*/ 5373 h 10000"/>
              <a:gd name="connsiteX13" fmla="*/ 7724 w 9703"/>
              <a:gd name="connsiteY13" fmla="*/ 4765 h 10000"/>
              <a:gd name="connsiteX14" fmla="*/ 5846 w 9703"/>
              <a:gd name="connsiteY14" fmla="*/ 2882 h 10000"/>
              <a:gd name="connsiteX15" fmla="*/ 5208 w 9703"/>
              <a:gd name="connsiteY15" fmla="*/ 979 h 10000"/>
              <a:gd name="connsiteX16" fmla="*/ 4963 w 9703"/>
              <a:gd name="connsiteY16" fmla="*/ 850 h 10000"/>
              <a:gd name="connsiteX17" fmla="*/ 4028 w 9703"/>
              <a:gd name="connsiteY17" fmla="*/ 576 h 10000"/>
              <a:gd name="connsiteX18" fmla="*/ 2874 w 9703"/>
              <a:gd name="connsiteY18" fmla="*/ 0 h 10000"/>
              <a:gd name="connsiteX19" fmla="*/ 2175 w 9703"/>
              <a:gd name="connsiteY19" fmla="*/ 1770 h 10000"/>
              <a:gd name="connsiteX20" fmla="*/ 1946 w 9703"/>
              <a:gd name="connsiteY20" fmla="*/ 3463 h 10000"/>
              <a:gd name="connsiteX21" fmla="*/ 1970 w 9703"/>
              <a:gd name="connsiteY21" fmla="*/ 3898 h 10000"/>
              <a:gd name="connsiteX22" fmla="*/ 2157 w 9703"/>
              <a:gd name="connsiteY22" fmla="*/ 3694 h 10000"/>
              <a:gd name="connsiteX23" fmla="*/ 2034 w 9703"/>
              <a:gd name="connsiteY23" fmla="*/ 4409 h 10000"/>
              <a:gd name="connsiteX24" fmla="*/ 1859 w 9703"/>
              <a:gd name="connsiteY24" fmla="*/ 3663 h 10000"/>
              <a:gd name="connsiteX25" fmla="*/ 2057 w 9703"/>
              <a:gd name="connsiteY25" fmla="*/ 4703 h 10000"/>
              <a:gd name="connsiteX26" fmla="*/ 713 w 9703"/>
              <a:gd name="connsiteY26" fmla="*/ 5529 h 10000"/>
              <a:gd name="connsiteX0" fmla="*/ 2050 w 10000"/>
              <a:gd name="connsiteY0" fmla="*/ 6546 h 10000"/>
              <a:gd name="connsiteX1" fmla="*/ 454 w 10000"/>
              <a:gd name="connsiteY1" fmla="*/ 9656 h 10000"/>
              <a:gd name="connsiteX2" fmla="*/ 8 w 10000"/>
              <a:gd name="connsiteY2" fmla="*/ 9812 h 10000"/>
              <a:gd name="connsiteX3" fmla="*/ 548 w 10000"/>
              <a:gd name="connsiteY3" fmla="*/ 9598 h 10000"/>
              <a:gd name="connsiteX4" fmla="*/ 2135 w 10000"/>
              <a:gd name="connsiteY4" fmla="*/ 9984 h 10000"/>
              <a:gd name="connsiteX5" fmla="*/ 2248 w 10000"/>
              <a:gd name="connsiteY5" fmla="*/ 9274 h 10000"/>
              <a:gd name="connsiteX6" fmla="*/ 4742 w 10000"/>
              <a:gd name="connsiteY6" fmla="*/ 9956 h 10000"/>
              <a:gd name="connsiteX7" fmla="*/ 6405 w 10000"/>
              <a:gd name="connsiteY7" fmla="*/ 9274 h 10000"/>
              <a:gd name="connsiteX8" fmla="*/ 7653 w 10000"/>
              <a:gd name="connsiteY8" fmla="*/ 6554 h 10000"/>
              <a:gd name="connsiteX9" fmla="*/ 9553 w 10000"/>
              <a:gd name="connsiteY9" fmla="*/ 8533 h 10000"/>
              <a:gd name="connsiteX10" fmla="*/ 10000 w 10000"/>
              <a:gd name="connsiteY10" fmla="*/ 5294 h 10000"/>
              <a:gd name="connsiteX11" fmla="*/ 9271 w 10000"/>
              <a:gd name="connsiteY11" fmla="*/ 2539 h 10000"/>
              <a:gd name="connsiteX12" fmla="*/ 7190 w 10000"/>
              <a:gd name="connsiteY12" fmla="*/ 5373 h 10000"/>
              <a:gd name="connsiteX13" fmla="*/ 7960 w 10000"/>
              <a:gd name="connsiteY13" fmla="*/ 4765 h 10000"/>
              <a:gd name="connsiteX14" fmla="*/ 6025 w 10000"/>
              <a:gd name="connsiteY14" fmla="*/ 2882 h 10000"/>
              <a:gd name="connsiteX15" fmla="*/ 5367 w 10000"/>
              <a:gd name="connsiteY15" fmla="*/ 979 h 10000"/>
              <a:gd name="connsiteX16" fmla="*/ 5115 w 10000"/>
              <a:gd name="connsiteY16" fmla="*/ 850 h 10000"/>
              <a:gd name="connsiteX17" fmla="*/ 4151 w 10000"/>
              <a:gd name="connsiteY17" fmla="*/ 576 h 10000"/>
              <a:gd name="connsiteX18" fmla="*/ 2962 w 10000"/>
              <a:gd name="connsiteY18" fmla="*/ 0 h 10000"/>
              <a:gd name="connsiteX19" fmla="*/ 2242 w 10000"/>
              <a:gd name="connsiteY19" fmla="*/ 1770 h 10000"/>
              <a:gd name="connsiteX20" fmla="*/ 2006 w 10000"/>
              <a:gd name="connsiteY20" fmla="*/ 3463 h 10000"/>
              <a:gd name="connsiteX21" fmla="*/ 2030 w 10000"/>
              <a:gd name="connsiteY21" fmla="*/ 3898 h 10000"/>
              <a:gd name="connsiteX22" fmla="*/ 2223 w 10000"/>
              <a:gd name="connsiteY22" fmla="*/ 3694 h 10000"/>
              <a:gd name="connsiteX23" fmla="*/ 2096 w 10000"/>
              <a:gd name="connsiteY23" fmla="*/ 4409 h 10000"/>
              <a:gd name="connsiteX24" fmla="*/ 1916 w 10000"/>
              <a:gd name="connsiteY24" fmla="*/ 3663 h 10000"/>
              <a:gd name="connsiteX25" fmla="*/ 2120 w 10000"/>
              <a:gd name="connsiteY25" fmla="*/ 4703 h 10000"/>
              <a:gd name="connsiteX26" fmla="*/ 2050 w 10000"/>
              <a:gd name="connsiteY26" fmla="*/ 6546 h 10000"/>
              <a:gd name="connsiteX0" fmla="*/ 2045 w 9995"/>
              <a:gd name="connsiteY0" fmla="*/ 6546 h 9984"/>
              <a:gd name="connsiteX1" fmla="*/ 449 w 9995"/>
              <a:gd name="connsiteY1" fmla="*/ 9656 h 9984"/>
              <a:gd name="connsiteX2" fmla="*/ 3 w 9995"/>
              <a:gd name="connsiteY2" fmla="*/ 9812 h 9984"/>
              <a:gd name="connsiteX3" fmla="*/ 2077 w 9995"/>
              <a:gd name="connsiteY3" fmla="*/ 6960 h 9984"/>
              <a:gd name="connsiteX4" fmla="*/ 2130 w 9995"/>
              <a:gd name="connsiteY4" fmla="*/ 9984 h 9984"/>
              <a:gd name="connsiteX5" fmla="*/ 2243 w 9995"/>
              <a:gd name="connsiteY5" fmla="*/ 9274 h 9984"/>
              <a:gd name="connsiteX6" fmla="*/ 4737 w 9995"/>
              <a:gd name="connsiteY6" fmla="*/ 9956 h 9984"/>
              <a:gd name="connsiteX7" fmla="*/ 6400 w 9995"/>
              <a:gd name="connsiteY7" fmla="*/ 9274 h 9984"/>
              <a:gd name="connsiteX8" fmla="*/ 7648 w 9995"/>
              <a:gd name="connsiteY8" fmla="*/ 6554 h 9984"/>
              <a:gd name="connsiteX9" fmla="*/ 9548 w 9995"/>
              <a:gd name="connsiteY9" fmla="*/ 8533 h 9984"/>
              <a:gd name="connsiteX10" fmla="*/ 9995 w 9995"/>
              <a:gd name="connsiteY10" fmla="*/ 5294 h 9984"/>
              <a:gd name="connsiteX11" fmla="*/ 9266 w 9995"/>
              <a:gd name="connsiteY11" fmla="*/ 2539 h 9984"/>
              <a:gd name="connsiteX12" fmla="*/ 7185 w 9995"/>
              <a:gd name="connsiteY12" fmla="*/ 5373 h 9984"/>
              <a:gd name="connsiteX13" fmla="*/ 7955 w 9995"/>
              <a:gd name="connsiteY13" fmla="*/ 4765 h 9984"/>
              <a:gd name="connsiteX14" fmla="*/ 6020 w 9995"/>
              <a:gd name="connsiteY14" fmla="*/ 2882 h 9984"/>
              <a:gd name="connsiteX15" fmla="*/ 5362 w 9995"/>
              <a:gd name="connsiteY15" fmla="*/ 979 h 9984"/>
              <a:gd name="connsiteX16" fmla="*/ 5110 w 9995"/>
              <a:gd name="connsiteY16" fmla="*/ 850 h 9984"/>
              <a:gd name="connsiteX17" fmla="*/ 4146 w 9995"/>
              <a:gd name="connsiteY17" fmla="*/ 576 h 9984"/>
              <a:gd name="connsiteX18" fmla="*/ 2957 w 9995"/>
              <a:gd name="connsiteY18" fmla="*/ 0 h 9984"/>
              <a:gd name="connsiteX19" fmla="*/ 2237 w 9995"/>
              <a:gd name="connsiteY19" fmla="*/ 1770 h 9984"/>
              <a:gd name="connsiteX20" fmla="*/ 2001 w 9995"/>
              <a:gd name="connsiteY20" fmla="*/ 3463 h 9984"/>
              <a:gd name="connsiteX21" fmla="*/ 2025 w 9995"/>
              <a:gd name="connsiteY21" fmla="*/ 3898 h 9984"/>
              <a:gd name="connsiteX22" fmla="*/ 2218 w 9995"/>
              <a:gd name="connsiteY22" fmla="*/ 3694 h 9984"/>
              <a:gd name="connsiteX23" fmla="*/ 2091 w 9995"/>
              <a:gd name="connsiteY23" fmla="*/ 4409 h 9984"/>
              <a:gd name="connsiteX24" fmla="*/ 1911 w 9995"/>
              <a:gd name="connsiteY24" fmla="*/ 3663 h 9984"/>
              <a:gd name="connsiteX25" fmla="*/ 2115 w 9995"/>
              <a:gd name="connsiteY25" fmla="*/ 4703 h 9984"/>
              <a:gd name="connsiteX26" fmla="*/ 2045 w 9995"/>
              <a:gd name="connsiteY26" fmla="*/ 6546 h 9984"/>
              <a:gd name="connsiteX0" fmla="*/ 1603 w 9557"/>
              <a:gd name="connsiteY0" fmla="*/ 6556 h 10000"/>
              <a:gd name="connsiteX1" fmla="*/ 6 w 9557"/>
              <a:gd name="connsiteY1" fmla="*/ 9671 h 10000"/>
              <a:gd name="connsiteX2" fmla="*/ 2233 w 9557"/>
              <a:gd name="connsiteY2" fmla="*/ 7881 h 10000"/>
              <a:gd name="connsiteX3" fmla="*/ 1635 w 9557"/>
              <a:gd name="connsiteY3" fmla="*/ 6971 h 10000"/>
              <a:gd name="connsiteX4" fmla="*/ 1688 w 9557"/>
              <a:gd name="connsiteY4" fmla="*/ 10000 h 10000"/>
              <a:gd name="connsiteX5" fmla="*/ 1801 w 9557"/>
              <a:gd name="connsiteY5" fmla="*/ 9289 h 10000"/>
              <a:gd name="connsiteX6" fmla="*/ 4296 w 9557"/>
              <a:gd name="connsiteY6" fmla="*/ 9972 h 10000"/>
              <a:gd name="connsiteX7" fmla="*/ 5960 w 9557"/>
              <a:gd name="connsiteY7" fmla="*/ 9289 h 10000"/>
              <a:gd name="connsiteX8" fmla="*/ 7209 w 9557"/>
              <a:gd name="connsiteY8" fmla="*/ 6565 h 10000"/>
              <a:gd name="connsiteX9" fmla="*/ 9110 w 9557"/>
              <a:gd name="connsiteY9" fmla="*/ 8547 h 10000"/>
              <a:gd name="connsiteX10" fmla="*/ 9557 w 9557"/>
              <a:gd name="connsiteY10" fmla="*/ 5302 h 10000"/>
              <a:gd name="connsiteX11" fmla="*/ 8828 w 9557"/>
              <a:gd name="connsiteY11" fmla="*/ 2543 h 10000"/>
              <a:gd name="connsiteX12" fmla="*/ 6746 w 9557"/>
              <a:gd name="connsiteY12" fmla="*/ 5382 h 10000"/>
              <a:gd name="connsiteX13" fmla="*/ 7516 w 9557"/>
              <a:gd name="connsiteY13" fmla="*/ 4773 h 10000"/>
              <a:gd name="connsiteX14" fmla="*/ 5580 w 9557"/>
              <a:gd name="connsiteY14" fmla="*/ 2887 h 10000"/>
              <a:gd name="connsiteX15" fmla="*/ 4922 w 9557"/>
              <a:gd name="connsiteY15" fmla="*/ 981 h 10000"/>
              <a:gd name="connsiteX16" fmla="*/ 4670 w 9557"/>
              <a:gd name="connsiteY16" fmla="*/ 851 h 10000"/>
              <a:gd name="connsiteX17" fmla="*/ 3705 w 9557"/>
              <a:gd name="connsiteY17" fmla="*/ 577 h 10000"/>
              <a:gd name="connsiteX18" fmla="*/ 2515 w 9557"/>
              <a:gd name="connsiteY18" fmla="*/ 0 h 10000"/>
              <a:gd name="connsiteX19" fmla="*/ 1795 w 9557"/>
              <a:gd name="connsiteY19" fmla="*/ 1773 h 10000"/>
              <a:gd name="connsiteX20" fmla="*/ 1559 w 9557"/>
              <a:gd name="connsiteY20" fmla="*/ 3469 h 10000"/>
              <a:gd name="connsiteX21" fmla="*/ 1583 w 9557"/>
              <a:gd name="connsiteY21" fmla="*/ 3904 h 10000"/>
              <a:gd name="connsiteX22" fmla="*/ 1776 w 9557"/>
              <a:gd name="connsiteY22" fmla="*/ 3700 h 10000"/>
              <a:gd name="connsiteX23" fmla="*/ 1649 w 9557"/>
              <a:gd name="connsiteY23" fmla="*/ 4416 h 10000"/>
              <a:gd name="connsiteX24" fmla="*/ 1469 w 9557"/>
              <a:gd name="connsiteY24" fmla="*/ 3669 h 10000"/>
              <a:gd name="connsiteX25" fmla="*/ 1673 w 9557"/>
              <a:gd name="connsiteY25" fmla="*/ 4711 h 10000"/>
              <a:gd name="connsiteX26" fmla="*/ 1603 w 9557"/>
              <a:gd name="connsiteY26" fmla="*/ 6556 h 10000"/>
              <a:gd name="connsiteX0" fmla="*/ 141 w 8464"/>
              <a:gd name="connsiteY0" fmla="*/ 6556 h 10000"/>
              <a:gd name="connsiteX1" fmla="*/ 373 w 8464"/>
              <a:gd name="connsiteY1" fmla="*/ 7883 h 10000"/>
              <a:gd name="connsiteX2" fmla="*/ 801 w 8464"/>
              <a:gd name="connsiteY2" fmla="*/ 7881 h 10000"/>
              <a:gd name="connsiteX3" fmla="*/ 175 w 8464"/>
              <a:gd name="connsiteY3" fmla="*/ 6971 h 10000"/>
              <a:gd name="connsiteX4" fmla="*/ 230 w 8464"/>
              <a:gd name="connsiteY4" fmla="*/ 10000 h 10000"/>
              <a:gd name="connsiteX5" fmla="*/ 348 w 8464"/>
              <a:gd name="connsiteY5" fmla="*/ 9289 h 10000"/>
              <a:gd name="connsiteX6" fmla="*/ 2959 w 8464"/>
              <a:gd name="connsiteY6" fmla="*/ 9972 h 10000"/>
              <a:gd name="connsiteX7" fmla="*/ 4700 w 8464"/>
              <a:gd name="connsiteY7" fmla="*/ 9289 h 10000"/>
              <a:gd name="connsiteX8" fmla="*/ 6007 w 8464"/>
              <a:gd name="connsiteY8" fmla="*/ 6565 h 10000"/>
              <a:gd name="connsiteX9" fmla="*/ 7996 w 8464"/>
              <a:gd name="connsiteY9" fmla="*/ 8547 h 10000"/>
              <a:gd name="connsiteX10" fmla="*/ 8464 w 8464"/>
              <a:gd name="connsiteY10" fmla="*/ 5302 h 10000"/>
              <a:gd name="connsiteX11" fmla="*/ 7701 w 8464"/>
              <a:gd name="connsiteY11" fmla="*/ 2543 h 10000"/>
              <a:gd name="connsiteX12" fmla="*/ 5523 w 8464"/>
              <a:gd name="connsiteY12" fmla="*/ 5382 h 10000"/>
              <a:gd name="connsiteX13" fmla="*/ 6328 w 8464"/>
              <a:gd name="connsiteY13" fmla="*/ 4773 h 10000"/>
              <a:gd name="connsiteX14" fmla="*/ 4303 w 8464"/>
              <a:gd name="connsiteY14" fmla="*/ 2887 h 10000"/>
              <a:gd name="connsiteX15" fmla="*/ 3614 w 8464"/>
              <a:gd name="connsiteY15" fmla="*/ 981 h 10000"/>
              <a:gd name="connsiteX16" fmla="*/ 3350 w 8464"/>
              <a:gd name="connsiteY16" fmla="*/ 851 h 10000"/>
              <a:gd name="connsiteX17" fmla="*/ 2341 w 8464"/>
              <a:gd name="connsiteY17" fmla="*/ 577 h 10000"/>
              <a:gd name="connsiteX18" fmla="*/ 1096 w 8464"/>
              <a:gd name="connsiteY18" fmla="*/ 0 h 10000"/>
              <a:gd name="connsiteX19" fmla="*/ 342 w 8464"/>
              <a:gd name="connsiteY19" fmla="*/ 1773 h 10000"/>
              <a:gd name="connsiteX20" fmla="*/ 95 w 8464"/>
              <a:gd name="connsiteY20" fmla="*/ 3469 h 10000"/>
              <a:gd name="connsiteX21" fmla="*/ 120 w 8464"/>
              <a:gd name="connsiteY21" fmla="*/ 3904 h 10000"/>
              <a:gd name="connsiteX22" fmla="*/ 322 w 8464"/>
              <a:gd name="connsiteY22" fmla="*/ 3700 h 10000"/>
              <a:gd name="connsiteX23" fmla="*/ 189 w 8464"/>
              <a:gd name="connsiteY23" fmla="*/ 4416 h 10000"/>
              <a:gd name="connsiteX24" fmla="*/ 1 w 8464"/>
              <a:gd name="connsiteY24" fmla="*/ 3669 h 10000"/>
              <a:gd name="connsiteX25" fmla="*/ 215 w 8464"/>
              <a:gd name="connsiteY25" fmla="*/ 4711 h 10000"/>
              <a:gd name="connsiteX26" fmla="*/ 141 w 8464"/>
              <a:gd name="connsiteY26" fmla="*/ 6556 h 10000"/>
              <a:gd name="connsiteX0" fmla="*/ 167 w 10000"/>
              <a:gd name="connsiteY0" fmla="*/ 6556 h 9972"/>
              <a:gd name="connsiteX1" fmla="*/ 441 w 10000"/>
              <a:gd name="connsiteY1" fmla="*/ 7883 h 9972"/>
              <a:gd name="connsiteX2" fmla="*/ 946 w 10000"/>
              <a:gd name="connsiteY2" fmla="*/ 7881 h 9972"/>
              <a:gd name="connsiteX3" fmla="*/ 207 w 10000"/>
              <a:gd name="connsiteY3" fmla="*/ 6971 h 9972"/>
              <a:gd name="connsiteX4" fmla="*/ 1069 w 10000"/>
              <a:gd name="connsiteY4" fmla="*/ 8621 h 9972"/>
              <a:gd name="connsiteX5" fmla="*/ 411 w 10000"/>
              <a:gd name="connsiteY5" fmla="*/ 9289 h 9972"/>
              <a:gd name="connsiteX6" fmla="*/ 3496 w 10000"/>
              <a:gd name="connsiteY6" fmla="*/ 9972 h 9972"/>
              <a:gd name="connsiteX7" fmla="*/ 5553 w 10000"/>
              <a:gd name="connsiteY7" fmla="*/ 9289 h 9972"/>
              <a:gd name="connsiteX8" fmla="*/ 7097 w 10000"/>
              <a:gd name="connsiteY8" fmla="*/ 6565 h 9972"/>
              <a:gd name="connsiteX9" fmla="*/ 9447 w 10000"/>
              <a:gd name="connsiteY9" fmla="*/ 8547 h 9972"/>
              <a:gd name="connsiteX10" fmla="*/ 10000 w 10000"/>
              <a:gd name="connsiteY10" fmla="*/ 5302 h 9972"/>
              <a:gd name="connsiteX11" fmla="*/ 9099 w 10000"/>
              <a:gd name="connsiteY11" fmla="*/ 2543 h 9972"/>
              <a:gd name="connsiteX12" fmla="*/ 6525 w 10000"/>
              <a:gd name="connsiteY12" fmla="*/ 5382 h 9972"/>
              <a:gd name="connsiteX13" fmla="*/ 7476 w 10000"/>
              <a:gd name="connsiteY13" fmla="*/ 4773 h 9972"/>
              <a:gd name="connsiteX14" fmla="*/ 5084 w 10000"/>
              <a:gd name="connsiteY14" fmla="*/ 2887 h 9972"/>
              <a:gd name="connsiteX15" fmla="*/ 4270 w 10000"/>
              <a:gd name="connsiteY15" fmla="*/ 981 h 9972"/>
              <a:gd name="connsiteX16" fmla="*/ 3958 w 10000"/>
              <a:gd name="connsiteY16" fmla="*/ 851 h 9972"/>
              <a:gd name="connsiteX17" fmla="*/ 2766 w 10000"/>
              <a:gd name="connsiteY17" fmla="*/ 577 h 9972"/>
              <a:gd name="connsiteX18" fmla="*/ 1295 w 10000"/>
              <a:gd name="connsiteY18" fmla="*/ 0 h 9972"/>
              <a:gd name="connsiteX19" fmla="*/ 404 w 10000"/>
              <a:gd name="connsiteY19" fmla="*/ 1773 h 9972"/>
              <a:gd name="connsiteX20" fmla="*/ 112 w 10000"/>
              <a:gd name="connsiteY20" fmla="*/ 3469 h 9972"/>
              <a:gd name="connsiteX21" fmla="*/ 142 w 10000"/>
              <a:gd name="connsiteY21" fmla="*/ 3904 h 9972"/>
              <a:gd name="connsiteX22" fmla="*/ 380 w 10000"/>
              <a:gd name="connsiteY22" fmla="*/ 3700 h 9972"/>
              <a:gd name="connsiteX23" fmla="*/ 223 w 10000"/>
              <a:gd name="connsiteY23" fmla="*/ 4416 h 9972"/>
              <a:gd name="connsiteX24" fmla="*/ 1 w 10000"/>
              <a:gd name="connsiteY24" fmla="*/ 3669 h 9972"/>
              <a:gd name="connsiteX25" fmla="*/ 254 w 10000"/>
              <a:gd name="connsiteY25" fmla="*/ 4711 h 9972"/>
              <a:gd name="connsiteX26" fmla="*/ 167 w 10000"/>
              <a:gd name="connsiteY26" fmla="*/ 6556 h 9972"/>
              <a:gd name="connsiteX0" fmla="*/ 167 w 10000"/>
              <a:gd name="connsiteY0" fmla="*/ 6574 h 10000"/>
              <a:gd name="connsiteX1" fmla="*/ 441 w 10000"/>
              <a:gd name="connsiteY1" fmla="*/ 7905 h 10000"/>
              <a:gd name="connsiteX2" fmla="*/ 946 w 10000"/>
              <a:gd name="connsiteY2" fmla="*/ 7903 h 10000"/>
              <a:gd name="connsiteX3" fmla="*/ 207 w 10000"/>
              <a:gd name="connsiteY3" fmla="*/ 6991 h 10000"/>
              <a:gd name="connsiteX4" fmla="*/ 1069 w 10000"/>
              <a:gd name="connsiteY4" fmla="*/ 8645 h 10000"/>
              <a:gd name="connsiteX5" fmla="*/ 411 w 10000"/>
              <a:gd name="connsiteY5" fmla="*/ 9315 h 10000"/>
              <a:gd name="connsiteX6" fmla="*/ 3496 w 10000"/>
              <a:gd name="connsiteY6" fmla="*/ 10000 h 10000"/>
              <a:gd name="connsiteX7" fmla="*/ 5327 w 10000"/>
              <a:gd name="connsiteY7" fmla="*/ 7864 h 10000"/>
              <a:gd name="connsiteX8" fmla="*/ 7097 w 10000"/>
              <a:gd name="connsiteY8" fmla="*/ 6583 h 10000"/>
              <a:gd name="connsiteX9" fmla="*/ 9447 w 10000"/>
              <a:gd name="connsiteY9" fmla="*/ 8571 h 10000"/>
              <a:gd name="connsiteX10" fmla="*/ 10000 w 10000"/>
              <a:gd name="connsiteY10" fmla="*/ 5317 h 10000"/>
              <a:gd name="connsiteX11" fmla="*/ 9099 w 10000"/>
              <a:gd name="connsiteY11" fmla="*/ 2550 h 10000"/>
              <a:gd name="connsiteX12" fmla="*/ 6525 w 10000"/>
              <a:gd name="connsiteY12" fmla="*/ 5397 h 10000"/>
              <a:gd name="connsiteX13" fmla="*/ 7476 w 10000"/>
              <a:gd name="connsiteY13" fmla="*/ 4786 h 10000"/>
              <a:gd name="connsiteX14" fmla="*/ 5084 w 10000"/>
              <a:gd name="connsiteY14" fmla="*/ 2895 h 10000"/>
              <a:gd name="connsiteX15" fmla="*/ 4270 w 10000"/>
              <a:gd name="connsiteY15" fmla="*/ 984 h 10000"/>
              <a:gd name="connsiteX16" fmla="*/ 3958 w 10000"/>
              <a:gd name="connsiteY16" fmla="*/ 853 h 10000"/>
              <a:gd name="connsiteX17" fmla="*/ 2766 w 10000"/>
              <a:gd name="connsiteY17" fmla="*/ 579 h 10000"/>
              <a:gd name="connsiteX18" fmla="*/ 1295 w 10000"/>
              <a:gd name="connsiteY18" fmla="*/ 0 h 10000"/>
              <a:gd name="connsiteX19" fmla="*/ 404 w 10000"/>
              <a:gd name="connsiteY19" fmla="*/ 1778 h 10000"/>
              <a:gd name="connsiteX20" fmla="*/ 112 w 10000"/>
              <a:gd name="connsiteY20" fmla="*/ 3479 h 10000"/>
              <a:gd name="connsiteX21" fmla="*/ 142 w 10000"/>
              <a:gd name="connsiteY21" fmla="*/ 3915 h 10000"/>
              <a:gd name="connsiteX22" fmla="*/ 380 w 10000"/>
              <a:gd name="connsiteY22" fmla="*/ 3710 h 10000"/>
              <a:gd name="connsiteX23" fmla="*/ 223 w 10000"/>
              <a:gd name="connsiteY23" fmla="*/ 4428 h 10000"/>
              <a:gd name="connsiteX24" fmla="*/ 1 w 10000"/>
              <a:gd name="connsiteY24" fmla="*/ 3679 h 10000"/>
              <a:gd name="connsiteX25" fmla="*/ 254 w 10000"/>
              <a:gd name="connsiteY25" fmla="*/ 4724 h 10000"/>
              <a:gd name="connsiteX26" fmla="*/ 167 w 10000"/>
              <a:gd name="connsiteY26" fmla="*/ 6574 h 10000"/>
              <a:gd name="connsiteX0" fmla="*/ 167 w 10000"/>
              <a:gd name="connsiteY0" fmla="*/ 6574 h 10000"/>
              <a:gd name="connsiteX1" fmla="*/ 441 w 10000"/>
              <a:gd name="connsiteY1" fmla="*/ 7905 h 10000"/>
              <a:gd name="connsiteX2" fmla="*/ 946 w 10000"/>
              <a:gd name="connsiteY2" fmla="*/ 7903 h 10000"/>
              <a:gd name="connsiteX3" fmla="*/ 207 w 10000"/>
              <a:gd name="connsiteY3" fmla="*/ 6991 h 10000"/>
              <a:gd name="connsiteX4" fmla="*/ 1069 w 10000"/>
              <a:gd name="connsiteY4" fmla="*/ 8645 h 10000"/>
              <a:gd name="connsiteX5" fmla="*/ 411 w 10000"/>
              <a:gd name="connsiteY5" fmla="*/ 9315 h 10000"/>
              <a:gd name="connsiteX6" fmla="*/ 3496 w 10000"/>
              <a:gd name="connsiteY6" fmla="*/ 10000 h 10000"/>
              <a:gd name="connsiteX7" fmla="*/ 5327 w 10000"/>
              <a:gd name="connsiteY7" fmla="*/ 7864 h 10000"/>
              <a:gd name="connsiteX8" fmla="*/ 7097 w 10000"/>
              <a:gd name="connsiteY8" fmla="*/ 6583 h 10000"/>
              <a:gd name="connsiteX9" fmla="*/ 9447 w 10000"/>
              <a:gd name="connsiteY9" fmla="*/ 8571 h 10000"/>
              <a:gd name="connsiteX10" fmla="*/ 10000 w 10000"/>
              <a:gd name="connsiteY10" fmla="*/ 5317 h 10000"/>
              <a:gd name="connsiteX11" fmla="*/ 9099 w 10000"/>
              <a:gd name="connsiteY11" fmla="*/ 2550 h 10000"/>
              <a:gd name="connsiteX12" fmla="*/ 5665 w 10000"/>
              <a:gd name="connsiteY12" fmla="*/ 7077 h 10000"/>
              <a:gd name="connsiteX13" fmla="*/ 7476 w 10000"/>
              <a:gd name="connsiteY13" fmla="*/ 4786 h 10000"/>
              <a:gd name="connsiteX14" fmla="*/ 5084 w 10000"/>
              <a:gd name="connsiteY14" fmla="*/ 2895 h 10000"/>
              <a:gd name="connsiteX15" fmla="*/ 4270 w 10000"/>
              <a:gd name="connsiteY15" fmla="*/ 984 h 10000"/>
              <a:gd name="connsiteX16" fmla="*/ 3958 w 10000"/>
              <a:gd name="connsiteY16" fmla="*/ 853 h 10000"/>
              <a:gd name="connsiteX17" fmla="*/ 2766 w 10000"/>
              <a:gd name="connsiteY17" fmla="*/ 579 h 10000"/>
              <a:gd name="connsiteX18" fmla="*/ 1295 w 10000"/>
              <a:gd name="connsiteY18" fmla="*/ 0 h 10000"/>
              <a:gd name="connsiteX19" fmla="*/ 404 w 10000"/>
              <a:gd name="connsiteY19" fmla="*/ 1778 h 10000"/>
              <a:gd name="connsiteX20" fmla="*/ 112 w 10000"/>
              <a:gd name="connsiteY20" fmla="*/ 3479 h 10000"/>
              <a:gd name="connsiteX21" fmla="*/ 142 w 10000"/>
              <a:gd name="connsiteY21" fmla="*/ 3915 h 10000"/>
              <a:gd name="connsiteX22" fmla="*/ 380 w 10000"/>
              <a:gd name="connsiteY22" fmla="*/ 3710 h 10000"/>
              <a:gd name="connsiteX23" fmla="*/ 223 w 10000"/>
              <a:gd name="connsiteY23" fmla="*/ 4428 h 10000"/>
              <a:gd name="connsiteX24" fmla="*/ 1 w 10000"/>
              <a:gd name="connsiteY24" fmla="*/ 3679 h 10000"/>
              <a:gd name="connsiteX25" fmla="*/ 254 w 10000"/>
              <a:gd name="connsiteY25" fmla="*/ 4724 h 10000"/>
              <a:gd name="connsiteX26" fmla="*/ 167 w 10000"/>
              <a:gd name="connsiteY26" fmla="*/ 6574 h 10000"/>
              <a:gd name="connsiteX0" fmla="*/ 167 w 10000"/>
              <a:gd name="connsiteY0" fmla="*/ 6574 h 10000"/>
              <a:gd name="connsiteX1" fmla="*/ 441 w 10000"/>
              <a:gd name="connsiteY1" fmla="*/ 7905 h 10000"/>
              <a:gd name="connsiteX2" fmla="*/ 946 w 10000"/>
              <a:gd name="connsiteY2" fmla="*/ 7903 h 10000"/>
              <a:gd name="connsiteX3" fmla="*/ 207 w 10000"/>
              <a:gd name="connsiteY3" fmla="*/ 6991 h 10000"/>
              <a:gd name="connsiteX4" fmla="*/ 1069 w 10000"/>
              <a:gd name="connsiteY4" fmla="*/ 8645 h 10000"/>
              <a:gd name="connsiteX5" fmla="*/ 411 w 10000"/>
              <a:gd name="connsiteY5" fmla="*/ 9315 h 10000"/>
              <a:gd name="connsiteX6" fmla="*/ 3496 w 10000"/>
              <a:gd name="connsiteY6" fmla="*/ 10000 h 10000"/>
              <a:gd name="connsiteX7" fmla="*/ 5327 w 10000"/>
              <a:gd name="connsiteY7" fmla="*/ 7864 h 10000"/>
              <a:gd name="connsiteX8" fmla="*/ 7097 w 10000"/>
              <a:gd name="connsiteY8" fmla="*/ 6583 h 10000"/>
              <a:gd name="connsiteX9" fmla="*/ 9447 w 10000"/>
              <a:gd name="connsiteY9" fmla="*/ 8571 h 10000"/>
              <a:gd name="connsiteX10" fmla="*/ 10000 w 10000"/>
              <a:gd name="connsiteY10" fmla="*/ 5317 h 10000"/>
              <a:gd name="connsiteX11" fmla="*/ 9099 w 10000"/>
              <a:gd name="connsiteY11" fmla="*/ 2550 h 10000"/>
              <a:gd name="connsiteX12" fmla="*/ 5665 w 10000"/>
              <a:gd name="connsiteY12" fmla="*/ 7077 h 10000"/>
              <a:gd name="connsiteX13" fmla="*/ 6206 w 10000"/>
              <a:gd name="connsiteY13" fmla="*/ 6470 h 10000"/>
              <a:gd name="connsiteX14" fmla="*/ 5084 w 10000"/>
              <a:gd name="connsiteY14" fmla="*/ 2895 h 10000"/>
              <a:gd name="connsiteX15" fmla="*/ 4270 w 10000"/>
              <a:gd name="connsiteY15" fmla="*/ 984 h 10000"/>
              <a:gd name="connsiteX16" fmla="*/ 3958 w 10000"/>
              <a:gd name="connsiteY16" fmla="*/ 853 h 10000"/>
              <a:gd name="connsiteX17" fmla="*/ 2766 w 10000"/>
              <a:gd name="connsiteY17" fmla="*/ 579 h 10000"/>
              <a:gd name="connsiteX18" fmla="*/ 1295 w 10000"/>
              <a:gd name="connsiteY18" fmla="*/ 0 h 10000"/>
              <a:gd name="connsiteX19" fmla="*/ 404 w 10000"/>
              <a:gd name="connsiteY19" fmla="*/ 1778 h 10000"/>
              <a:gd name="connsiteX20" fmla="*/ 112 w 10000"/>
              <a:gd name="connsiteY20" fmla="*/ 3479 h 10000"/>
              <a:gd name="connsiteX21" fmla="*/ 142 w 10000"/>
              <a:gd name="connsiteY21" fmla="*/ 3915 h 10000"/>
              <a:gd name="connsiteX22" fmla="*/ 380 w 10000"/>
              <a:gd name="connsiteY22" fmla="*/ 3710 h 10000"/>
              <a:gd name="connsiteX23" fmla="*/ 223 w 10000"/>
              <a:gd name="connsiteY23" fmla="*/ 4428 h 10000"/>
              <a:gd name="connsiteX24" fmla="*/ 1 w 10000"/>
              <a:gd name="connsiteY24" fmla="*/ 3679 h 10000"/>
              <a:gd name="connsiteX25" fmla="*/ 254 w 10000"/>
              <a:gd name="connsiteY25" fmla="*/ 4724 h 10000"/>
              <a:gd name="connsiteX26" fmla="*/ 167 w 10000"/>
              <a:gd name="connsiteY26" fmla="*/ 6574 h 10000"/>
              <a:gd name="connsiteX0" fmla="*/ 167 w 10000"/>
              <a:gd name="connsiteY0" fmla="*/ 6574 h 10000"/>
              <a:gd name="connsiteX1" fmla="*/ 441 w 10000"/>
              <a:gd name="connsiteY1" fmla="*/ 7905 h 10000"/>
              <a:gd name="connsiteX2" fmla="*/ 946 w 10000"/>
              <a:gd name="connsiteY2" fmla="*/ 7903 h 10000"/>
              <a:gd name="connsiteX3" fmla="*/ 207 w 10000"/>
              <a:gd name="connsiteY3" fmla="*/ 6991 h 10000"/>
              <a:gd name="connsiteX4" fmla="*/ 1069 w 10000"/>
              <a:gd name="connsiteY4" fmla="*/ 8645 h 10000"/>
              <a:gd name="connsiteX5" fmla="*/ 411 w 10000"/>
              <a:gd name="connsiteY5" fmla="*/ 9315 h 10000"/>
              <a:gd name="connsiteX6" fmla="*/ 3496 w 10000"/>
              <a:gd name="connsiteY6" fmla="*/ 10000 h 10000"/>
              <a:gd name="connsiteX7" fmla="*/ 5327 w 10000"/>
              <a:gd name="connsiteY7" fmla="*/ 7864 h 10000"/>
              <a:gd name="connsiteX8" fmla="*/ 7097 w 10000"/>
              <a:gd name="connsiteY8" fmla="*/ 6583 h 10000"/>
              <a:gd name="connsiteX9" fmla="*/ 9447 w 10000"/>
              <a:gd name="connsiteY9" fmla="*/ 8571 h 10000"/>
              <a:gd name="connsiteX10" fmla="*/ 10000 w 10000"/>
              <a:gd name="connsiteY10" fmla="*/ 5317 h 10000"/>
              <a:gd name="connsiteX11" fmla="*/ 9099 w 10000"/>
              <a:gd name="connsiteY11" fmla="*/ 2550 h 10000"/>
              <a:gd name="connsiteX12" fmla="*/ 5665 w 10000"/>
              <a:gd name="connsiteY12" fmla="*/ 7077 h 10000"/>
              <a:gd name="connsiteX13" fmla="*/ 6206 w 10000"/>
              <a:gd name="connsiteY13" fmla="*/ 6470 h 10000"/>
              <a:gd name="connsiteX14" fmla="*/ 5084 w 10000"/>
              <a:gd name="connsiteY14" fmla="*/ 2895 h 10000"/>
              <a:gd name="connsiteX15" fmla="*/ 4270 w 10000"/>
              <a:gd name="connsiteY15" fmla="*/ 984 h 10000"/>
              <a:gd name="connsiteX16" fmla="*/ 3958 w 10000"/>
              <a:gd name="connsiteY16" fmla="*/ 853 h 10000"/>
              <a:gd name="connsiteX17" fmla="*/ 2766 w 10000"/>
              <a:gd name="connsiteY17" fmla="*/ 579 h 10000"/>
              <a:gd name="connsiteX18" fmla="*/ 1295 w 10000"/>
              <a:gd name="connsiteY18" fmla="*/ 0 h 10000"/>
              <a:gd name="connsiteX19" fmla="*/ 404 w 10000"/>
              <a:gd name="connsiteY19" fmla="*/ 1778 h 10000"/>
              <a:gd name="connsiteX20" fmla="*/ 112 w 10000"/>
              <a:gd name="connsiteY20" fmla="*/ 3479 h 10000"/>
              <a:gd name="connsiteX21" fmla="*/ 142 w 10000"/>
              <a:gd name="connsiteY21" fmla="*/ 3915 h 10000"/>
              <a:gd name="connsiteX22" fmla="*/ 380 w 10000"/>
              <a:gd name="connsiteY22" fmla="*/ 3710 h 10000"/>
              <a:gd name="connsiteX23" fmla="*/ 223 w 10000"/>
              <a:gd name="connsiteY23" fmla="*/ 4428 h 10000"/>
              <a:gd name="connsiteX24" fmla="*/ 1 w 10000"/>
              <a:gd name="connsiteY24" fmla="*/ 3679 h 10000"/>
              <a:gd name="connsiteX25" fmla="*/ 254 w 10000"/>
              <a:gd name="connsiteY25" fmla="*/ 4724 h 10000"/>
              <a:gd name="connsiteX26" fmla="*/ 167 w 10000"/>
              <a:gd name="connsiteY26" fmla="*/ 6574 h 10000"/>
              <a:gd name="connsiteX0" fmla="*/ 167 w 10000"/>
              <a:gd name="connsiteY0" fmla="*/ 6574 h 10000"/>
              <a:gd name="connsiteX1" fmla="*/ 441 w 10000"/>
              <a:gd name="connsiteY1" fmla="*/ 7905 h 10000"/>
              <a:gd name="connsiteX2" fmla="*/ 946 w 10000"/>
              <a:gd name="connsiteY2" fmla="*/ 7903 h 10000"/>
              <a:gd name="connsiteX3" fmla="*/ 207 w 10000"/>
              <a:gd name="connsiteY3" fmla="*/ 6991 h 10000"/>
              <a:gd name="connsiteX4" fmla="*/ 1069 w 10000"/>
              <a:gd name="connsiteY4" fmla="*/ 8645 h 10000"/>
              <a:gd name="connsiteX5" fmla="*/ 411 w 10000"/>
              <a:gd name="connsiteY5" fmla="*/ 9315 h 10000"/>
              <a:gd name="connsiteX6" fmla="*/ 3496 w 10000"/>
              <a:gd name="connsiteY6" fmla="*/ 10000 h 10000"/>
              <a:gd name="connsiteX7" fmla="*/ 5327 w 10000"/>
              <a:gd name="connsiteY7" fmla="*/ 7864 h 10000"/>
              <a:gd name="connsiteX8" fmla="*/ 7097 w 10000"/>
              <a:gd name="connsiteY8" fmla="*/ 6583 h 10000"/>
              <a:gd name="connsiteX9" fmla="*/ 9447 w 10000"/>
              <a:gd name="connsiteY9" fmla="*/ 8571 h 10000"/>
              <a:gd name="connsiteX10" fmla="*/ 10000 w 10000"/>
              <a:gd name="connsiteY10" fmla="*/ 5317 h 10000"/>
              <a:gd name="connsiteX11" fmla="*/ 9099 w 10000"/>
              <a:gd name="connsiteY11" fmla="*/ 2550 h 10000"/>
              <a:gd name="connsiteX12" fmla="*/ 5665 w 10000"/>
              <a:gd name="connsiteY12" fmla="*/ 7077 h 10000"/>
              <a:gd name="connsiteX13" fmla="*/ 6729 w 10000"/>
              <a:gd name="connsiteY13" fmla="*/ 6188 h 10000"/>
              <a:gd name="connsiteX14" fmla="*/ 5084 w 10000"/>
              <a:gd name="connsiteY14" fmla="*/ 2895 h 10000"/>
              <a:gd name="connsiteX15" fmla="*/ 4270 w 10000"/>
              <a:gd name="connsiteY15" fmla="*/ 984 h 10000"/>
              <a:gd name="connsiteX16" fmla="*/ 3958 w 10000"/>
              <a:gd name="connsiteY16" fmla="*/ 853 h 10000"/>
              <a:gd name="connsiteX17" fmla="*/ 2766 w 10000"/>
              <a:gd name="connsiteY17" fmla="*/ 579 h 10000"/>
              <a:gd name="connsiteX18" fmla="*/ 1295 w 10000"/>
              <a:gd name="connsiteY18" fmla="*/ 0 h 10000"/>
              <a:gd name="connsiteX19" fmla="*/ 404 w 10000"/>
              <a:gd name="connsiteY19" fmla="*/ 1778 h 10000"/>
              <a:gd name="connsiteX20" fmla="*/ 112 w 10000"/>
              <a:gd name="connsiteY20" fmla="*/ 3479 h 10000"/>
              <a:gd name="connsiteX21" fmla="*/ 142 w 10000"/>
              <a:gd name="connsiteY21" fmla="*/ 3915 h 10000"/>
              <a:gd name="connsiteX22" fmla="*/ 380 w 10000"/>
              <a:gd name="connsiteY22" fmla="*/ 3710 h 10000"/>
              <a:gd name="connsiteX23" fmla="*/ 223 w 10000"/>
              <a:gd name="connsiteY23" fmla="*/ 4428 h 10000"/>
              <a:gd name="connsiteX24" fmla="*/ 1 w 10000"/>
              <a:gd name="connsiteY24" fmla="*/ 3679 h 10000"/>
              <a:gd name="connsiteX25" fmla="*/ 254 w 10000"/>
              <a:gd name="connsiteY25" fmla="*/ 4724 h 10000"/>
              <a:gd name="connsiteX26" fmla="*/ 167 w 10000"/>
              <a:gd name="connsiteY26" fmla="*/ 6574 h 10000"/>
              <a:gd name="connsiteX0" fmla="*/ 167 w 10000"/>
              <a:gd name="connsiteY0" fmla="*/ 6574 h 10000"/>
              <a:gd name="connsiteX1" fmla="*/ 441 w 10000"/>
              <a:gd name="connsiteY1" fmla="*/ 7905 h 10000"/>
              <a:gd name="connsiteX2" fmla="*/ 946 w 10000"/>
              <a:gd name="connsiteY2" fmla="*/ 7903 h 10000"/>
              <a:gd name="connsiteX3" fmla="*/ 207 w 10000"/>
              <a:gd name="connsiteY3" fmla="*/ 6991 h 10000"/>
              <a:gd name="connsiteX4" fmla="*/ 1069 w 10000"/>
              <a:gd name="connsiteY4" fmla="*/ 8645 h 10000"/>
              <a:gd name="connsiteX5" fmla="*/ 411 w 10000"/>
              <a:gd name="connsiteY5" fmla="*/ 9315 h 10000"/>
              <a:gd name="connsiteX6" fmla="*/ 3496 w 10000"/>
              <a:gd name="connsiteY6" fmla="*/ 10000 h 10000"/>
              <a:gd name="connsiteX7" fmla="*/ 5327 w 10000"/>
              <a:gd name="connsiteY7" fmla="*/ 7864 h 10000"/>
              <a:gd name="connsiteX8" fmla="*/ 7097 w 10000"/>
              <a:gd name="connsiteY8" fmla="*/ 6583 h 10000"/>
              <a:gd name="connsiteX9" fmla="*/ 9447 w 10000"/>
              <a:gd name="connsiteY9" fmla="*/ 8571 h 10000"/>
              <a:gd name="connsiteX10" fmla="*/ 10000 w 10000"/>
              <a:gd name="connsiteY10" fmla="*/ 5317 h 10000"/>
              <a:gd name="connsiteX11" fmla="*/ 9099 w 10000"/>
              <a:gd name="connsiteY11" fmla="*/ 2550 h 10000"/>
              <a:gd name="connsiteX12" fmla="*/ 5665 w 10000"/>
              <a:gd name="connsiteY12" fmla="*/ 7077 h 10000"/>
              <a:gd name="connsiteX13" fmla="*/ 6313 w 10000"/>
              <a:gd name="connsiteY13" fmla="*/ 6350 h 10000"/>
              <a:gd name="connsiteX14" fmla="*/ 5084 w 10000"/>
              <a:gd name="connsiteY14" fmla="*/ 2895 h 10000"/>
              <a:gd name="connsiteX15" fmla="*/ 4270 w 10000"/>
              <a:gd name="connsiteY15" fmla="*/ 984 h 10000"/>
              <a:gd name="connsiteX16" fmla="*/ 3958 w 10000"/>
              <a:gd name="connsiteY16" fmla="*/ 853 h 10000"/>
              <a:gd name="connsiteX17" fmla="*/ 2766 w 10000"/>
              <a:gd name="connsiteY17" fmla="*/ 579 h 10000"/>
              <a:gd name="connsiteX18" fmla="*/ 1295 w 10000"/>
              <a:gd name="connsiteY18" fmla="*/ 0 h 10000"/>
              <a:gd name="connsiteX19" fmla="*/ 404 w 10000"/>
              <a:gd name="connsiteY19" fmla="*/ 1778 h 10000"/>
              <a:gd name="connsiteX20" fmla="*/ 112 w 10000"/>
              <a:gd name="connsiteY20" fmla="*/ 3479 h 10000"/>
              <a:gd name="connsiteX21" fmla="*/ 142 w 10000"/>
              <a:gd name="connsiteY21" fmla="*/ 3915 h 10000"/>
              <a:gd name="connsiteX22" fmla="*/ 380 w 10000"/>
              <a:gd name="connsiteY22" fmla="*/ 3710 h 10000"/>
              <a:gd name="connsiteX23" fmla="*/ 223 w 10000"/>
              <a:gd name="connsiteY23" fmla="*/ 4428 h 10000"/>
              <a:gd name="connsiteX24" fmla="*/ 1 w 10000"/>
              <a:gd name="connsiteY24" fmla="*/ 3679 h 10000"/>
              <a:gd name="connsiteX25" fmla="*/ 254 w 10000"/>
              <a:gd name="connsiteY25" fmla="*/ 4724 h 10000"/>
              <a:gd name="connsiteX26" fmla="*/ 167 w 10000"/>
              <a:gd name="connsiteY26" fmla="*/ 6574 h 10000"/>
              <a:gd name="connsiteX0" fmla="*/ 167 w 10000"/>
              <a:gd name="connsiteY0" fmla="*/ 6574 h 10000"/>
              <a:gd name="connsiteX1" fmla="*/ 441 w 10000"/>
              <a:gd name="connsiteY1" fmla="*/ 7905 h 10000"/>
              <a:gd name="connsiteX2" fmla="*/ 946 w 10000"/>
              <a:gd name="connsiteY2" fmla="*/ 7903 h 10000"/>
              <a:gd name="connsiteX3" fmla="*/ 207 w 10000"/>
              <a:gd name="connsiteY3" fmla="*/ 6991 h 10000"/>
              <a:gd name="connsiteX4" fmla="*/ 1069 w 10000"/>
              <a:gd name="connsiteY4" fmla="*/ 8645 h 10000"/>
              <a:gd name="connsiteX5" fmla="*/ 411 w 10000"/>
              <a:gd name="connsiteY5" fmla="*/ 9315 h 10000"/>
              <a:gd name="connsiteX6" fmla="*/ 3496 w 10000"/>
              <a:gd name="connsiteY6" fmla="*/ 10000 h 10000"/>
              <a:gd name="connsiteX7" fmla="*/ 5327 w 10000"/>
              <a:gd name="connsiteY7" fmla="*/ 7864 h 10000"/>
              <a:gd name="connsiteX8" fmla="*/ 7097 w 10000"/>
              <a:gd name="connsiteY8" fmla="*/ 6583 h 10000"/>
              <a:gd name="connsiteX9" fmla="*/ 9447 w 10000"/>
              <a:gd name="connsiteY9" fmla="*/ 8571 h 10000"/>
              <a:gd name="connsiteX10" fmla="*/ 10000 w 10000"/>
              <a:gd name="connsiteY10" fmla="*/ 5317 h 10000"/>
              <a:gd name="connsiteX11" fmla="*/ 9099 w 10000"/>
              <a:gd name="connsiteY11" fmla="*/ 2550 h 10000"/>
              <a:gd name="connsiteX12" fmla="*/ 6179 w 10000"/>
              <a:gd name="connsiteY12" fmla="*/ 6389 h 10000"/>
              <a:gd name="connsiteX13" fmla="*/ 6313 w 10000"/>
              <a:gd name="connsiteY13" fmla="*/ 6350 h 10000"/>
              <a:gd name="connsiteX14" fmla="*/ 5084 w 10000"/>
              <a:gd name="connsiteY14" fmla="*/ 2895 h 10000"/>
              <a:gd name="connsiteX15" fmla="*/ 4270 w 10000"/>
              <a:gd name="connsiteY15" fmla="*/ 984 h 10000"/>
              <a:gd name="connsiteX16" fmla="*/ 3958 w 10000"/>
              <a:gd name="connsiteY16" fmla="*/ 853 h 10000"/>
              <a:gd name="connsiteX17" fmla="*/ 2766 w 10000"/>
              <a:gd name="connsiteY17" fmla="*/ 579 h 10000"/>
              <a:gd name="connsiteX18" fmla="*/ 1295 w 10000"/>
              <a:gd name="connsiteY18" fmla="*/ 0 h 10000"/>
              <a:gd name="connsiteX19" fmla="*/ 404 w 10000"/>
              <a:gd name="connsiteY19" fmla="*/ 1778 h 10000"/>
              <a:gd name="connsiteX20" fmla="*/ 112 w 10000"/>
              <a:gd name="connsiteY20" fmla="*/ 3479 h 10000"/>
              <a:gd name="connsiteX21" fmla="*/ 142 w 10000"/>
              <a:gd name="connsiteY21" fmla="*/ 3915 h 10000"/>
              <a:gd name="connsiteX22" fmla="*/ 380 w 10000"/>
              <a:gd name="connsiteY22" fmla="*/ 3710 h 10000"/>
              <a:gd name="connsiteX23" fmla="*/ 223 w 10000"/>
              <a:gd name="connsiteY23" fmla="*/ 4428 h 10000"/>
              <a:gd name="connsiteX24" fmla="*/ 1 w 10000"/>
              <a:gd name="connsiteY24" fmla="*/ 3679 h 10000"/>
              <a:gd name="connsiteX25" fmla="*/ 254 w 10000"/>
              <a:gd name="connsiteY25" fmla="*/ 4724 h 10000"/>
              <a:gd name="connsiteX26" fmla="*/ 167 w 10000"/>
              <a:gd name="connsiteY26" fmla="*/ 6574 h 10000"/>
              <a:gd name="connsiteX0" fmla="*/ 167 w 10000"/>
              <a:gd name="connsiteY0" fmla="*/ 6574 h 10000"/>
              <a:gd name="connsiteX1" fmla="*/ 441 w 10000"/>
              <a:gd name="connsiteY1" fmla="*/ 7905 h 10000"/>
              <a:gd name="connsiteX2" fmla="*/ 946 w 10000"/>
              <a:gd name="connsiteY2" fmla="*/ 7903 h 10000"/>
              <a:gd name="connsiteX3" fmla="*/ 207 w 10000"/>
              <a:gd name="connsiteY3" fmla="*/ 6991 h 10000"/>
              <a:gd name="connsiteX4" fmla="*/ 1069 w 10000"/>
              <a:gd name="connsiteY4" fmla="*/ 8645 h 10000"/>
              <a:gd name="connsiteX5" fmla="*/ 1177 w 10000"/>
              <a:gd name="connsiteY5" fmla="*/ 8724 h 10000"/>
              <a:gd name="connsiteX6" fmla="*/ 3496 w 10000"/>
              <a:gd name="connsiteY6" fmla="*/ 10000 h 10000"/>
              <a:gd name="connsiteX7" fmla="*/ 5327 w 10000"/>
              <a:gd name="connsiteY7" fmla="*/ 7864 h 10000"/>
              <a:gd name="connsiteX8" fmla="*/ 7097 w 10000"/>
              <a:gd name="connsiteY8" fmla="*/ 6583 h 10000"/>
              <a:gd name="connsiteX9" fmla="*/ 9447 w 10000"/>
              <a:gd name="connsiteY9" fmla="*/ 8571 h 10000"/>
              <a:gd name="connsiteX10" fmla="*/ 10000 w 10000"/>
              <a:gd name="connsiteY10" fmla="*/ 5317 h 10000"/>
              <a:gd name="connsiteX11" fmla="*/ 9099 w 10000"/>
              <a:gd name="connsiteY11" fmla="*/ 2550 h 10000"/>
              <a:gd name="connsiteX12" fmla="*/ 6179 w 10000"/>
              <a:gd name="connsiteY12" fmla="*/ 6389 h 10000"/>
              <a:gd name="connsiteX13" fmla="*/ 6313 w 10000"/>
              <a:gd name="connsiteY13" fmla="*/ 6350 h 10000"/>
              <a:gd name="connsiteX14" fmla="*/ 5084 w 10000"/>
              <a:gd name="connsiteY14" fmla="*/ 2895 h 10000"/>
              <a:gd name="connsiteX15" fmla="*/ 4270 w 10000"/>
              <a:gd name="connsiteY15" fmla="*/ 984 h 10000"/>
              <a:gd name="connsiteX16" fmla="*/ 3958 w 10000"/>
              <a:gd name="connsiteY16" fmla="*/ 853 h 10000"/>
              <a:gd name="connsiteX17" fmla="*/ 2766 w 10000"/>
              <a:gd name="connsiteY17" fmla="*/ 579 h 10000"/>
              <a:gd name="connsiteX18" fmla="*/ 1295 w 10000"/>
              <a:gd name="connsiteY18" fmla="*/ 0 h 10000"/>
              <a:gd name="connsiteX19" fmla="*/ 404 w 10000"/>
              <a:gd name="connsiteY19" fmla="*/ 1778 h 10000"/>
              <a:gd name="connsiteX20" fmla="*/ 112 w 10000"/>
              <a:gd name="connsiteY20" fmla="*/ 3479 h 10000"/>
              <a:gd name="connsiteX21" fmla="*/ 142 w 10000"/>
              <a:gd name="connsiteY21" fmla="*/ 3915 h 10000"/>
              <a:gd name="connsiteX22" fmla="*/ 380 w 10000"/>
              <a:gd name="connsiteY22" fmla="*/ 3710 h 10000"/>
              <a:gd name="connsiteX23" fmla="*/ 223 w 10000"/>
              <a:gd name="connsiteY23" fmla="*/ 4428 h 10000"/>
              <a:gd name="connsiteX24" fmla="*/ 1 w 10000"/>
              <a:gd name="connsiteY24" fmla="*/ 3679 h 10000"/>
              <a:gd name="connsiteX25" fmla="*/ 254 w 10000"/>
              <a:gd name="connsiteY25" fmla="*/ 4724 h 10000"/>
              <a:gd name="connsiteX26" fmla="*/ 167 w 10000"/>
              <a:gd name="connsiteY26" fmla="*/ 657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0000" h="10000">
                <a:moveTo>
                  <a:pt x="167" y="6574"/>
                </a:moveTo>
                <a:cubicBezTo>
                  <a:pt x="314" y="8031"/>
                  <a:pt x="292" y="6449"/>
                  <a:pt x="441" y="7905"/>
                </a:cubicBezTo>
                <a:lnTo>
                  <a:pt x="946" y="7903"/>
                </a:lnTo>
                <a:cubicBezTo>
                  <a:pt x="840" y="8635"/>
                  <a:pt x="312" y="6259"/>
                  <a:pt x="207" y="6991"/>
                </a:cubicBezTo>
                <a:cubicBezTo>
                  <a:pt x="229" y="8003"/>
                  <a:pt x="1046" y="7632"/>
                  <a:pt x="1069" y="8645"/>
                </a:cubicBezTo>
                <a:cubicBezTo>
                  <a:pt x="1239" y="7735"/>
                  <a:pt x="1007" y="9636"/>
                  <a:pt x="1177" y="8724"/>
                </a:cubicBezTo>
                <a:lnTo>
                  <a:pt x="3496" y="10000"/>
                </a:lnTo>
                <a:lnTo>
                  <a:pt x="5327" y="7864"/>
                </a:lnTo>
                <a:lnTo>
                  <a:pt x="7097" y="6583"/>
                </a:lnTo>
                <a:lnTo>
                  <a:pt x="9447" y="8571"/>
                </a:lnTo>
                <a:cubicBezTo>
                  <a:pt x="9630" y="7485"/>
                  <a:pt x="9816" y="6403"/>
                  <a:pt x="10000" y="5317"/>
                </a:cubicBezTo>
                <a:cubicBezTo>
                  <a:pt x="9589" y="3042"/>
                  <a:pt x="9511" y="4827"/>
                  <a:pt x="9099" y="2550"/>
                </a:cubicBezTo>
                <a:cubicBezTo>
                  <a:pt x="8241" y="3500"/>
                  <a:pt x="6012" y="6092"/>
                  <a:pt x="6179" y="6389"/>
                </a:cubicBezTo>
                <a:cubicBezTo>
                  <a:pt x="6359" y="6187"/>
                  <a:pt x="6430" y="6826"/>
                  <a:pt x="6313" y="6350"/>
                </a:cubicBezTo>
                <a:lnTo>
                  <a:pt x="5084" y="2895"/>
                </a:lnTo>
                <a:cubicBezTo>
                  <a:pt x="4863" y="1763"/>
                  <a:pt x="4490" y="2115"/>
                  <a:pt x="4270" y="984"/>
                </a:cubicBezTo>
                <a:cubicBezTo>
                  <a:pt x="4106" y="1068"/>
                  <a:pt x="4123" y="770"/>
                  <a:pt x="3958" y="853"/>
                </a:cubicBezTo>
                <a:lnTo>
                  <a:pt x="2766" y="579"/>
                </a:lnTo>
                <a:cubicBezTo>
                  <a:pt x="2598" y="-513"/>
                  <a:pt x="1465" y="1093"/>
                  <a:pt x="1295" y="0"/>
                </a:cubicBezTo>
                <a:cubicBezTo>
                  <a:pt x="1464" y="1359"/>
                  <a:pt x="236" y="419"/>
                  <a:pt x="404" y="1778"/>
                </a:cubicBezTo>
                <a:cubicBezTo>
                  <a:pt x="825" y="4373"/>
                  <a:pt x="-310" y="880"/>
                  <a:pt x="112" y="3479"/>
                </a:cubicBezTo>
                <a:cubicBezTo>
                  <a:pt x="-104" y="3661"/>
                  <a:pt x="388" y="4026"/>
                  <a:pt x="142" y="3915"/>
                </a:cubicBezTo>
                <a:cubicBezTo>
                  <a:pt x="-102" y="3804"/>
                  <a:pt x="195" y="3453"/>
                  <a:pt x="380" y="3710"/>
                </a:cubicBezTo>
                <a:cubicBezTo>
                  <a:pt x="175" y="3609"/>
                  <a:pt x="128" y="4399"/>
                  <a:pt x="223" y="4428"/>
                </a:cubicBezTo>
                <a:cubicBezTo>
                  <a:pt x="321" y="4457"/>
                  <a:pt x="271" y="3360"/>
                  <a:pt x="1" y="3679"/>
                </a:cubicBezTo>
                <a:cubicBezTo>
                  <a:pt x="-4" y="4323"/>
                  <a:pt x="258" y="4080"/>
                  <a:pt x="254" y="4724"/>
                </a:cubicBezTo>
                <a:cubicBezTo>
                  <a:pt x="224" y="5341"/>
                  <a:pt x="195" y="5959"/>
                  <a:pt x="167" y="6574"/>
                </a:cubicBezTo>
                <a:close/>
              </a:path>
            </a:pathLst>
          </a:custGeom>
          <a:solidFill>
            <a:srgbClr val="FAFAFA"/>
          </a:solidFill>
          <a:ln w="3175">
            <a:solidFill>
              <a:schemeClr val="bg1"/>
            </a:solidFill>
            <a:headEnd/>
            <a:tailEn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eaLnBrk="0" fontAlgn="auto" hangingPunct="0">
              <a:spcBef>
                <a:spcPts val="0"/>
              </a:spcBef>
              <a:spcAft>
                <a:spcPts val="0"/>
              </a:spcAft>
              <a:defRPr/>
            </a:pPr>
            <a:endParaRPr lang="en-IE" sz="2400" b="1" dirty="0">
              <a:solidFill>
                <a:srgbClr val="000000"/>
              </a:solidFill>
            </a:endParaRPr>
          </a:p>
        </p:txBody>
      </p:sp>
      <p:cxnSp>
        <p:nvCxnSpPr>
          <p:cNvPr id="52" name="Connecteur droit 51"/>
          <p:cNvCxnSpPr>
            <a:stCxn id="97" idx="15"/>
            <a:endCxn id="103" idx="40"/>
          </p:cNvCxnSpPr>
          <p:nvPr/>
        </p:nvCxnSpPr>
        <p:spPr bwMode="auto">
          <a:xfrm>
            <a:off x="4578350" y="3584575"/>
            <a:ext cx="160338" cy="207963"/>
          </a:xfrm>
          <a:prstGeom prst="line">
            <a:avLst/>
          </a:prstGeom>
          <a:ln w="25400">
            <a:solidFill>
              <a:schemeClr val="bg1"/>
            </a:solidFill>
            <a:headEnd type="none" w="med" len="med"/>
            <a:tailEnd type="none" w="med" len="med"/>
          </a:ln>
          <a:effectLst/>
        </p:spPr>
        <p:style>
          <a:lnRef idx="3">
            <a:schemeClr val="accent1"/>
          </a:lnRef>
          <a:fillRef idx="0">
            <a:schemeClr val="accent1"/>
          </a:fillRef>
          <a:effectRef idx="2">
            <a:schemeClr val="accent1"/>
          </a:effectRef>
          <a:fontRef idx="minor">
            <a:schemeClr val="tx1"/>
          </a:fontRef>
        </p:style>
      </p:cxnSp>
      <p:cxnSp>
        <p:nvCxnSpPr>
          <p:cNvPr id="53" name="Connecteur droit 52"/>
          <p:cNvCxnSpPr>
            <a:stCxn id="76" idx="8"/>
            <a:endCxn id="72" idx="5"/>
          </p:cNvCxnSpPr>
          <p:nvPr/>
        </p:nvCxnSpPr>
        <p:spPr>
          <a:xfrm>
            <a:off x="6650985" y="5490144"/>
            <a:ext cx="263633" cy="148359"/>
          </a:xfrm>
          <a:prstGeom prst="line">
            <a:avLst/>
          </a:prstGeom>
          <a:ln w="25400">
            <a:solidFill>
              <a:schemeClr val="bg1"/>
            </a:solidFill>
            <a:headEnd type="none" w="med" len="med"/>
            <a:tailEnd type="none" w="med" len="med"/>
          </a:ln>
          <a:effectLst/>
        </p:spPr>
        <p:style>
          <a:lnRef idx="3">
            <a:schemeClr val="accent1"/>
          </a:lnRef>
          <a:fillRef idx="0">
            <a:schemeClr val="accent1"/>
          </a:fillRef>
          <a:effectRef idx="2">
            <a:schemeClr val="accent1"/>
          </a:effectRef>
          <a:fontRef idx="minor">
            <a:schemeClr val="tx1"/>
          </a:fontRef>
        </p:style>
      </p:cxnSp>
      <p:cxnSp>
        <p:nvCxnSpPr>
          <p:cNvPr id="54" name="Connecteur droit 53"/>
          <p:cNvCxnSpPr>
            <a:stCxn id="104" idx="17"/>
          </p:cNvCxnSpPr>
          <p:nvPr/>
        </p:nvCxnSpPr>
        <p:spPr bwMode="auto">
          <a:xfrm>
            <a:off x="4268360" y="3134602"/>
            <a:ext cx="132190" cy="138603"/>
          </a:xfrm>
          <a:prstGeom prst="line">
            <a:avLst/>
          </a:prstGeom>
          <a:ln w="25400">
            <a:solidFill>
              <a:schemeClr val="bg1"/>
            </a:solidFill>
            <a:headEnd type="none" w="med" len="med"/>
            <a:tailEnd type="none" w="med" len="med"/>
          </a:ln>
          <a:effectLst/>
        </p:spPr>
        <p:style>
          <a:lnRef idx="3">
            <a:schemeClr val="accent1"/>
          </a:lnRef>
          <a:fillRef idx="0">
            <a:schemeClr val="accent1"/>
          </a:fillRef>
          <a:effectRef idx="2">
            <a:schemeClr val="accent1"/>
          </a:effectRef>
          <a:fontRef idx="minor">
            <a:schemeClr val="tx1"/>
          </a:fontRef>
        </p:style>
      </p:cxnSp>
      <p:sp>
        <p:nvSpPr>
          <p:cNvPr id="2" name="Espace réservé du titre 1"/>
          <p:cNvSpPr>
            <a:spLocks noGrp="1"/>
          </p:cNvSpPr>
          <p:nvPr userDrawn="1">
            <p:ph type="title"/>
          </p:nvPr>
        </p:nvSpPr>
        <p:spPr>
          <a:xfrm>
            <a:off x="457200" y="274638"/>
            <a:ext cx="8229600" cy="562074"/>
          </a:xfrm>
          <a:prstGeom prst="rect">
            <a:avLst/>
          </a:prstGeom>
        </p:spPr>
        <p:txBody>
          <a:bodyPr vert="horz" lIns="91440" tIns="45720" rIns="91440" bIns="45720" rtlCol="0" anchor="ctr">
            <a:normAutofit/>
          </a:bodyPr>
          <a:lstStyle/>
          <a:p>
            <a:r>
              <a:rPr lang="fr-FR" dirty="0"/>
              <a:t>Cliquez pour modifier le style du titre</a:t>
            </a:r>
          </a:p>
        </p:txBody>
      </p:sp>
      <p:sp>
        <p:nvSpPr>
          <p:cNvPr id="3" name="Espace réservé du texte 2"/>
          <p:cNvSpPr>
            <a:spLocks noGrp="1"/>
          </p:cNvSpPr>
          <p:nvPr userDrawn="1">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userDrawn="1">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2ECADC-9CA4-4FA1-98E1-297E3B9BCDFA}" type="datetime1">
              <a:rPr lang="fr-FR" smtClean="0"/>
              <a:t>05/03/2018</a:t>
            </a:fld>
            <a:endParaRPr lang="fr-FR"/>
          </a:p>
        </p:txBody>
      </p:sp>
      <p:sp>
        <p:nvSpPr>
          <p:cNvPr id="5" name="Espace réservé du pied de page 4"/>
          <p:cNvSpPr>
            <a:spLocks noGrp="1"/>
          </p:cNvSpPr>
          <p:nvPr userDrawn="1">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userDrawn="1">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A6A39B-2923-4814-8F57-BD84643AD2B4}" type="slidenum">
              <a:rPr lang="fr-FR" smtClean="0"/>
              <a:pPr/>
              <a:t>‹N°›</a:t>
            </a:fld>
            <a:endParaRPr lang="fr-FR"/>
          </a:p>
        </p:txBody>
      </p:sp>
      <p:cxnSp>
        <p:nvCxnSpPr>
          <p:cNvPr id="8" name="Connecteur droit 7"/>
          <p:cNvCxnSpPr/>
          <p:nvPr userDrawn="1"/>
        </p:nvCxnSpPr>
        <p:spPr>
          <a:xfrm>
            <a:off x="324000" y="980728"/>
            <a:ext cx="8496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54" r:id="rId4"/>
    <p:sldLayoutId id="2147483655" r:id="rId5"/>
    <p:sldLayoutId id="2147483663" r:id="rId6"/>
  </p:sldLayoutIdLst>
  <p:hf hdr="0" ftr="0"/>
  <p:txStyles>
    <p:titleStyle>
      <a:lvl1pPr algn="l" defTabSz="914400" rtl="0" eaLnBrk="1" latinLnBrk="0" hangingPunct="1">
        <a:spcBef>
          <a:spcPct val="0"/>
        </a:spcBef>
        <a:buNone/>
        <a:defRPr sz="2800" b="1" kern="1200">
          <a:solidFill>
            <a:schemeClr val="tx2"/>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Wingdings" panose="05000000000000000000" pitchFamily="2" charset="2"/>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entsoe.eu/news-events/events/Pages/Events/RR-Implementation-Framework-open-Stakeholder-workshop.aspx?EventWorkshopId=367" TargetMode="External"/><Relationship Id="rId2" Type="http://schemas.openxmlformats.org/officeDocument/2006/relationships/hyperlink" Target="https://consultations.entsoe.eu/markets/implementation-framework-replacement-reserves/"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24.png"/><Relationship Id="rId7" Type="http://schemas.openxmlformats.org/officeDocument/2006/relationships/image" Target="../media/image27.png"/><Relationship Id="rId2" Type="http://schemas.openxmlformats.org/officeDocument/2006/relationships/image" Target="../media/image23.png"/><Relationship Id="rId1" Type="http://schemas.openxmlformats.org/officeDocument/2006/relationships/slideLayout" Target="../slideLayouts/slideLayout3.xml"/><Relationship Id="rId6" Type="http://schemas.microsoft.com/office/2007/relationships/hdphoto" Target="../media/hdphoto1.wdp"/><Relationship Id="rId5" Type="http://schemas.openxmlformats.org/officeDocument/2006/relationships/image" Target="../media/image26.png"/><Relationship Id="rId4" Type="http://schemas.openxmlformats.org/officeDocument/2006/relationships/image" Target="../media/image2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 Target="slide14.xml"/><Relationship Id="rId7" Type="http://schemas.openxmlformats.org/officeDocument/2006/relationships/image" Target="../media/image3.png"/><Relationship Id="rId2" Type="http://schemas.openxmlformats.org/officeDocument/2006/relationships/slide" Target="slide13.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slide" Target="slide15.xml"/><Relationship Id="rId9" Type="http://schemas.openxmlformats.org/officeDocument/2006/relationships/hyperlink" Target="https://electricity.network-codes.eu/network_codes/eb/terre/"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18" Type="http://schemas.openxmlformats.org/officeDocument/2006/relationships/image" Target="../media/image21.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17" Type="http://schemas.openxmlformats.org/officeDocument/2006/relationships/image" Target="../media/image20.png"/><Relationship Id="rId2" Type="http://schemas.openxmlformats.org/officeDocument/2006/relationships/image" Target="../media/image5.png"/><Relationship Id="rId16" Type="http://schemas.openxmlformats.org/officeDocument/2006/relationships/image" Target="../media/image19.png"/><Relationship Id="rId1" Type="http://schemas.openxmlformats.org/officeDocument/2006/relationships/slideLayout" Target="../slideLayouts/slideLayout3.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526927"/>
            <a:ext cx="3428918" cy="1470025"/>
          </a:xfrm>
        </p:spPr>
        <p:txBody>
          <a:bodyPr>
            <a:normAutofit fontScale="90000"/>
          </a:bodyPr>
          <a:lstStyle/>
          <a:p>
            <a:pPr lvl="0" algn="ctr">
              <a:spcBef>
                <a:spcPts val="0"/>
              </a:spcBef>
            </a:pPr>
            <a:r>
              <a:rPr lang="en-US" sz="4400" dirty="0">
                <a:solidFill>
                  <a:srgbClr val="1F497D"/>
                </a:solidFill>
                <a:ea typeface="+mn-ea"/>
                <a:cs typeface="Arial" pitchFamily="34" charset="0"/>
              </a:rPr>
              <a:t>TERRE</a:t>
            </a:r>
            <a:r>
              <a:rPr lang="en-US" sz="4000" dirty="0">
                <a:solidFill>
                  <a:srgbClr val="1F497D"/>
                </a:solidFill>
                <a:ea typeface="+mn-ea"/>
                <a:cs typeface="Arial" pitchFamily="34" charset="0"/>
              </a:rPr>
              <a:t> </a:t>
            </a:r>
            <a:br>
              <a:rPr lang="en-US" sz="4000" dirty="0">
                <a:solidFill>
                  <a:srgbClr val="1F497D"/>
                </a:solidFill>
                <a:ea typeface="+mn-ea"/>
                <a:cs typeface="Arial" pitchFamily="34" charset="0"/>
              </a:rPr>
            </a:br>
            <a:r>
              <a:rPr lang="en-US" sz="3100" i="1" dirty="0">
                <a:solidFill>
                  <a:prstClr val="black">
                    <a:lumMod val="65000"/>
                    <a:lumOff val="35000"/>
                  </a:prstClr>
                </a:solidFill>
                <a:ea typeface="+mn-ea"/>
                <a:cs typeface="Arial" pitchFamily="34" charset="0"/>
              </a:rPr>
              <a:t>T</a:t>
            </a:r>
            <a:r>
              <a:rPr lang="en-US" sz="3100" b="0" i="1" dirty="0">
                <a:solidFill>
                  <a:prstClr val="black">
                    <a:lumMod val="65000"/>
                    <a:lumOff val="35000"/>
                  </a:prstClr>
                </a:solidFill>
                <a:ea typeface="+mn-ea"/>
                <a:cs typeface="Arial" pitchFamily="34" charset="0"/>
              </a:rPr>
              <a:t>rans </a:t>
            </a:r>
            <a:r>
              <a:rPr lang="en-US" sz="3100" i="1" dirty="0">
                <a:solidFill>
                  <a:prstClr val="black">
                    <a:lumMod val="65000"/>
                    <a:lumOff val="35000"/>
                  </a:prstClr>
                </a:solidFill>
                <a:ea typeface="+mn-ea"/>
                <a:cs typeface="Arial" pitchFamily="34" charset="0"/>
              </a:rPr>
              <a:t>E</a:t>
            </a:r>
            <a:r>
              <a:rPr lang="en-US" sz="3100" b="0" i="1" dirty="0">
                <a:solidFill>
                  <a:prstClr val="black">
                    <a:lumMod val="65000"/>
                    <a:lumOff val="35000"/>
                  </a:prstClr>
                </a:solidFill>
                <a:ea typeface="+mn-ea"/>
                <a:cs typeface="Arial" pitchFamily="34" charset="0"/>
              </a:rPr>
              <a:t>uropean </a:t>
            </a:r>
            <a:r>
              <a:rPr lang="en-US" sz="3100" i="1" dirty="0">
                <a:solidFill>
                  <a:prstClr val="black">
                    <a:lumMod val="65000"/>
                    <a:lumOff val="35000"/>
                  </a:prstClr>
                </a:solidFill>
                <a:ea typeface="+mn-ea"/>
                <a:cs typeface="Arial" pitchFamily="34" charset="0"/>
              </a:rPr>
              <a:t>R</a:t>
            </a:r>
            <a:r>
              <a:rPr lang="en-US" sz="3100" b="0" i="1" dirty="0">
                <a:solidFill>
                  <a:prstClr val="black">
                    <a:lumMod val="65000"/>
                    <a:lumOff val="35000"/>
                  </a:prstClr>
                </a:solidFill>
                <a:ea typeface="+mn-ea"/>
                <a:cs typeface="Arial" pitchFamily="34" charset="0"/>
              </a:rPr>
              <a:t>eplacement </a:t>
            </a:r>
            <a:r>
              <a:rPr lang="en-US" sz="3100" i="1" dirty="0">
                <a:solidFill>
                  <a:prstClr val="black">
                    <a:lumMod val="65000"/>
                    <a:lumOff val="35000"/>
                  </a:prstClr>
                </a:solidFill>
                <a:ea typeface="+mn-ea"/>
                <a:cs typeface="Arial" pitchFamily="34" charset="0"/>
              </a:rPr>
              <a:t>R</a:t>
            </a:r>
            <a:r>
              <a:rPr lang="en-US" sz="3100" b="0" i="1" dirty="0">
                <a:solidFill>
                  <a:prstClr val="black">
                    <a:lumMod val="65000"/>
                    <a:lumOff val="35000"/>
                  </a:prstClr>
                </a:solidFill>
                <a:ea typeface="+mn-ea"/>
                <a:cs typeface="Arial" pitchFamily="34" charset="0"/>
              </a:rPr>
              <a:t>eserves </a:t>
            </a:r>
            <a:r>
              <a:rPr lang="en-US" sz="3100" i="1" dirty="0">
                <a:solidFill>
                  <a:prstClr val="black">
                    <a:lumMod val="65000"/>
                    <a:lumOff val="35000"/>
                  </a:prstClr>
                </a:solidFill>
                <a:ea typeface="+mn-ea"/>
                <a:cs typeface="Arial" pitchFamily="34" charset="0"/>
              </a:rPr>
              <a:t>E</a:t>
            </a:r>
            <a:r>
              <a:rPr lang="en-US" sz="3100" b="0" i="1" dirty="0">
                <a:solidFill>
                  <a:prstClr val="black">
                    <a:lumMod val="65000"/>
                    <a:lumOff val="35000"/>
                  </a:prstClr>
                </a:solidFill>
                <a:ea typeface="+mn-ea"/>
                <a:cs typeface="Arial" pitchFamily="34" charset="0"/>
              </a:rPr>
              <a:t>xchange</a:t>
            </a:r>
            <a:endParaRPr lang="en-US" i="1" dirty="0">
              <a:solidFill>
                <a:srgbClr val="F79646"/>
              </a:solidFill>
              <a:ea typeface="+mn-ea"/>
              <a:cs typeface="Arial" pitchFamily="34" charset="0"/>
            </a:endParaRPr>
          </a:p>
        </p:txBody>
      </p:sp>
      <p:sp>
        <p:nvSpPr>
          <p:cNvPr id="5" name="Titre 1"/>
          <p:cNvSpPr txBox="1">
            <a:spLocks/>
          </p:cNvSpPr>
          <p:nvPr/>
        </p:nvSpPr>
        <p:spPr bwMode="auto">
          <a:xfrm>
            <a:off x="417373" y="3306816"/>
            <a:ext cx="2797906" cy="3362543"/>
          </a:xfrm>
          <a:prstGeom prst="rect">
            <a:avLst/>
          </a:prstGeom>
          <a:noFill/>
          <a:ln w="9525">
            <a:noFill/>
            <a:miter lim="800000"/>
            <a:headEnd/>
            <a:tailEnd/>
          </a:ln>
        </p:spPr>
        <p:txBody>
          <a:bodyPr/>
          <a:lstStyle/>
          <a:p>
            <a:pPr algn="ctr"/>
            <a:endParaRPr lang="en-US" sz="2000" b="1" i="1" dirty="0">
              <a:solidFill>
                <a:schemeClr val="accent6"/>
              </a:solidFill>
              <a:latin typeface="+mj-lt"/>
              <a:cs typeface="Arial" pitchFamily="34" charset="0"/>
            </a:endParaRPr>
          </a:p>
          <a:p>
            <a:pPr algn="ctr"/>
            <a:endParaRPr lang="en-US" sz="2000" b="1" i="1" dirty="0">
              <a:solidFill>
                <a:schemeClr val="accent6"/>
              </a:solidFill>
              <a:latin typeface="+mj-lt"/>
              <a:cs typeface="Arial" pitchFamily="34" charset="0"/>
            </a:endParaRPr>
          </a:p>
          <a:p>
            <a:pPr algn="ctr"/>
            <a:r>
              <a:rPr lang="en-US" sz="2000" b="1" dirty="0">
                <a:solidFill>
                  <a:schemeClr val="accent6"/>
                </a:solidFill>
                <a:latin typeface="+mj-lt"/>
                <a:cs typeface="Arial" pitchFamily="34" charset="0"/>
              </a:rPr>
              <a:t>ENTSO E BSG meeting</a:t>
            </a:r>
          </a:p>
          <a:p>
            <a:pPr algn="ctr"/>
            <a:endParaRPr lang="en-US" sz="2000" b="1" i="1" dirty="0">
              <a:solidFill>
                <a:schemeClr val="accent6"/>
              </a:solidFill>
              <a:latin typeface="+mj-lt"/>
              <a:cs typeface="Arial" pitchFamily="34" charset="0"/>
            </a:endParaRPr>
          </a:p>
          <a:p>
            <a:pPr algn="ctr"/>
            <a:r>
              <a:rPr lang="en-US" sz="1600" i="1" dirty="0">
                <a:latin typeface="+mj-lt"/>
                <a:cs typeface="Arial" pitchFamily="34" charset="0"/>
              </a:rPr>
              <a:t>5</a:t>
            </a:r>
            <a:r>
              <a:rPr lang="en-US" sz="1600" i="1" baseline="30000" dirty="0">
                <a:latin typeface="+mj-lt"/>
                <a:cs typeface="Arial" pitchFamily="34" charset="0"/>
              </a:rPr>
              <a:t>th</a:t>
            </a:r>
            <a:r>
              <a:rPr lang="en-US" sz="1600" i="1" dirty="0">
                <a:latin typeface="+mj-lt"/>
                <a:cs typeface="Arial" pitchFamily="34" charset="0"/>
              </a:rPr>
              <a:t> of March 2018</a:t>
            </a:r>
          </a:p>
        </p:txBody>
      </p:sp>
    </p:spTree>
    <p:extLst>
      <p:ext uri="{BB962C8B-B14F-4D97-AF65-F5344CB8AC3E}">
        <p14:creationId xmlns:p14="http://schemas.microsoft.com/office/powerpoint/2010/main" val="36632865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2C72BD-4E0A-496C-A15A-0EE332308947}"/>
              </a:ext>
            </a:extLst>
          </p:cNvPr>
          <p:cNvSpPr>
            <a:spLocks noGrp="1"/>
          </p:cNvSpPr>
          <p:nvPr>
            <p:ph type="title"/>
          </p:nvPr>
        </p:nvSpPr>
        <p:spPr/>
        <p:txBody>
          <a:bodyPr/>
          <a:lstStyle/>
          <a:p>
            <a:r>
              <a:rPr lang="en-GB" dirty="0"/>
              <a:t>RR Market</a:t>
            </a:r>
            <a:endParaRPr lang="x-none" dirty="0"/>
          </a:p>
        </p:txBody>
      </p:sp>
      <p:sp>
        <p:nvSpPr>
          <p:cNvPr id="4" name="Date Placeholder 3">
            <a:extLst>
              <a:ext uri="{FF2B5EF4-FFF2-40B4-BE49-F238E27FC236}">
                <a16:creationId xmlns:a16="http://schemas.microsoft.com/office/drawing/2014/main" xmlns="" id="{FB0E2C75-2FC2-4C55-B444-9F6F506F8845}"/>
              </a:ext>
            </a:extLst>
          </p:cNvPr>
          <p:cNvSpPr>
            <a:spLocks noGrp="1"/>
          </p:cNvSpPr>
          <p:nvPr>
            <p:ph type="dt" sz="half" idx="10"/>
          </p:nvPr>
        </p:nvSpPr>
        <p:spPr/>
        <p:txBody>
          <a:bodyPr/>
          <a:lstStyle/>
          <a:p>
            <a:fld id="{3A101B08-4580-48F3-B1CA-82F8A9B9E531}" type="datetime1">
              <a:rPr lang="fr-FR" smtClean="0"/>
              <a:t>05/03/2018</a:t>
            </a:fld>
            <a:endParaRPr lang="fr-FR"/>
          </a:p>
        </p:txBody>
      </p:sp>
      <p:sp>
        <p:nvSpPr>
          <p:cNvPr id="5" name="Slide Number Placeholder 4">
            <a:extLst>
              <a:ext uri="{FF2B5EF4-FFF2-40B4-BE49-F238E27FC236}">
                <a16:creationId xmlns:a16="http://schemas.microsoft.com/office/drawing/2014/main" xmlns="" id="{4663569B-17ED-4BFA-9D9D-8423A2A4AC76}"/>
              </a:ext>
            </a:extLst>
          </p:cNvPr>
          <p:cNvSpPr>
            <a:spLocks noGrp="1"/>
          </p:cNvSpPr>
          <p:nvPr>
            <p:ph type="sldNum" sz="quarter" idx="12"/>
          </p:nvPr>
        </p:nvSpPr>
        <p:spPr/>
        <p:txBody>
          <a:bodyPr/>
          <a:lstStyle/>
          <a:p>
            <a:fld id="{6CA6A39B-2923-4814-8F57-BD84643AD2B4}" type="slidenum">
              <a:rPr lang="fr-FR" smtClean="0"/>
              <a:pPr/>
              <a:t>10</a:t>
            </a:fld>
            <a:endParaRPr lang="fr-FR"/>
          </a:p>
        </p:txBody>
      </p:sp>
      <p:sp>
        <p:nvSpPr>
          <p:cNvPr id="6" name="Text Placeholder 5">
            <a:extLst>
              <a:ext uri="{FF2B5EF4-FFF2-40B4-BE49-F238E27FC236}">
                <a16:creationId xmlns:a16="http://schemas.microsoft.com/office/drawing/2014/main" xmlns="" id="{103BFA62-EDD5-4227-822D-C2864FD4D873}"/>
              </a:ext>
            </a:extLst>
          </p:cNvPr>
          <p:cNvSpPr>
            <a:spLocks noGrp="1"/>
          </p:cNvSpPr>
          <p:nvPr>
            <p:ph type="body" sz="quarter" idx="13"/>
          </p:nvPr>
        </p:nvSpPr>
        <p:spPr/>
        <p:txBody>
          <a:bodyPr/>
          <a:lstStyle/>
          <a:p>
            <a:r>
              <a:rPr lang="en-GB" dirty="0"/>
              <a:t>Implementation Framework-Content </a:t>
            </a:r>
          </a:p>
        </p:txBody>
      </p:sp>
      <p:grpSp>
        <p:nvGrpSpPr>
          <p:cNvPr id="7" name="Group 6">
            <a:extLst>
              <a:ext uri="{FF2B5EF4-FFF2-40B4-BE49-F238E27FC236}">
                <a16:creationId xmlns:a16="http://schemas.microsoft.com/office/drawing/2014/main" xmlns="" id="{2C2A73FB-6DB4-4F75-B509-6C48AC2564D6}"/>
              </a:ext>
            </a:extLst>
          </p:cNvPr>
          <p:cNvGrpSpPr/>
          <p:nvPr/>
        </p:nvGrpSpPr>
        <p:grpSpPr>
          <a:xfrm>
            <a:off x="325386" y="1124744"/>
            <a:ext cx="8496944" cy="398042"/>
            <a:chOff x="195029" y="1374774"/>
            <a:chExt cx="4501213" cy="398042"/>
          </a:xfrm>
        </p:grpSpPr>
        <p:cxnSp>
          <p:nvCxnSpPr>
            <p:cNvPr id="8" name="Straight Connector 7">
              <a:extLst>
                <a:ext uri="{FF2B5EF4-FFF2-40B4-BE49-F238E27FC236}">
                  <a16:creationId xmlns:a16="http://schemas.microsoft.com/office/drawing/2014/main" xmlns="" id="{2C2BC4C0-DF96-4054-BE67-5AB57F4F5D25}"/>
                </a:ext>
              </a:extLst>
            </p:cNvPr>
            <p:cNvCxnSpPr/>
            <p:nvPr/>
          </p:nvCxnSpPr>
          <p:spPr>
            <a:xfrm>
              <a:off x="195029" y="1772816"/>
              <a:ext cx="4201714"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xmlns="" id="{8DA9A419-B72B-4916-BDEB-CDF3077286B4}"/>
                </a:ext>
              </a:extLst>
            </p:cNvPr>
            <p:cNvSpPr/>
            <p:nvPr/>
          </p:nvSpPr>
          <p:spPr>
            <a:xfrm>
              <a:off x="195029" y="1374774"/>
              <a:ext cx="4501213" cy="361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rgbClr val="1F497D"/>
                  </a:solidFill>
                </a:rPr>
                <a:t>Overview content following GLEB</a:t>
              </a:r>
              <a:endParaRPr lang="en-GB" b="1" dirty="0">
                <a:solidFill>
                  <a:srgbClr val="1F497D"/>
                </a:solidFill>
              </a:endParaRPr>
            </a:p>
          </p:txBody>
        </p:sp>
      </p:grpSp>
      <p:graphicFrame>
        <p:nvGraphicFramePr>
          <p:cNvPr id="10" name="Tableau 4">
            <a:extLst>
              <a:ext uri="{FF2B5EF4-FFF2-40B4-BE49-F238E27FC236}">
                <a16:creationId xmlns:a16="http://schemas.microsoft.com/office/drawing/2014/main" xmlns="" id="{F5B0E662-FEAC-4952-87AA-D1E6B69344CE}"/>
              </a:ext>
            </a:extLst>
          </p:cNvPr>
          <p:cNvGraphicFramePr>
            <a:graphicFrameLocks noGrp="1"/>
          </p:cNvGraphicFramePr>
          <p:nvPr>
            <p:extLst>
              <p:ext uri="{D42A27DB-BD31-4B8C-83A1-F6EECF244321}">
                <p14:modId xmlns:p14="http://schemas.microsoft.com/office/powerpoint/2010/main" val="3408479843"/>
              </p:ext>
            </p:extLst>
          </p:nvPr>
        </p:nvGraphicFramePr>
        <p:xfrm>
          <a:off x="1573042" y="1700808"/>
          <a:ext cx="5015182" cy="4499973"/>
        </p:xfrm>
        <a:graphic>
          <a:graphicData uri="http://schemas.openxmlformats.org/drawingml/2006/table">
            <a:tbl>
              <a:tblPr firstRow="1" bandRow="1">
                <a:tableStyleId>{3B4B98B0-60AC-42C2-AFA5-B58CD77FA1E5}</a:tableStyleId>
              </a:tblPr>
              <a:tblGrid>
                <a:gridCol w="5015182">
                  <a:extLst>
                    <a:ext uri="{9D8B030D-6E8A-4147-A177-3AD203B41FA5}">
                      <a16:colId xmlns:a16="http://schemas.microsoft.com/office/drawing/2014/main" xmlns="" val="20000"/>
                    </a:ext>
                  </a:extLst>
                </a:gridCol>
              </a:tblGrid>
              <a:tr h="234286">
                <a:tc>
                  <a:txBody>
                    <a:bodyPr/>
                    <a:lstStyle/>
                    <a:p>
                      <a:pPr algn="ctr"/>
                      <a:r>
                        <a:rPr lang="en-US" sz="1400" noProof="0" dirty="0"/>
                        <a:t>Content defined</a:t>
                      </a:r>
                      <a:r>
                        <a:rPr lang="en-US" sz="1400" baseline="0" noProof="0" dirty="0"/>
                        <a:t> in EBGL </a:t>
                      </a:r>
                      <a:endParaRPr lang="en-US" sz="1400" noProof="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34286">
                <a:tc>
                  <a:txBody>
                    <a:bodyPr/>
                    <a:lstStyle/>
                    <a:p>
                      <a:pPr algn="ctr"/>
                      <a:r>
                        <a:rPr lang="en-US" sz="1400" b="1" noProof="0" dirty="0">
                          <a:solidFill>
                            <a:schemeClr val="bg1"/>
                          </a:solidFill>
                        </a:rPr>
                        <a:t>High</a:t>
                      </a:r>
                      <a:r>
                        <a:rPr lang="en-US" sz="1400" b="1" baseline="0" noProof="0" dirty="0">
                          <a:solidFill>
                            <a:schemeClr val="bg1"/>
                          </a:solidFill>
                        </a:rPr>
                        <a:t> level design of the platform</a:t>
                      </a:r>
                      <a:endParaRPr lang="en-US" sz="1400" b="1" noProof="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xmlns="" val="10001"/>
                  </a:ext>
                </a:extLst>
              </a:tr>
              <a:tr h="234286">
                <a:tc>
                  <a:txBody>
                    <a:bodyPr/>
                    <a:lstStyle/>
                    <a:p>
                      <a:pPr algn="ctr"/>
                      <a:r>
                        <a:rPr lang="en-US" sz="1400" b="1" kern="1200" noProof="0" dirty="0">
                          <a:solidFill>
                            <a:schemeClr val="bg1"/>
                          </a:solidFill>
                          <a:latin typeface="+mn-lt"/>
                          <a:ea typeface="+mn-ea"/>
                          <a:cs typeface="+mn-cs"/>
                        </a:rPr>
                        <a:t>Roadmap and timelines for implementation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xmlns="" val="10002"/>
                  </a:ext>
                </a:extLst>
              </a:tr>
              <a:tr h="383377">
                <a:tc>
                  <a:txBody>
                    <a:bodyPr/>
                    <a:lstStyle/>
                    <a:p>
                      <a:pPr marL="0" algn="ctr" defTabSz="457200" rtl="0" eaLnBrk="1" latinLnBrk="0" hangingPunct="1"/>
                      <a:r>
                        <a:rPr lang="en-US" sz="1400" b="1" kern="1200" noProof="0" dirty="0">
                          <a:solidFill>
                            <a:schemeClr val="bg1"/>
                          </a:solidFill>
                          <a:latin typeface="+mn-lt"/>
                          <a:ea typeface="+mn-ea"/>
                          <a:cs typeface="+mn-cs"/>
                        </a:rPr>
                        <a:t>Definition of the functions required to operate the platform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xmlns="" val="10003"/>
                  </a:ext>
                </a:extLst>
              </a:tr>
              <a:tr h="38337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i="1" noProof="0" dirty="0">
                          <a:solidFill>
                            <a:schemeClr val="bg1"/>
                          </a:solidFill>
                        </a:rPr>
                        <a:t>Rules for governance and operation of entity operating</a:t>
                      </a:r>
                      <a:r>
                        <a:rPr lang="en-US" sz="1400" b="1" i="1" baseline="0" noProof="0" dirty="0">
                          <a:solidFill>
                            <a:schemeClr val="bg1"/>
                          </a:solidFill>
                        </a:rPr>
                        <a:t> the platform and  </a:t>
                      </a:r>
                      <a:r>
                        <a:rPr lang="en-US" sz="1400" b="1" i="1" noProof="0" dirty="0">
                          <a:solidFill>
                            <a:schemeClr val="bg1"/>
                          </a:solidFill>
                        </a:rPr>
                        <a:t>Proposed appointed entity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xmlns="" val="10004"/>
                  </a:ext>
                </a:extLst>
              </a:tr>
              <a:tr h="234286">
                <a:tc>
                  <a:txBody>
                    <a:bodyPr/>
                    <a:lstStyle/>
                    <a:p>
                      <a:pPr algn="ctr"/>
                      <a:r>
                        <a:rPr lang="en-US" sz="1400" b="1" i="1" noProof="0" dirty="0">
                          <a:solidFill>
                            <a:schemeClr val="bg1"/>
                          </a:solidFill>
                        </a:rPr>
                        <a:t>Cost sharing principles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xmlns="" val="10006"/>
                  </a:ext>
                </a:extLst>
              </a:tr>
              <a:tr h="205828">
                <a:tc>
                  <a:txBody>
                    <a:bodyPr/>
                    <a:lstStyle/>
                    <a:p>
                      <a:pPr algn="ctr"/>
                      <a:r>
                        <a:rPr lang="en-US" sz="1400" b="1" i="1" noProof="0" dirty="0">
                          <a:solidFill>
                            <a:schemeClr val="bg1"/>
                          </a:solidFill>
                        </a:rPr>
                        <a:t>Framework for harmonization of terms and conditions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xmlns="" val="10007"/>
                  </a:ext>
                </a:extLst>
              </a:tr>
              <a:tr h="234286">
                <a:tc>
                  <a:txBody>
                    <a:bodyPr/>
                    <a:lstStyle/>
                    <a:p>
                      <a:pPr algn="ctr"/>
                      <a:r>
                        <a:rPr lang="en-US" sz="1400" b="1" i="1" noProof="0" dirty="0">
                          <a:solidFill>
                            <a:schemeClr val="bg1"/>
                          </a:solidFill>
                        </a:rPr>
                        <a:t>BEGCT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xmlns="" val="10008"/>
                  </a:ext>
                </a:extLst>
              </a:tr>
              <a:tr h="3209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i="1" noProof="0" dirty="0">
                          <a:solidFill>
                            <a:schemeClr val="bg1"/>
                          </a:solidFill>
                        </a:rPr>
                        <a:t>TSO-TSO GCT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xmlns="" val="10010"/>
                  </a:ext>
                </a:extLst>
              </a:tr>
              <a:tr h="320938">
                <a:tc>
                  <a:txBody>
                    <a:bodyPr/>
                    <a:lstStyle/>
                    <a:p>
                      <a:pPr algn="ctr"/>
                      <a:r>
                        <a:rPr lang="en-US" sz="1400" b="1" noProof="0" dirty="0">
                          <a:solidFill>
                            <a:schemeClr val="bg1"/>
                          </a:solidFill>
                        </a:rPr>
                        <a:t>Standard product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xmlns="" val="10009"/>
                  </a:ext>
                </a:extLst>
              </a:tr>
              <a:tr h="234286">
                <a:tc>
                  <a:txBody>
                    <a:bodyPr/>
                    <a:lstStyle/>
                    <a:p>
                      <a:pPr marL="0" algn="ctr" defTabSz="457200" rtl="0" eaLnBrk="1" latinLnBrk="0" hangingPunct="1"/>
                      <a:r>
                        <a:rPr lang="en-US" sz="1400" b="1" kern="1200" noProof="0" dirty="0">
                          <a:solidFill>
                            <a:schemeClr val="bg1"/>
                          </a:solidFill>
                          <a:latin typeface="+mn-lt"/>
                          <a:ea typeface="+mn-ea"/>
                          <a:cs typeface="+mn-cs"/>
                        </a:rPr>
                        <a:t>CMOL (LIBRA PF)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xmlns="" val="10011"/>
                  </a:ext>
                </a:extLst>
              </a:tr>
              <a:tr h="383377">
                <a:tc>
                  <a:txBody>
                    <a:bodyPr/>
                    <a:lstStyle/>
                    <a:p>
                      <a:pPr marL="0" algn="ctr" defTabSz="457200" rtl="0" eaLnBrk="1" latinLnBrk="0" hangingPunct="1"/>
                      <a:r>
                        <a:rPr lang="en-US" sz="1400" b="1" kern="1200" noProof="0" dirty="0">
                          <a:solidFill>
                            <a:schemeClr val="bg1"/>
                          </a:solidFill>
                          <a:latin typeface="+mn-lt"/>
                          <a:ea typeface="+mn-ea"/>
                          <a:cs typeface="+mn-cs"/>
                        </a:rPr>
                        <a:t>Description of the algorithm for the activation optimization (LIBRA PF)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xmlns="" val="10012"/>
                  </a:ext>
                </a:extLst>
              </a:tr>
              <a:tr h="254488">
                <a:tc>
                  <a:txBody>
                    <a:bodyPr/>
                    <a:lstStyle/>
                    <a:p>
                      <a:pPr algn="ctr"/>
                      <a:r>
                        <a:rPr lang="en-US" sz="1400" b="1" noProof="0" dirty="0">
                          <a:solidFill>
                            <a:schemeClr val="bg1"/>
                          </a:solidFill>
                        </a:rPr>
                        <a:t>TSO answer to stakeholders’ responses</a:t>
                      </a:r>
                      <a:r>
                        <a:rPr lang="en-US" sz="1400" b="1" baseline="0" noProof="0" dirty="0">
                          <a:solidFill>
                            <a:schemeClr val="bg1"/>
                          </a:solidFill>
                        </a:rPr>
                        <a:t> to the IF Consultation</a:t>
                      </a:r>
                      <a:endParaRPr lang="en-US" sz="1400" b="1" noProof="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xmlns="" val="10013"/>
                  </a:ext>
                </a:extLst>
              </a:tr>
            </a:tbl>
          </a:graphicData>
        </a:graphic>
      </p:graphicFrame>
      <p:pic>
        <p:nvPicPr>
          <p:cNvPr id="26" name="Picture 13" descr="button_ok"/>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2095154">
            <a:off x="4455726" y="4093421"/>
            <a:ext cx="379077" cy="379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13" descr="button_ok"/>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2095154">
            <a:off x="4686622" y="4407954"/>
            <a:ext cx="379077" cy="379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1962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631CBC-6D88-47EB-BC5A-328E73B7852E}"/>
              </a:ext>
            </a:extLst>
          </p:cNvPr>
          <p:cNvSpPr>
            <a:spLocks noGrp="1"/>
          </p:cNvSpPr>
          <p:nvPr>
            <p:ph type="title"/>
          </p:nvPr>
        </p:nvSpPr>
        <p:spPr/>
        <p:txBody>
          <a:bodyPr/>
          <a:lstStyle/>
          <a:p>
            <a:r>
              <a:rPr lang="en-GB" dirty="0"/>
              <a:t>Executive summary</a:t>
            </a:r>
          </a:p>
        </p:txBody>
      </p:sp>
      <p:sp>
        <p:nvSpPr>
          <p:cNvPr id="3" name="Content Placeholder 2">
            <a:extLst>
              <a:ext uri="{FF2B5EF4-FFF2-40B4-BE49-F238E27FC236}">
                <a16:creationId xmlns:a16="http://schemas.microsoft.com/office/drawing/2014/main" xmlns="" id="{9783550D-CE69-466E-BC78-25A28FBC9EAC}"/>
              </a:ext>
            </a:extLst>
          </p:cNvPr>
          <p:cNvSpPr>
            <a:spLocks noGrp="1"/>
          </p:cNvSpPr>
          <p:nvPr>
            <p:ph idx="1"/>
          </p:nvPr>
        </p:nvSpPr>
        <p:spPr>
          <a:xfrm>
            <a:off x="457200" y="1041152"/>
            <a:ext cx="8229600" cy="5484192"/>
          </a:xfrm>
        </p:spPr>
        <p:txBody>
          <a:bodyPr>
            <a:normAutofit lnSpcReduction="10000"/>
          </a:bodyPr>
          <a:lstStyle/>
          <a:p>
            <a:pPr marL="0" indent="0">
              <a:buNone/>
            </a:pPr>
            <a:r>
              <a:rPr lang="en-US" dirty="0"/>
              <a:t>Public Consultation link: </a:t>
            </a:r>
            <a:r>
              <a:rPr lang="en-GB" u="sng" dirty="0">
                <a:hlinkClick r:id="rId2"/>
              </a:rPr>
              <a:t>consultation for the implementation framework for European platform for replacement reserves</a:t>
            </a:r>
            <a:endParaRPr lang="en-US" dirty="0"/>
          </a:p>
          <a:p>
            <a:pPr marL="0" indent="0">
              <a:buNone/>
            </a:pPr>
            <a:endParaRPr lang="en-US" dirty="0"/>
          </a:p>
          <a:p>
            <a:pPr marL="0" indent="0">
              <a:buNone/>
            </a:pPr>
            <a:r>
              <a:rPr lang="en-US" dirty="0"/>
              <a:t>Next TERRE Stakeholder Workshop on RR IF link: </a:t>
            </a:r>
            <a:r>
              <a:rPr lang="en-GB" u="sng" dirty="0">
                <a:hlinkClick r:id="rId3"/>
              </a:rPr>
              <a:t>registration is open</a:t>
            </a:r>
            <a:endParaRPr lang="en-GB" u="sng" dirty="0"/>
          </a:p>
          <a:p>
            <a:endParaRPr lang="en-US" dirty="0"/>
          </a:p>
          <a:p>
            <a:r>
              <a:rPr lang="en-US" dirty="0"/>
              <a:t>As required by the GLEB, </a:t>
            </a:r>
            <a:r>
              <a:rPr lang="en-US" b="1" dirty="0"/>
              <a:t>all TSOs using RR have 6 months after the EIF of GLEB to submit a proposal for the RRIF. </a:t>
            </a:r>
            <a:r>
              <a:rPr lang="en-US" dirty="0"/>
              <a:t>The </a:t>
            </a:r>
            <a:r>
              <a:rPr lang="en-US" b="1" dirty="0"/>
              <a:t>deadline is thus 18 June 2018</a:t>
            </a:r>
            <a:r>
              <a:rPr lang="en-US" dirty="0"/>
              <a:t>. </a:t>
            </a:r>
            <a:endParaRPr lang="x-none" dirty="0"/>
          </a:p>
          <a:p>
            <a:r>
              <a:rPr lang="en-US" dirty="0"/>
              <a:t>The work is handled by the TERRE project, in which all TSOs using Replacement Reserves are represented</a:t>
            </a:r>
            <a:r>
              <a:rPr lang="en-US" b="1" dirty="0"/>
              <a:t>. It must be noticed that ESO joined the project in January 2018</a:t>
            </a:r>
            <a:r>
              <a:rPr lang="en-US" dirty="0"/>
              <a:t>.</a:t>
            </a:r>
            <a:endParaRPr lang="x-none" dirty="0"/>
          </a:p>
          <a:p>
            <a:r>
              <a:rPr lang="en-US" dirty="0"/>
              <a:t>In addition, an </a:t>
            </a:r>
            <a:r>
              <a:rPr lang="en-US" b="1" dirty="0"/>
              <a:t>explanatory note </a:t>
            </a:r>
            <a:r>
              <a:rPr lang="en-US" dirty="0"/>
              <a:t>to the RRIF has been written to help stakeholders’ understanding.</a:t>
            </a:r>
            <a:endParaRPr lang="x-none" dirty="0"/>
          </a:p>
        </p:txBody>
      </p:sp>
      <p:sp>
        <p:nvSpPr>
          <p:cNvPr id="4" name="Date Placeholder 3">
            <a:extLst>
              <a:ext uri="{FF2B5EF4-FFF2-40B4-BE49-F238E27FC236}">
                <a16:creationId xmlns:a16="http://schemas.microsoft.com/office/drawing/2014/main" xmlns="" id="{A5F94CEF-EB98-4AFB-AC2E-DD59B3286130}"/>
              </a:ext>
            </a:extLst>
          </p:cNvPr>
          <p:cNvSpPr>
            <a:spLocks noGrp="1"/>
          </p:cNvSpPr>
          <p:nvPr>
            <p:ph type="dt" sz="half" idx="10"/>
          </p:nvPr>
        </p:nvSpPr>
        <p:spPr/>
        <p:txBody>
          <a:bodyPr/>
          <a:lstStyle/>
          <a:p>
            <a:fld id="{3A101B08-4580-48F3-B1CA-82F8A9B9E531}" type="datetime1">
              <a:rPr lang="fr-FR" smtClean="0"/>
              <a:t>05/03/2018</a:t>
            </a:fld>
            <a:endParaRPr lang="fr-FR"/>
          </a:p>
        </p:txBody>
      </p:sp>
      <p:sp>
        <p:nvSpPr>
          <p:cNvPr id="5" name="Slide Number Placeholder 4">
            <a:extLst>
              <a:ext uri="{FF2B5EF4-FFF2-40B4-BE49-F238E27FC236}">
                <a16:creationId xmlns:a16="http://schemas.microsoft.com/office/drawing/2014/main" xmlns="" id="{B7885780-4828-4B0A-9A1B-D7EC91188665}"/>
              </a:ext>
            </a:extLst>
          </p:cNvPr>
          <p:cNvSpPr>
            <a:spLocks noGrp="1"/>
          </p:cNvSpPr>
          <p:nvPr>
            <p:ph type="sldNum" sz="quarter" idx="12"/>
          </p:nvPr>
        </p:nvSpPr>
        <p:spPr/>
        <p:txBody>
          <a:bodyPr/>
          <a:lstStyle/>
          <a:p>
            <a:fld id="{6CA6A39B-2923-4814-8F57-BD84643AD2B4}" type="slidenum">
              <a:rPr lang="fr-FR" smtClean="0"/>
              <a:pPr/>
              <a:t>11</a:t>
            </a:fld>
            <a:endParaRPr lang="fr-FR"/>
          </a:p>
        </p:txBody>
      </p:sp>
      <p:sp>
        <p:nvSpPr>
          <p:cNvPr id="6" name="Text Placeholder 5">
            <a:extLst>
              <a:ext uri="{FF2B5EF4-FFF2-40B4-BE49-F238E27FC236}">
                <a16:creationId xmlns:a16="http://schemas.microsoft.com/office/drawing/2014/main" xmlns="" id="{C8E00557-2C49-4897-9DCD-D0618A5EE0EF}"/>
              </a:ext>
            </a:extLst>
          </p:cNvPr>
          <p:cNvSpPr>
            <a:spLocks noGrp="1"/>
          </p:cNvSpPr>
          <p:nvPr>
            <p:ph type="body" sz="quarter" idx="13"/>
          </p:nvPr>
        </p:nvSpPr>
        <p:spPr/>
        <p:txBody>
          <a:bodyPr/>
          <a:lstStyle/>
          <a:p>
            <a:r>
              <a:rPr lang="en-GB" dirty="0"/>
              <a:t>RRIF memorandum</a:t>
            </a:r>
          </a:p>
        </p:txBody>
      </p:sp>
    </p:spTree>
    <p:extLst>
      <p:ext uri="{BB962C8B-B14F-4D97-AF65-F5344CB8AC3E}">
        <p14:creationId xmlns:p14="http://schemas.microsoft.com/office/powerpoint/2010/main" val="460091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906F4A-02B9-4FC6-8E6E-D2D75B4182C5}"/>
              </a:ext>
            </a:extLst>
          </p:cNvPr>
          <p:cNvSpPr>
            <a:spLocks noGrp="1"/>
          </p:cNvSpPr>
          <p:nvPr>
            <p:ph type="title"/>
          </p:nvPr>
        </p:nvSpPr>
        <p:spPr/>
        <p:txBody>
          <a:bodyPr/>
          <a:lstStyle/>
          <a:p>
            <a:r>
              <a:rPr lang="en-GB" dirty="0"/>
              <a:t>RRIF Content overview</a:t>
            </a:r>
          </a:p>
        </p:txBody>
      </p:sp>
      <p:sp>
        <p:nvSpPr>
          <p:cNvPr id="3" name="Content Placeholder 2">
            <a:extLst>
              <a:ext uri="{FF2B5EF4-FFF2-40B4-BE49-F238E27FC236}">
                <a16:creationId xmlns:a16="http://schemas.microsoft.com/office/drawing/2014/main" xmlns="" id="{B1DDE9EC-005F-465C-8344-A65B8E4F07CE}"/>
              </a:ext>
            </a:extLst>
          </p:cNvPr>
          <p:cNvSpPr>
            <a:spLocks noGrp="1"/>
          </p:cNvSpPr>
          <p:nvPr>
            <p:ph idx="1"/>
          </p:nvPr>
        </p:nvSpPr>
        <p:spPr>
          <a:xfrm>
            <a:off x="107504" y="1044491"/>
            <a:ext cx="8991420" cy="5484193"/>
          </a:xfrm>
        </p:spPr>
        <p:txBody>
          <a:bodyPr>
            <a:noAutofit/>
          </a:bodyPr>
          <a:lstStyle/>
          <a:p>
            <a:r>
              <a:rPr lang="en-GB" sz="1700" dirty="0"/>
              <a:t>RRIF is </a:t>
            </a:r>
            <a:r>
              <a:rPr lang="en-GB" sz="1700" b="1" dirty="0"/>
              <a:t>developed by all Transmission System Operators performing the reserve replacement process </a:t>
            </a:r>
            <a:r>
              <a:rPr lang="en-GB" sz="1700" dirty="0"/>
              <a:t>pursuant to Part IV of Regulation (EU) 2017/1485 of 2 August 2017 regarding the RRIF for a European platform for the exchange of balancing energy from replacement reserves (referred to as “</a:t>
            </a:r>
            <a:r>
              <a:rPr lang="en-GB" sz="1700" b="1" dirty="0"/>
              <a:t>RR-Platform</a:t>
            </a:r>
            <a:r>
              <a:rPr lang="en-GB" sz="1700" dirty="0"/>
              <a:t>”).</a:t>
            </a:r>
          </a:p>
          <a:p>
            <a:endParaRPr lang="en-GB" sz="800" dirty="0"/>
          </a:p>
          <a:p>
            <a:r>
              <a:rPr lang="en-GB" sz="1700" dirty="0"/>
              <a:t>RRIF takes into account the general principles and goals set in Commission Regulation (EU) 2017/2195 of 23 November 2017 establishing a guideline on electricity balancing ( “</a:t>
            </a:r>
            <a:r>
              <a:rPr lang="en-GB" sz="1700" b="1" dirty="0"/>
              <a:t>GL EB</a:t>
            </a:r>
            <a:r>
              <a:rPr lang="en-GB" sz="1700" dirty="0"/>
              <a:t>”), Commission Regulation (EU) 2017/1485 establishing a guideline on electricity transmission system operation (“</a:t>
            </a:r>
            <a:r>
              <a:rPr lang="en-GB" sz="1700" b="1" dirty="0"/>
              <a:t>GL SO</a:t>
            </a:r>
            <a:r>
              <a:rPr lang="en-GB" sz="1700" dirty="0"/>
              <a:t>”)  as well as Regulation (EC) No 714/2009 of the European Parliament and of the Council of 13 July 2009 on conditions for access to the network for cross-zonal exchanges in electricity ( “</a:t>
            </a:r>
            <a:r>
              <a:rPr lang="en-GB" sz="1700" b="1" dirty="0"/>
              <a:t>Electricity Regulation”)</a:t>
            </a:r>
          </a:p>
          <a:p>
            <a:endParaRPr lang="en-GB" sz="800" b="1" dirty="0"/>
          </a:p>
          <a:p>
            <a:r>
              <a:rPr lang="en-GB" sz="1700" dirty="0"/>
              <a:t>RRIF lays down the </a:t>
            </a:r>
            <a:r>
              <a:rPr lang="en-GB" sz="1700" b="1" dirty="0"/>
              <a:t>design</a:t>
            </a:r>
            <a:r>
              <a:rPr lang="en-GB" sz="1700" dirty="0"/>
              <a:t>, </a:t>
            </a:r>
            <a:r>
              <a:rPr lang="en-GB" sz="1700" b="1" dirty="0"/>
              <a:t>functional requirements, governance and cost sharing for the RR-Platform</a:t>
            </a:r>
            <a:r>
              <a:rPr lang="en-GB" sz="1700" dirty="0"/>
              <a:t>. In addition, the RRIF </a:t>
            </a:r>
            <a:r>
              <a:rPr lang="en-GB" sz="1700" b="1" dirty="0"/>
              <a:t>contains the proposal for the entity to perform the functions of the proposal</a:t>
            </a:r>
            <a:r>
              <a:rPr lang="en-GB" sz="1700" dirty="0"/>
              <a:t>. The European RR-Platform shall be able to perform the functions described in Article 5 on this RRIF and as described in the Article 19(3) of the GL EB</a:t>
            </a:r>
          </a:p>
          <a:p>
            <a:endParaRPr lang="en-GB" sz="1000" dirty="0"/>
          </a:p>
          <a:p>
            <a:r>
              <a:rPr lang="en-GB" sz="1700" dirty="0"/>
              <a:t>RRIF proposal </a:t>
            </a:r>
            <a:r>
              <a:rPr lang="en-GB" sz="1700" b="1" dirty="0"/>
              <a:t>fulfil</a:t>
            </a:r>
            <a:r>
              <a:rPr lang="en-GB" sz="1700" dirty="0"/>
              <a:t> the content described by the </a:t>
            </a:r>
            <a:r>
              <a:rPr lang="en-GB" sz="1700" b="1" dirty="0"/>
              <a:t>Article 19(3) of the GL EB</a:t>
            </a:r>
          </a:p>
          <a:p>
            <a:endParaRPr lang="en-GB" sz="1050" b="1" dirty="0"/>
          </a:p>
          <a:p>
            <a:r>
              <a:rPr lang="en-GB" sz="1700" dirty="0"/>
              <a:t>RRIF proposal </a:t>
            </a:r>
            <a:r>
              <a:rPr lang="en-GB" sz="1700" b="1" dirty="0"/>
              <a:t>fulfil</a:t>
            </a:r>
            <a:r>
              <a:rPr lang="en-GB" sz="1700" dirty="0"/>
              <a:t> the content described by the </a:t>
            </a:r>
            <a:r>
              <a:rPr lang="en-GB" sz="1700" b="1" dirty="0"/>
              <a:t>Article 3 of the GL EB</a:t>
            </a:r>
          </a:p>
        </p:txBody>
      </p:sp>
      <p:sp>
        <p:nvSpPr>
          <p:cNvPr id="4" name="Date Placeholder 3">
            <a:extLst>
              <a:ext uri="{FF2B5EF4-FFF2-40B4-BE49-F238E27FC236}">
                <a16:creationId xmlns:a16="http://schemas.microsoft.com/office/drawing/2014/main" xmlns="" id="{7C791481-351A-4581-A37D-15BEA4F7EAA5}"/>
              </a:ext>
            </a:extLst>
          </p:cNvPr>
          <p:cNvSpPr>
            <a:spLocks noGrp="1"/>
          </p:cNvSpPr>
          <p:nvPr>
            <p:ph type="dt" sz="half" idx="10"/>
          </p:nvPr>
        </p:nvSpPr>
        <p:spPr/>
        <p:txBody>
          <a:bodyPr/>
          <a:lstStyle/>
          <a:p>
            <a:fld id="{3A101B08-4580-48F3-B1CA-82F8A9B9E531}" type="datetime1">
              <a:rPr lang="fr-FR" smtClean="0"/>
              <a:t>05/03/2018</a:t>
            </a:fld>
            <a:endParaRPr lang="fr-FR"/>
          </a:p>
        </p:txBody>
      </p:sp>
      <p:sp>
        <p:nvSpPr>
          <p:cNvPr id="5" name="Slide Number Placeholder 4">
            <a:extLst>
              <a:ext uri="{FF2B5EF4-FFF2-40B4-BE49-F238E27FC236}">
                <a16:creationId xmlns:a16="http://schemas.microsoft.com/office/drawing/2014/main" xmlns="" id="{C3D24BDE-41A6-43C4-AF3A-35D2E9FA7E91}"/>
              </a:ext>
            </a:extLst>
          </p:cNvPr>
          <p:cNvSpPr>
            <a:spLocks noGrp="1"/>
          </p:cNvSpPr>
          <p:nvPr>
            <p:ph type="sldNum" sz="quarter" idx="12"/>
          </p:nvPr>
        </p:nvSpPr>
        <p:spPr/>
        <p:txBody>
          <a:bodyPr/>
          <a:lstStyle/>
          <a:p>
            <a:fld id="{6CA6A39B-2923-4814-8F57-BD84643AD2B4}" type="slidenum">
              <a:rPr lang="fr-FR" smtClean="0"/>
              <a:pPr/>
              <a:t>12</a:t>
            </a:fld>
            <a:endParaRPr lang="fr-FR"/>
          </a:p>
        </p:txBody>
      </p:sp>
      <p:sp>
        <p:nvSpPr>
          <p:cNvPr id="6" name="Text Placeholder 5">
            <a:extLst>
              <a:ext uri="{FF2B5EF4-FFF2-40B4-BE49-F238E27FC236}">
                <a16:creationId xmlns:a16="http://schemas.microsoft.com/office/drawing/2014/main" xmlns="" id="{D1473E75-E634-45E8-931A-F55C34CACEB6}"/>
              </a:ext>
            </a:extLst>
          </p:cNvPr>
          <p:cNvSpPr>
            <a:spLocks noGrp="1"/>
          </p:cNvSpPr>
          <p:nvPr>
            <p:ph type="body" sz="quarter" idx="13"/>
          </p:nvPr>
        </p:nvSpPr>
        <p:spPr/>
        <p:txBody>
          <a:bodyPr/>
          <a:lstStyle/>
          <a:p>
            <a:r>
              <a:rPr lang="en-GB" dirty="0"/>
              <a:t>Whereas</a:t>
            </a:r>
          </a:p>
        </p:txBody>
      </p:sp>
    </p:spTree>
    <p:extLst>
      <p:ext uri="{BB962C8B-B14F-4D97-AF65-F5344CB8AC3E}">
        <p14:creationId xmlns:p14="http://schemas.microsoft.com/office/powerpoint/2010/main" val="2313928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13AAE1A-53A1-45DF-8F95-6D9B2E30E2CC}"/>
              </a:ext>
            </a:extLst>
          </p:cNvPr>
          <p:cNvSpPr>
            <a:spLocks noGrp="1"/>
          </p:cNvSpPr>
          <p:nvPr>
            <p:ph type="dt" sz="half" idx="10"/>
          </p:nvPr>
        </p:nvSpPr>
        <p:spPr/>
        <p:txBody>
          <a:bodyPr/>
          <a:lstStyle/>
          <a:p>
            <a:fld id="{0A7CBA9C-3313-448C-9E65-11E456116ACB}" type="datetime1">
              <a:rPr lang="fr-FR" smtClean="0"/>
              <a:t>05/03/2018</a:t>
            </a:fld>
            <a:endParaRPr lang="fr-FR"/>
          </a:p>
        </p:txBody>
      </p:sp>
      <p:sp>
        <p:nvSpPr>
          <p:cNvPr id="3" name="Slide Number Placeholder 2">
            <a:extLst>
              <a:ext uri="{FF2B5EF4-FFF2-40B4-BE49-F238E27FC236}">
                <a16:creationId xmlns:a16="http://schemas.microsoft.com/office/drawing/2014/main" xmlns="" id="{561A5215-EAD1-4CE2-B6CD-0B9811A70D4A}"/>
              </a:ext>
            </a:extLst>
          </p:cNvPr>
          <p:cNvSpPr>
            <a:spLocks noGrp="1"/>
          </p:cNvSpPr>
          <p:nvPr>
            <p:ph type="sldNum" sz="quarter" idx="12"/>
          </p:nvPr>
        </p:nvSpPr>
        <p:spPr/>
        <p:txBody>
          <a:bodyPr/>
          <a:lstStyle/>
          <a:p>
            <a:fld id="{6CA6A39B-2923-4814-8F57-BD84643AD2B4}" type="slidenum">
              <a:rPr lang="fr-FR" smtClean="0"/>
              <a:pPr/>
              <a:t>13</a:t>
            </a:fld>
            <a:endParaRPr lang="fr-FR"/>
          </a:p>
        </p:txBody>
      </p:sp>
      <p:sp>
        <p:nvSpPr>
          <p:cNvPr id="4" name="Title 3">
            <a:extLst>
              <a:ext uri="{FF2B5EF4-FFF2-40B4-BE49-F238E27FC236}">
                <a16:creationId xmlns:a16="http://schemas.microsoft.com/office/drawing/2014/main" xmlns="" id="{9E6ADDEB-3461-490F-8CD6-9B935D5A5002}"/>
              </a:ext>
            </a:extLst>
          </p:cNvPr>
          <p:cNvSpPr>
            <a:spLocks noGrp="1"/>
          </p:cNvSpPr>
          <p:nvPr>
            <p:ph type="ctrTitle"/>
          </p:nvPr>
        </p:nvSpPr>
        <p:spPr/>
        <p:txBody>
          <a:bodyPr/>
          <a:lstStyle/>
          <a:p>
            <a:pPr algn="ctr"/>
            <a:r>
              <a:rPr lang="fr-BE" dirty="0"/>
              <a:t>LIBRA</a:t>
            </a:r>
            <a:endParaRPr lang="x-none" dirty="0"/>
          </a:p>
        </p:txBody>
      </p:sp>
    </p:spTree>
    <p:extLst>
      <p:ext uri="{BB962C8B-B14F-4D97-AF65-F5344CB8AC3E}">
        <p14:creationId xmlns:p14="http://schemas.microsoft.com/office/powerpoint/2010/main" val="2352981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8B4967-6A18-4E8C-B3AD-92E5DEC6A3AB}"/>
              </a:ext>
            </a:extLst>
          </p:cNvPr>
          <p:cNvSpPr>
            <a:spLocks noGrp="1"/>
          </p:cNvSpPr>
          <p:nvPr>
            <p:ph type="title"/>
          </p:nvPr>
        </p:nvSpPr>
        <p:spPr/>
        <p:txBody>
          <a:bodyPr/>
          <a:lstStyle/>
          <a:p>
            <a:r>
              <a:rPr lang="en-GB" dirty="0"/>
              <a:t>LIBRA Platform</a:t>
            </a:r>
          </a:p>
        </p:txBody>
      </p:sp>
      <p:sp>
        <p:nvSpPr>
          <p:cNvPr id="4" name="Date Placeholder 3">
            <a:extLst>
              <a:ext uri="{FF2B5EF4-FFF2-40B4-BE49-F238E27FC236}">
                <a16:creationId xmlns:a16="http://schemas.microsoft.com/office/drawing/2014/main" xmlns="" id="{152A4453-5220-4F20-95C7-163703E644ED}"/>
              </a:ext>
            </a:extLst>
          </p:cNvPr>
          <p:cNvSpPr>
            <a:spLocks noGrp="1"/>
          </p:cNvSpPr>
          <p:nvPr>
            <p:ph type="dt" sz="half" idx="10"/>
          </p:nvPr>
        </p:nvSpPr>
        <p:spPr/>
        <p:txBody>
          <a:bodyPr/>
          <a:lstStyle/>
          <a:p>
            <a:fld id="{3A101B08-4580-48F3-B1CA-82F8A9B9E531}" type="datetime1">
              <a:rPr lang="en-GB" smtClean="0"/>
              <a:t>05/03/2018</a:t>
            </a:fld>
            <a:endParaRPr lang="en-GB" dirty="0"/>
          </a:p>
        </p:txBody>
      </p:sp>
      <p:sp>
        <p:nvSpPr>
          <p:cNvPr id="5" name="Slide Number Placeholder 4">
            <a:extLst>
              <a:ext uri="{FF2B5EF4-FFF2-40B4-BE49-F238E27FC236}">
                <a16:creationId xmlns:a16="http://schemas.microsoft.com/office/drawing/2014/main" xmlns="" id="{681F4222-F206-4B0A-B701-3559A7975602}"/>
              </a:ext>
            </a:extLst>
          </p:cNvPr>
          <p:cNvSpPr>
            <a:spLocks noGrp="1"/>
          </p:cNvSpPr>
          <p:nvPr>
            <p:ph type="sldNum" sz="quarter" idx="12"/>
          </p:nvPr>
        </p:nvSpPr>
        <p:spPr/>
        <p:txBody>
          <a:bodyPr/>
          <a:lstStyle/>
          <a:p>
            <a:fld id="{6CA6A39B-2923-4814-8F57-BD84643AD2B4}" type="slidenum">
              <a:rPr lang="en-GB" smtClean="0"/>
              <a:pPr/>
              <a:t>14</a:t>
            </a:fld>
            <a:endParaRPr lang="en-GB" dirty="0"/>
          </a:p>
        </p:txBody>
      </p:sp>
      <p:sp>
        <p:nvSpPr>
          <p:cNvPr id="6" name="Text Placeholder 5">
            <a:extLst>
              <a:ext uri="{FF2B5EF4-FFF2-40B4-BE49-F238E27FC236}">
                <a16:creationId xmlns:a16="http://schemas.microsoft.com/office/drawing/2014/main" xmlns="" id="{C1523D6A-9B78-476F-9E02-340D1EF69A0A}"/>
              </a:ext>
            </a:extLst>
          </p:cNvPr>
          <p:cNvSpPr>
            <a:spLocks noGrp="1"/>
          </p:cNvSpPr>
          <p:nvPr>
            <p:ph type="body" sz="quarter" idx="13"/>
          </p:nvPr>
        </p:nvSpPr>
        <p:spPr/>
        <p:txBody>
          <a:bodyPr/>
          <a:lstStyle/>
          <a:p>
            <a:r>
              <a:rPr lang="en-GB" dirty="0"/>
              <a:t>Description and last status</a:t>
            </a:r>
          </a:p>
        </p:txBody>
      </p:sp>
      <p:sp>
        <p:nvSpPr>
          <p:cNvPr id="7" name="ZoneTexte 5">
            <a:extLst>
              <a:ext uri="{FF2B5EF4-FFF2-40B4-BE49-F238E27FC236}">
                <a16:creationId xmlns:a16="http://schemas.microsoft.com/office/drawing/2014/main" xmlns="" id="{6FC734FB-F16C-4D04-A2D4-CA9C7BDC08DC}"/>
              </a:ext>
            </a:extLst>
          </p:cNvPr>
          <p:cNvSpPr txBox="1"/>
          <p:nvPr/>
        </p:nvSpPr>
        <p:spPr>
          <a:xfrm>
            <a:off x="339621" y="3140968"/>
            <a:ext cx="2700000" cy="1323439"/>
          </a:xfrm>
          <a:prstGeom prst="rect">
            <a:avLst/>
          </a:prstGeom>
          <a:solidFill>
            <a:srgbClr val="0070C0"/>
          </a:solidFill>
          <a:ln w="9525" cap="flat" cmpd="sng" algn="ctr">
            <a:noFill/>
            <a:prstDash val="solid"/>
          </a:ln>
          <a:effectLst/>
        </p:spPr>
        <p:txBody>
          <a:bodyPr wrap="square" anchor="b">
            <a:spAutoFit/>
          </a:bodyPr>
          <a:lstStyle>
            <a:defPPr>
              <a:defRPr lang="fr-FR"/>
            </a:defPPr>
            <a:lvl1pPr marR="0" lvl="0" indent="0" algn="ctr" fontAlgn="base">
              <a:lnSpc>
                <a:spcPct val="100000"/>
              </a:lnSpc>
              <a:spcBef>
                <a:spcPct val="0"/>
              </a:spcBef>
              <a:spcAft>
                <a:spcPct val="0"/>
              </a:spcAft>
              <a:buClrTx/>
              <a:buSzTx/>
              <a:buFontTx/>
              <a:buNone/>
              <a:tabLst/>
              <a:defRPr kumimoji="0" sz="1400" b="1" i="0" u="none" strike="noStrike" kern="0" cap="none" spc="0" normalizeH="0" baseline="0">
                <a:ln>
                  <a:noFill/>
                </a:ln>
                <a:solidFill>
                  <a:srgbClr val="FFFFFF"/>
                </a:solidFill>
                <a:effectLst/>
                <a:uLnTx/>
                <a:uFillTx/>
                <a:latin typeface="+mj-lt"/>
                <a:cs typeface="Aria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endParaRPr lang="en-GB" sz="1600" dirty="0"/>
          </a:p>
          <a:p>
            <a:endParaRPr lang="en-GB" sz="1600" dirty="0"/>
          </a:p>
          <a:p>
            <a:endParaRPr lang="en-GB" sz="1600" dirty="0"/>
          </a:p>
          <a:p>
            <a:endParaRPr lang="en-GB" sz="1600" dirty="0"/>
          </a:p>
          <a:p>
            <a:r>
              <a:rPr lang="en-GB" sz="1600" dirty="0"/>
              <a:t>Hosting</a:t>
            </a:r>
          </a:p>
        </p:txBody>
      </p:sp>
      <p:sp>
        <p:nvSpPr>
          <p:cNvPr id="8" name="Rectangle 7">
            <a:extLst>
              <a:ext uri="{FF2B5EF4-FFF2-40B4-BE49-F238E27FC236}">
                <a16:creationId xmlns:a16="http://schemas.microsoft.com/office/drawing/2014/main" xmlns="" id="{CB350134-B844-4F6F-BAAD-10ED8EB96EBE}"/>
              </a:ext>
            </a:extLst>
          </p:cNvPr>
          <p:cNvSpPr/>
          <p:nvPr/>
        </p:nvSpPr>
        <p:spPr>
          <a:xfrm>
            <a:off x="339621" y="4451666"/>
            <a:ext cx="2700000" cy="1207786"/>
          </a:xfrm>
          <a:prstGeom prst="rect">
            <a:avLst/>
          </a:prstGeom>
          <a:noFill/>
          <a:ln w="3175">
            <a:solidFill>
              <a:schemeClr val="tx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61196" indent="-161196">
              <a:buFont typeface="Wingdings" panose="05000000000000000000" pitchFamily="2" charset="2"/>
              <a:buChar char="§"/>
            </a:pPr>
            <a:r>
              <a:rPr lang="en-GB" sz="1200" dirty="0">
                <a:solidFill>
                  <a:schemeClr val="tx1"/>
                </a:solidFill>
              </a:rPr>
              <a:t>External party will be contracted for hosting the LIBRA activities </a:t>
            </a:r>
          </a:p>
          <a:p>
            <a:pPr marL="161196" indent="-161196">
              <a:buFont typeface="Wingdings" panose="05000000000000000000" pitchFamily="2" charset="2"/>
              <a:buChar char="§"/>
            </a:pPr>
            <a:r>
              <a:rPr lang="en-GB" sz="1200" dirty="0">
                <a:solidFill>
                  <a:schemeClr val="tx1"/>
                </a:solidFill>
              </a:rPr>
              <a:t>Flexibility on changing the hosting party towards other suppliers or TSOs</a:t>
            </a:r>
          </a:p>
          <a:p>
            <a:pPr marL="161196" indent="-161196">
              <a:buFont typeface="Wingdings" panose="05000000000000000000" pitchFamily="2" charset="2"/>
              <a:buChar char="§"/>
            </a:pPr>
            <a:r>
              <a:rPr lang="en-GB" sz="1200" dirty="0">
                <a:solidFill>
                  <a:schemeClr val="tx1"/>
                </a:solidFill>
              </a:rPr>
              <a:t>Flexibility on upgrading the hardware following future demand</a:t>
            </a:r>
          </a:p>
        </p:txBody>
      </p:sp>
      <p:pic>
        <p:nvPicPr>
          <p:cNvPr id="9" name="Picture 8">
            <a:extLst>
              <a:ext uri="{FF2B5EF4-FFF2-40B4-BE49-F238E27FC236}">
                <a16:creationId xmlns:a16="http://schemas.microsoft.com/office/drawing/2014/main" xmlns="" id="{08693AFE-D9B8-486E-9E99-57F280500C3A}"/>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149561" y="3284984"/>
            <a:ext cx="1080120" cy="1080120"/>
          </a:xfrm>
          <a:prstGeom prst="rect">
            <a:avLst/>
          </a:prstGeom>
        </p:spPr>
      </p:pic>
      <p:sp>
        <p:nvSpPr>
          <p:cNvPr id="10" name="ZoneTexte 5">
            <a:extLst>
              <a:ext uri="{FF2B5EF4-FFF2-40B4-BE49-F238E27FC236}">
                <a16:creationId xmlns:a16="http://schemas.microsoft.com/office/drawing/2014/main" xmlns="" id="{F9E81BCF-1201-47B1-A37C-2BADA753BC0E}"/>
              </a:ext>
            </a:extLst>
          </p:cNvPr>
          <p:cNvSpPr txBox="1"/>
          <p:nvPr/>
        </p:nvSpPr>
        <p:spPr>
          <a:xfrm>
            <a:off x="3230046" y="3140968"/>
            <a:ext cx="2700000" cy="1323439"/>
          </a:xfrm>
          <a:prstGeom prst="rect">
            <a:avLst/>
          </a:prstGeom>
          <a:solidFill>
            <a:srgbClr val="0070C0"/>
          </a:solidFill>
          <a:ln w="9525" cap="flat" cmpd="sng" algn="ctr">
            <a:noFill/>
            <a:prstDash val="solid"/>
          </a:ln>
          <a:effectLst/>
        </p:spPr>
        <p:txBody>
          <a:bodyPr wrap="square" anchor="b">
            <a:spAutoFit/>
          </a:bodyPr>
          <a:lstStyle>
            <a:defPPr>
              <a:defRPr lang="fr-FR"/>
            </a:defPPr>
            <a:lvl1pPr marR="0" lvl="0" indent="0" algn="ctr" fontAlgn="base">
              <a:lnSpc>
                <a:spcPct val="100000"/>
              </a:lnSpc>
              <a:spcBef>
                <a:spcPct val="0"/>
              </a:spcBef>
              <a:spcAft>
                <a:spcPct val="0"/>
              </a:spcAft>
              <a:buClrTx/>
              <a:buSzTx/>
              <a:buFontTx/>
              <a:buNone/>
              <a:tabLst/>
              <a:defRPr kumimoji="0" sz="1400" b="1" i="0" u="none" strike="noStrike" kern="0" cap="none" spc="0" normalizeH="0" baseline="0">
                <a:ln>
                  <a:noFill/>
                </a:ln>
                <a:solidFill>
                  <a:srgbClr val="FFFFFF"/>
                </a:solidFill>
                <a:effectLst/>
                <a:uLnTx/>
                <a:uFillTx/>
                <a:latin typeface="+mj-lt"/>
                <a:cs typeface="Aria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endParaRPr lang="en-GB" sz="1600" dirty="0"/>
          </a:p>
          <a:p>
            <a:endParaRPr lang="en-GB" sz="1600" dirty="0"/>
          </a:p>
          <a:p>
            <a:endParaRPr lang="en-GB" sz="1600" dirty="0"/>
          </a:p>
          <a:p>
            <a:endParaRPr lang="en-GB" sz="1600" dirty="0"/>
          </a:p>
          <a:p>
            <a:r>
              <a:rPr lang="en-GB" sz="1600" dirty="0"/>
              <a:t>IT monitoring service</a:t>
            </a:r>
          </a:p>
        </p:txBody>
      </p:sp>
      <p:sp>
        <p:nvSpPr>
          <p:cNvPr id="11" name="Rectangle 10">
            <a:extLst>
              <a:ext uri="{FF2B5EF4-FFF2-40B4-BE49-F238E27FC236}">
                <a16:creationId xmlns:a16="http://schemas.microsoft.com/office/drawing/2014/main" xmlns="" id="{E4F0CC35-95AA-4B52-83FD-E1B0BEBA1B4A}"/>
              </a:ext>
            </a:extLst>
          </p:cNvPr>
          <p:cNvSpPr/>
          <p:nvPr/>
        </p:nvSpPr>
        <p:spPr>
          <a:xfrm>
            <a:off x="3230046" y="4451666"/>
            <a:ext cx="2700000" cy="1207785"/>
          </a:xfrm>
          <a:prstGeom prst="rect">
            <a:avLst/>
          </a:prstGeom>
          <a:noFill/>
          <a:ln w="3175">
            <a:solidFill>
              <a:schemeClr val="tx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61196" indent="-161196">
              <a:buFont typeface="Wingdings" panose="05000000000000000000" pitchFamily="2" charset="2"/>
              <a:buChar char="§"/>
            </a:pPr>
            <a:r>
              <a:rPr lang="en-GB" sz="1200" dirty="0">
                <a:solidFill>
                  <a:schemeClr val="tx1"/>
                </a:solidFill>
              </a:rPr>
              <a:t>Monitoring of the Optimization module initially 24/7, with the possibility to decrease to 8/7 after the // run</a:t>
            </a:r>
          </a:p>
          <a:p>
            <a:pPr marL="161196" indent="-161196">
              <a:buFont typeface="Wingdings" panose="05000000000000000000" pitchFamily="2" charset="2"/>
              <a:buChar char="§"/>
            </a:pPr>
            <a:r>
              <a:rPr lang="en-GB" sz="1200" dirty="0">
                <a:solidFill>
                  <a:schemeClr val="tx1"/>
                </a:solidFill>
              </a:rPr>
              <a:t>Monitoring of the IT interface: 24/7</a:t>
            </a:r>
          </a:p>
          <a:p>
            <a:pPr marL="161196" indent="-161196">
              <a:buFont typeface="Wingdings" panose="05000000000000000000" pitchFamily="2" charset="2"/>
              <a:buChar char="§"/>
            </a:pPr>
            <a:r>
              <a:rPr lang="en-GB" sz="1200" dirty="0">
                <a:solidFill>
                  <a:schemeClr val="tx1"/>
                </a:solidFill>
              </a:rPr>
              <a:t>SLAs and contracting in case of failure </a:t>
            </a:r>
          </a:p>
          <a:p>
            <a:endParaRPr lang="en-GB" sz="1200" dirty="0">
              <a:solidFill>
                <a:schemeClr val="tx1"/>
              </a:solidFill>
            </a:endParaRPr>
          </a:p>
        </p:txBody>
      </p:sp>
      <p:pic>
        <p:nvPicPr>
          <p:cNvPr id="12" name="Picture 11">
            <a:extLst>
              <a:ext uri="{FF2B5EF4-FFF2-40B4-BE49-F238E27FC236}">
                <a16:creationId xmlns:a16="http://schemas.microsoft.com/office/drawing/2014/main" xmlns="" id="{6208CF46-EC47-4E93-88FC-99B8E582A74B}"/>
              </a:ext>
            </a:extLst>
          </p:cNvPr>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4170489" y="3401973"/>
            <a:ext cx="819115" cy="819115"/>
          </a:xfrm>
          <a:prstGeom prst="rect">
            <a:avLst/>
          </a:prstGeom>
          <a:noFill/>
          <a:ln w="3175">
            <a:noFill/>
            <a:prstDash val="dash"/>
          </a:ln>
        </p:spPr>
      </p:pic>
      <p:sp>
        <p:nvSpPr>
          <p:cNvPr id="13" name="ZoneTexte 5">
            <a:extLst>
              <a:ext uri="{FF2B5EF4-FFF2-40B4-BE49-F238E27FC236}">
                <a16:creationId xmlns:a16="http://schemas.microsoft.com/office/drawing/2014/main" xmlns="" id="{C5808D38-4D83-4458-9951-2FF94B2345F0}"/>
              </a:ext>
            </a:extLst>
          </p:cNvPr>
          <p:cNvSpPr txBox="1"/>
          <p:nvPr/>
        </p:nvSpPr>
        <p:spPr>
          <a:xfrm>
            <a:off x="6120472" y="3140968"/>
            <a:ext cx="2700000" cy="1323439"/>
          </a:xfrm>
          <a:prstGeom prst="rect">
            <a:avLst/>
          </a:prstGeom>
          <a:solidFill>
            <a:srgbClr val="0070C0"/>
          </a:solidFill>
          <a:ln w="9525" cap="flat" cmpd="sng" algn="ctr">
            <a:noFill/>
            <a:prstDash val="solid"/>
          </a:ln>
          <a:effectLst/>
        </p:spPr>
        <p:txBody>
          <a:bodyPr wrap="square" anchor="b">
            <a:spAutoFit/>
          </a:bodyPr>
          <a:lstStyle>
            <a:defPPr>
              <a:defRPr lang="fr-FR"/>
            </a:defPPr>
            <a:lvl1pPr marR="0" lvl="0" indent="0" algn="ctr" fontAlgn="base">
              <a:lnSpc>
                <a:spcPct val="100000"/>
              </a:lnSpc>
              <a:spcBef>
                <a:spcPct val="0"/>
              </a:spcBef>
              <a:spcAft>
                <a:spcPct val="0"/>
              </a:spcAft>
              <a:buClrTx/>
              <a:buSzTx/>
              <a:buFontTx/>
              <a:buNone/>
              <a:tabLst/>
              <a:defRPr kumimoji="0" sz="1400" b="1" i="0" u="none" strike="noStrike" kern="0" cap="none" spc="0" normalizeH="0" baseline="0">
                <a:ln>
                  <a:noFill/>
                </a:ln>
                <a:solidFill>
                  <a:srgbClr val="FFFFFF"/>
                </a:solidFill>
                <a:effectLst/>
                <a:uLnTx/>
                <a:uFillTx/>
                <a:latin typeface="+mj-lt"/>
                <a:cs typeface="Aria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endParaRPr lang="en-GB" sz="1600" dirty="0"/>
          </a:p>
          <a:p>
            <a:endParaRPr lang="en-GB" sz="1600" dirty="0"/>
          </a:p>
          <a:p>
            <a:endParaRPr lang="en-GB" sz="1600" dirty="0"/>
          </a:p>
          <a:p>
            <a:endParaRPr lang="en-GB" sz="1600" dirty="0"/>
          </a:p>
          <a:p>
            <a:r>
              <a:rPr lang="en-GB" sz="1600" dirty="0"/>
              <a:t>Financial Settlement</a:t>
            </a:r>
          </a:p>
        </p:txBody>
      </p:sp>
      <p:sp>
        <p:nvSpPr>
          <p:cNvPr id="14" name="Rectangle 13">
            <a:extLst>
              <a:ext uri="{FF2B5EF4-FFF2-40B4-BE49-F238E27FC236}">
                <a16:creationId xmlns:a16="http://schemas.microsoft.com/office/drawing/2014/main" xmlns="" id="{E39FAD1E-6C59-4866-971B-C23502A79A75}"/>
              </a:ext>
            </a:extLst>
          </p:cNvPr>
          <p:cNvSpPr/>
          <p:nvPr/>
        </p:nvSpPr>
        <p:spPr>
          <a:xfrm>
            <a:off x="6120472" y="4451666"/>
            <a:ext cx="2700000" cy="1207785"/>
          </a:xfrm>
          <a:prstGeom prst="rect">
            <a:avLst/>
          </a:prstGeom>
          <a:noFill/>
          <a:ln w="3175">
            <a:solidFill>
              <a:schemeClr val="tx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61196" indent="-161196">
              <a:buFont typeface="Wingdings" panose="05000000000000000000" pitchFamily="2" charset="2"/>
              <a:buChar char="§"/>
            </a:pPr>
            <a:r>
              <a:rPr lang="en-GB" sz="1200" dirty="0">
                <a:solidFill>
                  <a:schemeClr val="tx1"/>
                </a:solidFill>
              </a:rPr>
              <a:t>Financial settlement externally contracted</a:t>
            </a:r>
          </a:p>
          <a:p>
            <a:pPr marL="161196" indent="-161196">
              <a:buFont typeface="Wingdings" panose="05000000000000000000" pitchFamily="2" charset="2"/>
              <a:buChar char="§"/>
            </a:pPr>
            <a:r>
              <a:rPr lang="en-GB" sz="1200" dirty="0">
                <a:solidFill>
                  <a:schemeClr val="tx1"/>
                </a:solidFill>
              </a:rPr>
              <a:t>Monthly billing system between TSOs through a centralized clearing house</a:t>
            </a:r>
          </a:p>
          <a:p>
            <a:pPr marL="161196" indent="-161196">
              <a:buFont typeface="Wingdings" panose="05000000000000000000" pitchFamily="2" charset="2"/>
              <a:buChar char="§"/>
            </a:pPr>
            <a:r>
              <a:rPr lang="en-GB" sz="1200" dirty="0">
                <a:solidFill>
                  <a:schemeClr val="tx1"/>
                </a:solidFill>
              </a:rPr>
              <a:t>Flexibility to add new TSOs </a:t>
            </a:r>
          </a:p>
          <a:p>
            <a:pPr marL="161196" indent="-161196">
              <a:buFont typeface="Wingdings" panose="05000000000000000000" pitchFamily="2" charset="2"/>
              <a:buChar char="§"/>
            </a:pPr>
            <a:endParaRPr lang="en-GB" sz="1200" dirty="0">
              <a:solidFill>
                <a:schemeClr val="tx1"/>
              </a:solidFill>
            </a:endParaRPr>
          </a:p>
        </p:txBody>
      </p:sp>
      <p:pic>
        <p:nvPicPr>
          <p:cNvPr id="15" name="Picture 14">
            <a:extLst>
              <a:ext uri="{FF2B5EF4-FFF2-40B4-BE49-F238E27FC236}">
                <a16:creationId xmlns:a16="http://schemas.microsoft.com/office/drawing/2014/main" xmlns="" id="{97AB56CF-0DB5-4D86-A18B-B9B48E6876DE}"/>
              </a:ext>
            </a:extLst>
          </p:cNvPr>
          <p:cNvPicPr>
            <a:picLocks noChangeAspect="1"/>
          </p:cNvPicPr>
          <p:nvPr/>
        </p:nvPicPr>
        <p:blipFill>
          <a:blip r:embed="rId4">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6965250" y="3282652"/>
            <a:ext cx="1010444" cy="1010444"/>
          </a:xfrm>
          <a:prstGeom prst="rect">
            <a:avLst/>
          </a:prstGeom>
        </p:spPr>
      </p:pic>
      <p:sp>
        <p:nvSpPr>
          <p:cNvPr id="16" name="ZoneTexte 5">
            <a:extLst>
              <a:ext uri="{FF2B5EF4-FFF2-40B4-BE49-F238E27FC236}">
                <a16:creationId xmlns:a16="http://schemas.microsoft.com/office/drawing/2014/main" xmlns="" id="{4F5EC0B0-A1E4-47AE-BC38-91C3B38374FC}"/>
              </a:ext>
            </a:extLst>
          </p:cNvPr>
          <p:cNvSpPr txBox="1"/>
          <p:nvPr/>
        </p:nvSpPr>
        <p:spPr>
          <a:xfrm>
            <a:off x="339620" y="1145620"/>
            <a:ext cx="4160371" cy="1323439"/>
          </a:xfrm>
          <a:prstGeom prst="rect">
            <a:avLst/>
          </a:prstGeom>
          <a:solidFill>
            <a:schemeClr val="tx2"/>
          </a:solidFill>
          <a:ln w="9525" cap="flat" cmpd="sng" algn="ctr">
            <a:noFill/>
            <a:prstDash val="solid"/>
          </a:ln>
          <a:effectLst/>
        </p:spPr>
        <p:txBody>
          <a:bodyPr wrap="square" anchor="b">
            <a:spAutoFit/>
          </a:bodyPr>
          <a:lstStyle>
            <a:defPPr>
              <a:defRPr lang="fr-FR"/>
            </a:defPPr>
            <a:lvl1pPr marR="0" lvl="0" indent="0" algn="ctr" fontAlgn="base">
              <a:lnSpc>
                <a:spcPct val="100000"/>
              </a:lnSpc>
              <a:spcBef>
                <a:spcPct val="0"/>
              </a:spcBef>
              <a:spcAft>
                <a:spcPct val="0"/>
              </a:spcAft>
              <a:buClrTx/>
              <a:buSzTx/>
              <a:buFontTx/>
              <a:buNone/>
              <a:tabLst/>
              <a:defRPr kumimoji="0" sz="1400" b="1" i="0" u="none" strike="noStrike" kern="0" cap="none" spc="0" normalizeH="0" baseline="0">
                <a:ln>
                  <a:noFill/>
                </a:ln>
                <a:solidFill>
                  <a:srgbClr val="FFFFFF"/>
                </a:solidFill>
                <a:effectLst/>
                <a:uLnTx/>
                <a:uFillTx/>
                <a:latin typeface="+mj-lt"/>
                <a:cs typeface="Aria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endParaRPr lang="en-GB" sz="1600" dirty="0"/>
          </a:p>
          <a:p>
            <a:endParaRPr lang="en-GB" sz="1600" dirty="0"/>
          </a:p>
          <a:p>
            <a:endParaRPr lang="en-GB" sz="1600" dirty="0"/>
          </a:p>
          <a:p>
            <a:endParaRPr lang="en-GB" sz="1600" dirty="0"/>
          </a:p>
          <a:p>
            <a:r>
              <a:rPr lang="en-GB" sz="1600" dirty="0"/>
              <a:t>Optimization/Clearing algorithm</a:t>
            </a:r>
          </a:p>
        </p:txBody>
      </p:sp>
      <p:sp>
        <p:nvSpPr>
          <p:cNvPr id="17" name="Rectangle 16">
            <a:extLst>
              <a:ext uri="{FF2B5EF4-FFF2-40B4-BE49-F238E27FC236}">
                <a16:creationId xmlns:a16="http://schemas.microsoft.com/office/drawing/2014/main" xmlns="" id="{071A1629-C3A3-4448-9A6A-D85544B02185}"/>
              </a:ext>
            </a:extLst>
          </p:cNvPr>
          <p:cNvSpPr/>
          <p:nvPr/>
        </p:nvSpPr>
        <p:spPr>
          <a:xfrm>
            <a:off x="339621" y="2456318"/>
            <a:ext cx="4160371" cy="491184"/>
          </a:xfrm>
          <a:prstGeom prst="rect">
            <a:avLst/>
          </a:prstGeom>
          <a:noFill/>
          <a:ln w="3175">
            <a:solidFill>
              <a:schemeClr val="tx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61196" indent="-161196">
              <a:buFont typeface="Wingdings" panose="05000000000000000000" pitchFamily="2" charset="2"/>
              <a:buChar char="§"/>
            </a:pPr>
            <a:r>
              <a:rPr lang="en-GB" sz="1200" dirty="0">
                <a:solidFill>
                  <a:schemeClr val="tx1"/>
                </a:solidFill>
              </a:rPr>
              <a:t>Optimization of the bids using CMOL </a:t>
            </a:r>
          </a:p>
          <a:p>
            <a:pPr marL="161196" indent="-161196">
              <a:buFont typeface="Wingdings" panose="05000000000000000000" pitchFamily="2" charset="2"/>
              <a:buChar char="§"/>
            </a:pPr>
            <a:r>
              <a:rPr lang="en-GB" sz="1200" dirty="0">
                <a:solidFill>
                  <a:schemeClr val="tx1"/>
                </a:solidFill>
              </a:rPr>
              <a:t>Optimization of the available CZ interconnections</a:t>
            </a:r>
          </a:p>
        </p:txBody>
      </p:sp>
      <p:sp>
        <p:nvSpPr>
          <p:cNvPr id="18" name="ZoneTexte 5">
            <a:extLst>
              <a:ext uri="{FF2B5EF4-FFF2-40B4-BE49-F238E27FC236}">
                <a16:creationId xmlns:a16="http://schemas.microsoft.com/office/drawing/2014/main" xmlns="" id="{AD20649A-849A-4B53-A4BE-1A8900F170D1}"/>
              </a:ext>
            </a:extLst>
          </p:cNvPr>
          <p:cNvSpPr txBox="1"/>
          <p:nvPr/>
        </p:nvSpPr>
        <p:spPr>
          <a:xfrm>
            <a:off x="4644008" y="1145620"/>
            <a:ext cx="4160371" cy="1323439"/>
          </a:xfrm>
          <a:prstGeom prst="rect">
            <a:avLst/>
          </a:prstGeom>
          <a:solidFill>
            <a:schemeClr val="tx2"/>
          </a:solidFill>
          <a:ln w="9525" cap="flat" cmpd="sng" algn="ctr">
            <a:noFill/>
            <a:prstDash val="solid"/>
          </a:ln>
          <a:effectLst/>
        </p:spPr>
        <p:txBody>
          <a:bodyPr wrap="square" anchor="b">
            <a:spAutoFit/>
          </a:bodyPr>
          <a:lstStyle>
            <a:defPPr>
              <a:defRPr lang="fr-FR"/>
            </a:defPPr>
            <a:lvl1pPr marR="0" lvl="0" indent="0" algn="ctr" fontAlgn="base">
              <a:lnSpc>
                <a:spcPct val="100000"/>
              </a:lnSpc>
              <a:spcBef>
                <a:spcPct val="0"/>
              </a:spcBef>
              <a:spcAft>
                <a:spcPct val="0"/>
              </a:spcAft>
              <a:buClrTx/>
              <a:buSzTx/>
              <a:buFontTx/>
              <a:buNone/>
              <a:tabLst/>
              <a:defRPr kumimoji="0" sz="1400" b="1" i="0" u="none" strike="noStrike" kern="0" cap="none" spc="0" normalizeH="0" baseline="0">
                <a:ln>
                  <a:noFill/>
                </a:ln>
                <a:solidFill>
                  <a:srgbClr val="FFFFFF"/>
                </a:solidFill>
                <a:effectLst/>
                <a:uLnTx/>
                <a:uFillTx/>
                <a:latin typeface="+mj-lt"/>
                <a:cs typeface="Aria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endParaRPr lang="en-GB" sz="1600" dirty="0"/>
          </a:p>
          <a:p>
            <a:endParaRPr lang="en-GB" sz="1600" dirty="0"/>
          </a:p>
          <a:p>
            <a:endParaRPr lang="en-GB" sz="1600" dirty="0"/>
          </a:p>
          <a:p>
            <a:endParaRPr lang="en-GB" sz="1600" dirty="0"/>
          </a:p>
          <a:p>
            <a:r>
              <a:rPr lang="en-GB" sz="1600" dirty="0"/>
              <a:t>IT interface/data management</a:t>
            </a:r>
          </a:p>
        </p:txBody>
      </p:sp>
      <p:sp>
        <p:nvSpPr>
          <p:cNvPr id="19" name="Rectangle 18">
            <a:extLst>
              <a:ext uri="{FF2B5EF4-FFF2-40B4-BE49-F238E27FC236}">
                <a16:creationId xmlns:a16="http://schemas.microsoft.com/office/drawing/2014/main" xmlns="" id="{6410F7FB-F182-4763-BFAA-7D0068808E55}"/>
              </a:ext>
            </a:extLst>
          </p:cNvPr>
          <p:cNvSpPr/>
          <p:nvPr/>
        </p:nvSpPr>
        <p:spPr>
          <a:xfrm>
            <a:off x="4644008" y="2456318"/>
            <a:ext cx="4160371" cy="491184"/>
          </a:xfrm>
          <a:prstGeom prst="rect">
            <a:avLst/>
          </a:prstGeom>
          <a:noFill/>
          <a:ln w="3175">
            <a:solidFill>
              <a:schemeClr val="tx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61196" indent="-161196">
              <a:buFont typeface="Wingdings" panose="05000000000000000000" pitchFamily="2" charset="2"/>
              <a:buChar char="§"/>
            </a:pPr>
            <a:r>
              <a:rPr lang="en-GB" sz="1200" dirty="0">
                <a:solidFill>
                  <a:schemeClr val="tx1"/>
                </a:solidFill>
              </a:rPr>
              <a:t>Interface scalable up to 50 TSOs</a:t>
            </a:r>
          </a:p>
        </p:txBody>
      </p:sp>
      <p:pic>
        <p:nvPicPr>
          <p:cNvPr id="20" name="Picture 19">
            <a:extLst>
              <a:ext uri="{FF2B5EF4-FFF2-40B4-BE49-F238E27FC236}">
                <a16:creationId xmlns:a16="http://schemas.microsoft.com/office/drawing/2014/main" xmlns="" id="{9195167B-5C92-4696-A569-69EBD4AFF43A}"/>
              </a:ext>
            </a:extLst>
          </p:cNvPr>
          <p:cNvPicPr>
            <a:picLocks noChangeAspect="1"/>
          </p:cNvPicPr>
          <p:nvPr/>
        </p:nvPicPr>
        <p:blipFill>
          <a:blip r:embed="rId5" cstate="print">
            <a:duotone>
              <a:schemeClr val="bg2">
                <a:shade val="45000"/>
                <a:satMod val="135000"/>
              </a:schemeClr>
              <a:prstClr val="white"/>
            </a:duotone>
            <a:extLst>
              <a:ext uri="{BEBA8EAE-BF5A-486C-A8C5-ECC9F3942E4B}">
                <a14:imgProps xmlns:a14="http://schemas.microsoft.com/office/drawing/2010/main">
                  <a14:imgLayer r:embed="rId6">
                    <a14:imgEffect>
                      <a14:backgroundRemoval t="0" b="98667" l="0" r="100000">
                        <a14:foregroundMark x1="25333" y1="56000" x2="25333" y2="56000"/>
                        <a14:foregroundMark x1="59111" y1="56444" x2="59111" y2="56444"/>
                        <a14:backgroundMark x1="14667" y1="35111" x2="14667" y2="35111"/>
                        <a14:backgroundMark x1="18667" y1="36889" x2="16889" y2="18667"/>
                        <a14:backgroundMark x1="12000" y1="25333" x2="12000" y2="21778"/>
                      </a14:backgroundRemoval>
                    </a14:imgEffect>
                    <a14:imgEffect>
                      <a14:sharpenSoften amount="-50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966447" y="1391591"/>
            <a:ext cx="885281" cy="885281"/>
          </a:xfrm>
          <a:prstGeom prst="rect">
            <a:avLst/>
          </a:prstGeom>
        </p:spPr>
      </p:pic>
      <p:pic>
        <p:nvPicPr>
          <p:cNvPr id="21" name="Picture 20">
            <a:extLst>
              <a:ext uri="{FF2B5EF4-FFF2-40B4-BE49-F238E27FC236}">
                <a16:creationId xmlns:a16="http://schemas.microsoft.com/office/drawing/2014/main" xmlns="" id="{972DD78C-D091-473F-BD84-A5DC12F69DDA}"/>
              </a:ext>
            </a:extLst>
          </p:cNvPr>
          <p:cNvPicPr>
            <a:picLocks noChangeAspect="1"/>
          </p:cNvPicPr>
          <p:nvPr/>
        </p:nvPicPr>
        <p:blipFill>
          <a:blip r:embed="rId7">
            <a:duotone>
              <a:schemeClr val="bg2">
                <a:shade val="45000"/>
                <a:satMod val="135000"/>
              </a:schemeClr>
              <a:prstClr val="white"/>
            </a:duotone>
            <a:extLst>
              <a:ext uri="{BEBA8EAE-BF5A-486C-A8C5-ECC9F3942E4B}">
                <a14:imgProps xmlns:a14="http://schemas.microsoft.com/office/drawing/2010/main">
                  <a14:imgLayer r:embed="rId8">
                    <a14:imgEffect>
                      <a14:backgroundRemoval t="1333" b="100000" l="0" r="100000">
                        <a14:foregroundMark x1="26667" y1="39111" x2="26667" y2="39111"/>
                        <a14:foregroundMark x1="48444" y1="47556" x2="48444" y2="47556"/>
                        <a14:foregroundMark x1="70667" y1="27556" x2="70667" y2="27556"/>
                        <a14:foregroundMark x1="28889" y1="68000" x2="28889" y2="68000"/>
                        <a14:foregroundMark x1="22222" y1="80444" x2="22222" y2="80444"/>
                        <a14:foregroundMark x1="48889" y1="68000" x2="48889" y2="68000"/>
                        <a14:foregroundMark x1="79111" y1="27556" x2="79111" y2="27556"/>
                        <a14:foregroundMark x1="75111" y1="65778" x2="75111" y2="65778"/>
                        <a14:backgroundMark x1="40000" y1="30222" x2="40000" y2="30222"/>
                        <a14:backgroundMark x1="58222" y1="24889" x2="58222" y2="24889"/>
                        <a14:backgroundMark x1="10667" y1="6667" x2="7111" y2="64000"/>
                        <a14:backgroundMark x1="8444" y1="70667" x2="11111" y2="93333"/>
                        <a14:backgroundMark x1="23556" y1="93778" x2="69778" y2="92000"/>
                        <a14:backgroundMark x1="94667" y1="93333" x2="94667" y2="9333"/>
                        <a14:backgroundMark x1="37778" y1="8444" x2="86667" y2="4444"/>
                      </a14:backgroundRemoval>
                    </a14:imgEffect>
                    <a14:imgEffect>
                      <a14:brightnessContrast bright="-40000" contrast="-40000"/>
                    </a14:imgEffect>
                  </a14:imgLayer>
                </a14:imgProps>
              </a:ext>
            </a:extLst>
          </a:blip>
          <a:stretch>
            <a:fillRect/>
          </a:stretch>
        </p:blipFill>
        <p:spPr>
          <a:xfrm>
            <a:off x="6287205" y="1375189"/>
            <a:ext cx="973691" cy="973691"/>
          </a:xfrm>
          <a:prstGeom prst="rect">
            <a:avLst/>
          </a:prstGeom>
        </p:spPr>
      </p:pic>
      <p:sp>
        <p:nvSpPr>
          <p:cNvPr id="26" name="Rectangle 25">
            <a:extLst>
              <a:ext uri="{FF2B5EF4-FFF2-40B4-BE49-F238E27FC236}">
                <a16:creationId xmlns:a16="http://schemas.microsoft.com/office/drawing/2014/main" xmlns="" id="{67E99089-0D6A-4CAC-8AA5-907AE49DCB94}"/>
              </a:ext>
            </a:extLst>
          </p:cNvPr>
          <p:cNvSpPr/>
          <p:nvPr/>
        </p:nvSpPr>
        <p:spPr>
          <a:xfrm>
            <a:off x="339619" y="1017556"/>
            <a:ext cx="4160372" cy="44147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Lot B1: Tendering closed / development started</a:t>
            </a:r>
          </a:p>
        </p:txBody>
      </p:sp>
      <p:sp>
        <p:nvSpPr>
          <p:cNvPr id="28" name="Rectangle 27">
            <a:extLst>
              <a:ext uri="{FF2B5EF4-FFF2-40B4-BE49-F238E27FC236}">
                <a16:creationId xmlns:a16="http://schemas.microsoft.com/office/drawing/2014/main" xmlns="" id="{09DA1786-B6B3-454C-A0F3-DA672D5E8453}"/>
              </a:ext>
            </a:extLst>
          </p:cNvPr>
          <p:cNvSpPr/>
          <p:nvPr/>
        </p:nvSpPr>
        <p:spPr>
          <a:xfrm>
            <a:off x="339619" y="3068638"/>
            <a:ext cx="2700001" cy="36036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Lot C: Tendering Ongoing</a:t>
            </a:r>
          </a:p>
        </p:txBody>
      </p:sp>
      <p:sp>
        <p:nvSpPr>
          <p:cNvPr id="29" name="Rectangle 28">
            <a:extLst>
              <a:ext uri="{FF2B5EF4-FFF2-40B4-BE49-F238E27FC236}">
                <a16:creationId xmlns:a16="http://schemas.microsoft.com/office/drawing/2014/main" xmlns="" id="{00866580-CAE6-4FE9-BF8F-BCE504E67193}"/>
              </a:ext>
            </a:extLst>
          </p:cNvPr>
          <p:cNvSpPr/>
          <p:nvPr/>
        </p:nvSpPr>
        <p:spPr>
          <a:xfrm>
            <a:off x="3232977" y="3141933"/>
            <a:ext cx="885281" cy="36036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Lot D</a:t>
            </a:r>
          </a:p>
        </p:txBody>
      </p:sp>
      <p:grpSp>
        <p:nvGrpSpPr>
          <p:cNvPr id="35" name="Group 34">
            <a:extLst>
              <a:ext uri="{FF2B5EF4-FFF2-40B4-BE49-F238E27FC236}">
                <a16:creationId xmlns:a16="http://schemas.microsoft.com/office/drawing/2014/main" xmlns="" id="{5702FCAB-94C9-41D8-BDF8-0F9E16341F22}"/>
              </a:ext>
            </a:extLst>
          </p:cNvPr>
          <p:cNvGrpSpPr/>
          <p:nvPr/>
        </p:nvGrpSpPr>
        <p:grpSpPr>
          <a:xfrm>
            <a:off x="5758656" y="430261"/>
            <a:ext cx="3096344" cy="261610"/>
            <a:chOff x="3203848" y="6407750"/>
            <a:chExt cx="3096344" cy="261610"/>
          </a:xfrm>
        </p:grpSpPr>
        <p:sp>
          <p:nvSpPr>
            <p:cNvPr id="31" name="TextBox 30">
              <a:extLst>
                <a:ext uri="{FF2B5EF4-FFF2-40B4-BE49-F238E27FC236}">
                  <a16:creationId xmlns:a16="http://schemas.microsoft.com/office/drawing/2014/main" xmlns="" id="{4702846A-3A30-4598-8F29-00A6B8D3EC12}"/>
                </a:ext>
              </a:extLst>
            </p:cNvPr>
            <p:cNvSpPr txBox="1"/>
            <p:nvPr/>
          </p:nvSpPr>
          <p:spPr>
            <a:xfrm>
              <a:off x="4658452" y="6407750"/>
              <a:ext cx="1641740" cy="261610"/>
            </a:xfrm>
            <a:prstGeom prst="rect">
              <a:avLst/>
            </a:prstGeom>
            <a:noFill/>
          </p:spPr>
          <p:txBody>
            <a:bodyPr wrap="square" rtlCol="0">
              <a:spAutoFit/>
            </a:bodyPr>
            <a:lstStyle/>
            <a:p>
              <a:r>
                <a:rPr lang="en-GB" sz="1100" dirty="0"/>
                <a:t>Services</a:t>
              </a:r>
            </a:p>
          </p:txBody>
        </p:sp>
        <p:sp>
          <p:nvSpPr>
            <p:cNvPr id="32" name="TextBox 31">
              <a:extLst>
                <a:ext uri="{FF2B5EF4-FFF2-40B4-BE49-F238E27FC236}">
                  <a16:creationId xmlns:a16="http://schemas.microsoft.com/office/drawing/2014/main" xmlns="" id="{70E1F977-C55D-4CDC-BC77-9B1EAFCC5ED5}"/>
                </a:ext>
              </a:extLst>
            </p:cNvPr>
            <p:cNvSpPr txBox="1"/>
            <p:nvPr/>
          </p:nvSpPr>
          <p:spPr>
            <a:xfrm>
              <a:off x="3355910" y="6407750"/>
              <a:ext cx="1641740" cy="261610"/>
            </a:xfrm>
            <a:prstGeom prst="rect">
              <a:avLst/>
            </a:prstGeom>
            <a:noFill/>
          </p:spPr>
          <p:txBody>
            <a:bodyPr wrap="square" rtlCol="0">
              <a:spAutoFit/>
            </a:bodyPr>
            <a:lstStyle/>
            <a:p>
              <a:r>
                <a:rPr lang="en-GB" sz="1100" dirty="0"/>
                <a:t>Main modules</a:t>
              </a:r>
            </a:p>
          </p:txBody>
        </p:sp>
        <p:sp>
          <p:nvSpPr>
            <p:cNvPr id="33" name="Rectangle 32">
              <a:extLst>
                <a:ext uri="{FF2B5EF4-FFF2-40B4-BE49-F238E27FC236}">
                  <a16:creationId xmlns:a16="http://schemas.microsoft.com/office/drawing/2014/main" xmlns="" id="{40FF4C5D-3760-42A1-820E-7106F0A3C125}"/>
                </a:ext>
              </a:extLst>
            </p:cNvPr>
            <p:cNvSpPr/>
            <p:nvPr/>
          </p:nvSpPr>
          <p:spPr>
            <a:xfrm>
              <a:off x="4456647" y="6473713"/>
              <a:ext cx="187361" cy="12968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Rectangle 33">
              <a:extLst>
                <a:ext uri="{FF2B5EF4-FFF2-40B4-BE49-F238E27FC236}">
                  <a16:creationId xmlns:a16="http://schemas.microsoft.com/office/drawing/2014/main" xmlns="" id="{B47FF71B-BD87-4BD1-8313-70A67CE6F44E}"/>
                </a:ext>
              </a:extLst>
            </p:cNvPr>
            <p:cNvSpPr/>
            <p:nvPr/>
          </p:nvSpPr>
          <p:spPr>
            <a:xfrm>
              <a:off x="3203848" y="6473713"/>
              <a:ext cx="187361" cy="129685"/>
            </a:xfrm>
            <a:prstGeom prst="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37" name="Rectangle 36">
            <a:extLst>
              <a:ext uri="{FF2B5EF4-FFF2-40B4-BE49-F238E27FC236}">
                <a16:creationId xmlns:a16="http://schemas.microsoft.com/office/drawing/2014/main" xmlns="" id="{5714D192-7A47-4CBC-BDCD-7FCD5A5FC283}"/>
              </a:ext>
            </a:extLst>
          </p:cNvPr>
          <p:cNvSpPr/>
          <p:nvPr/>
        </p:nvSpPr>
        <p:spPr>
          <a:xfrm>
            <a:off x="5580112" y="5876951"/>
            <a:ext cx="3240359" cy="36036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GB" dirty="0"/>
              <a:t>TESTING</a:t>
            </a:r>
          </a:p>
        </p:txBody>
      </p:sp>
      <p:sp>
        <p:nvSpPr>
          <p:cNvPr id="40" name="Rectangle 39">
            <a:extLst>
              <a:ext uri="{FF2B5EF4-FFF2-40B4-BE49-F238E27FC236}">
                <a16:creationId xmlns:a16="http://schemas.microsoft.com/office/drawing/2014/main" xmlns="" id="{211EA8BE-0AD3-4FD5-8F24-88726A2E5A41}"/>
              </a:ext>
            </a:extLst>
          </p:cNvPr>
          <p:cNvSpPr/>
          <p:nvPr/>
        </p:nvSpPr>
        <p:spPr>
          <a:xfrm>
            <a:off x="339618" y="5876950"/>
            <a:ext cx="5780852" cy="36036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Lot F: Tendering closed / work started</a:t>
            </a:r>
          </a:p>
        </p:txBody>
      </p:sp>
      <p:sp>
        <p:nvSpPr>
          <p:cNvPr id="36" name="Rectangle 35">
            <a:extLst>
              <a:ext uri="{FF2B5EF4-FFF2-40B4-BE49-F238E27FC236}">
                <a16:creationId xmlns:a16="http://schemas.microsoft.com/office/drawing/2014/main" xmlns="" id="{67E99089-0D6A-4CAC-8AA5-907AE49DCB94}"/>
              </a:ext>
            </a:extLst>
          </p:cNvPr>
          <p:cNvSpPr/>
          <p:nvPr/>
        </p:nvSpPr>
        <p:spPr>
          <a:xfrm>
            <a:off x="4660100" y="1006486"/>
            <a:ext cx="4160372" cy="44147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Lot B2: Tendering closed / development started</a:t>
            </a:r>
          </a:p>
        </p:txBody>
      </p:sp>
      <p:sp>
        <p:nvSpPr>
          <p:cNvPr id="38" name="Rectangle 37">
            <a:extLst>
              <a:ext uri="{FF2B5EF4-FFF2-40B4-BE49-F238E27FC236}">
                <a16:creationId xmlns:a16="http://schemas.microsoft.com/office/drawing/2014/main" xmlns="" id="{09DA1786-B6B3-454C-A0F3-DA672D5E8453}"/>
              </a:ext>
            </a:extLst>
          </p:cNvPr>
          <p:cNvSpPr/>
          <p:nvPr/>
        </p:nvSpPr>
        <p:spPr>
          <a:xfrm>
            <a:off x="6120470" y="3051888"/>
            <a:ext cx="2700001" cy="36036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Lot C: Tendering Ongoing</a:t>
            </a:r>
          </a:p>
        </p:txBody>
      </p:sp>
    </p:spTree>
    <p:extLst>
      <p:ext uri="{BB962C8B-B14F-4D97-AF65-F5344CB8AC3E}">
        <p14:creationId xmlns:p14="http://schemas.microsoft.com/office/powerpoint/2010/main" val="612190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3A101B08-4580-48F3-B1CA-82F8A9B9E531}" type="datetime1">
              <a:rPr lang="fr-FR" smtClean="0"/>
              <a:t>05/03/2018</a:t>
            </a:fld>
            <a:endParaRPr lang="fr-FR"/>
          </a:p>
        </p:txBody>
      </p:sp>
      <p:sp>
        <p:nvSpPr>
          <p:cNvPr id="5" name="Espace réservé du numéro de diapositive 4"/>
          <p:cNvSpPr>
            <a:spLocks noGrp="1"/>
          </p:cNvSpPr>
          <p:nvPr>
            <p:ph type="sldNum" sz="quarter" idx="12"/>
          </p:nvPr>
        </p:nvSpPr>
        <p:spPr/>
        <p:txBody>
          <a:bodyPr/>
          <a:lstStyle/>
          <a:p>
            <a:fld id="{6CA6A39B-2923-4814-8F57-BD84643AD2B4}" type="slidenum">
              <a:rPr lang="fr-FR" smtClean="0"/>
              <a:pPr/>
              <a:t>15</a:t>
            </a:fld>
            <a:endParaRPr lang="fr-FR"/>
          </a:p>
        </p:txBody>
      </p:sp>
      <p:sp>
        <p:nvSpPr>
          <p:cNvPr id="6" name="Titre 5"/>
          <p:cNvSpPr>
            <a:spLocks noGrp="1"/>
          </p:cNvSpPr>
          <p:nvPr>
            <p:ph type="ctrTitle"/>
          </p:nvPr>
        </p:nvSpPr>
        <p:spPr/>
        <p:txBody>
          <a:bodyPr/>
          <a:lstStyle/>
          <a:p>
            <a:pPr algn="ctr"/>
            <a:r>
              <a:rPr lang="en-GB" sz="2800" dirty="0"/>
              <a:t>Thanks for </a:t>
            </a:r>
            <a:r>
              <a:rPr lang="en-GB" sz="2800"/>
              <a:t>your attention</a:t>
            </a:r>
            <a:endParaRPr lang="en-GB" sz="2800" dirty="0"/>
          </a:p>
        </p:txBody>
      </p:sp>
    </p:spTree>
    <p:extLst>
      <p:ext uri="{BB962C8B-B14F-4D97-AF65-F5344CB8AC3E}">
        <p14:creationId xmlns:p14="http://schemas.microsoft.com/office/powerpoint/2010/main" val="2940783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78088"/>
            <a:ext cx="8229600" cy="1143000"/>
          </a:xfrm>
        </p:spPr>
        <p:txBody>
          <a:bodyPr/>
          <a:lstStyle/>
          <a:p>
            <a:r>
              <a:rPr lang="fr-FR" b="1" dirty="0"/>
              <a:t>RR IF </a:t>
            </a:r>
            <a:r>
              <a:rPr lang="fr-FR" b="1" dirty="0" err="1"/>
              <a:t>Detailed</a:t>
            </a:r>
            <a:r>
              <a:rPr lang="fr-FR" b="1" dirty="0"/>
              <a:t> inputs</a:t>
            </a:r>
          </a:p>
        </p:txBody>
      </p:sp>
      <p:sp>
        <p:nvSpPr>
          <p:cNvPr id="4" name="Espace réservé du numéro de diapositive 3"/>
          <p:cNvSpPr>
            <a:spLocks noGrp="1"/>
          </p:cNvSpPr>
          <p:nvPr>
            <p:ph type="sldNum" sz="quarter" idx="12"/>
          </p:nvPr>
        </p:nvSpPr>
        <p:spPr/>
        <p:txBody>
          <a:bodyPr/>
          <a:lstStyle/>
          <a:p>
            <a:fld id="{6CA6A39B-2923-4814-8F57-BD84643AD2B4}" type="slidenum">
              <a:rPr lang="fr-FR" smtClean="0"/>
              <a:pPr/>
              <a:t>16</a:t>
            </a:fld>
            <a:endParaRPr lang="fr-FR"/>
          </a:p>
        </p:txBody>
      </p:sp>
      <p:sp>
        <p:nvSpPr>
          <p:cNvPr id="3" name="Espace réservé de la date 2"/>
          <p:cNvSpPr>
            <a:spLocks noGrp="1"/>
          </p:cNvSpPr>
          <p:nvPr>
            <p:ph type="dt" sz="half" idx="10"/>
          </p:nvPr>
        </p:nvSpPr>
        <p:spPr/>
        <p:txBody>
          <a:bodyPr/>
          <a:lstStyle/>
          <a:p>
            <a:fld id="{0941E6E8-1DB8-4683-9D9B-555C5A73EA40}" type="datetime1">
              <a:rPr lang="fr-FR" smtClean="0"/>
              <a:t>05/03/2018</a:t>
            </a:fld>
            <a:endParaRPr lang="fr-FR"/>
          </a:p>
        </p:txBody>
      </p:sp>
    </p:spTree>
    <p:extLst>
      <p:ext uri="{BB962C8B-B14F-4D97-AF65-F5344CB8AC3E}">
        <p14:creationId xmlns:p14="http://schemas.microsoft.com/office/powerpoint/2010/main" val="3277974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CCE886-F68B-4879-9897-8DF188E229DE}"/>
              </a:ext>
            </a:extLst>
          </p:cNvPr>
          <p:cNvSpPr>
            <a:spLocks noGrp="1"/>
          </p:cNvSpPr>
          <p:nvPr>
            <p:ph type="title"/>
          </p:nvPr>
        </p:nvSpPr>
        <p:spPr/>
        <p:txBody>
          <a:bodyPr/>
          <a:lstStyle/>
          <a:p>
            <a:r>
              <a:rPr lang="en-GB" dirty="0"/>
              <a:t>RRIF Content overview</a:t>
            </a:r>
          </a:p>
        </p:txBody>
      </p:sp>
      <p:sp>
        <p:nvSpPr>
          <p:cNvPr id="3" name="Content Placeholder 2">
            <a:extLst>
              <a:ext uri="{FF2B5EF4-FFF2-40B4-BE49-F238E27FC236}">
                <a16:creationId xmlns:a16="http://schemas.microsoft.com/office/drawing/2014/main" xmlns="" id="{0957536E-57E6-4B14-A49E-173455130A5B}"/>
              </a:ext>
            </a:extLst>
          </p:cNvPr>
          <p:cNvSpPr>
            <a:spLocks noGrp="1"/>
          </p:cNvSpPr>
          <p:nvPr>
            <p:ph idx="1"/>
          </p:nvPr>
        </p:nvSpPr>
        <p:spPr>
          <a:xfrm>
            <a:off x="457200" y="1041152"/>
            <a:ext cx="8229600" cy="5315198"/>
          </a:xfrm>
        </p:spPr>
        <p:txBody>
          <a:bodyPr>
            <a:normAutofit lnSpcReduction="10000"/>
          </a:bodyPr>
          <a:lstStyle/>
          <a:p>
            <a:r>
              <a:rPr lang="en-GB" dirty="0"/>
              <a:t>The RR-Platform as determined in this RRIF is the common proposal of the RR TSOs in accordance with Article 19 of the GL EB.</a:t>
            </a:r>
            <a:endParaRPr lang="x-none" dirty="0"/>
          </a:p>
          <a:p>
            <a:r>
              <a:rPr lang="en-GB" dirty="0"/>
              <a:t>European platforms for imbalance netting, manual and automatic frequency restoration reserves processes are out of the scope.</a:t>
            </a:r>
          </a:p>
          <a:p>
            <a:r>
              <a:rPr lang="en-GB" dirty="0"/>
              <a:t>The RR-Platform implements the exchange and activation of balancing energy from replacement reserves standard products, through an optimization algorithm whilst respecting the cross-zonal capacity </a:t>
            </a:r>
            <a:r>
              <a:rPr lang="en-GB" dirty="0" smtClean="0"/>
              <a:t>parameters.</a:t>
            </a:r>
            <a:endParaRPr lang="en-GB" dirty="0"/>
          </a:p>
          <a:p>
            <a:r>
              <a:rPr lang="en-GB" dirty="0"/>
              <a:t>Articles 30 on imbalance netting process and 50 on TSO-TSO settlement of the GL EB are out of the scope of this RRIF and will be treated in a separate proposal. However, this RRIF does includes some principles in line with those articles.</a:t>
            </a:r>
            <a:endParaRPr lang="x-none" dirty="0"/>
          </a:p>
        </p:txBody>
      </p:sp>
      <p:sp>
        <p:nvSpPr>
          <p:cNvPr id="4" name="Date Placeholder 3">
            <a:extLst>
              <a:ext uri="{FF2B5EF4-FFF2-40B4-BE49-F238E27FC236}">
                <a16:creationId xmlns:a16="http://schemas.microsoft.com/office/drawing/2014/main" xmlns="" id="{E4FE2BE1-457A-4A90-983F-1868E6293A62}"/>
              </a:ext>
            </a:extLst>
          </p:cNvPr>
          <p:cNvSpPr>
            <a:spLocks noGrp="1"/>
          </p:cNvSpPr>
          <p:nvPr>
            <p:ph type="dt" sz="half" idx="10"/>
          </p:nvPr>
        </p:nvSpPr>
        <p:spPr/>
        <p:txBody>
          <a:bodyPr/>
          <a:lstStyle/>
          <a:p>
            <a:fld id="{3A101B08-4580-48F3-B1CA-82F8A9B9E531}" type="datetime1">
              <a:rPr lang="fr-FR" smtClean="0"/>
              <a:t>05/03/2018</a:t>
            </a:fld>
            <a:endParaRPr lang="fr-FR"/>
          </a:p>
        </p:txBody>
      </p:sp>
      <p:sp>
        <p:nvSpPr>
          <p:cNvPr id="5" name="Slide Number Placeholder 4">
            <a:extLst>
              <a:ext uri="{FF2B5EF4-FFF2-40B4-BE49-F238E27FC236}">
                <a16:creationId xmlns:a16="http://schemas.microsoft.com/office/drawing/2014/main" xmlns="" id="{5942C22C-62A7-47DD-921A-2C4B7C5C1191}"/>
              </a:ext>
            </a:extLst>
          </p:cNvPr>
          <p:cNvSpPr>
            <a:spLocks noGrp="1"/>
          </p:cNvSpPr>
          <p:nvPr>
            <p:ph type="sldNum" sz="quarter" idx="12"/>
          </p:nvPr>
        </p:nvSpPr>
        <p:spPr/>
        <p:txBody>
          <a:bodyPr/>
          <a:lstStyle/>
          <a:p>
            <a:fld id="{6CA6A39B-2923-4814-8F57-BD84643AD2B4}" type="slidenum">
              <a:rPr lang="fr-FR" smtClean="0"/>
              <a:pPr/>
              <a:t>17</a:t>
            </a:fld>
            <a:endParaRPr lang="fr-FR"/>
          </a:p>
        </p:txBody>
      </p:sp>
      <p:sp>
        <p:nvSpPr>
          <p:cNvPr id="6" name="Text Placeholder 5">
            <a:extLst>
              <a:ext uri="{FF2B5EF4-FFF2-40B4-BE49-F238E27FC236}">
                <a16:creationId xmlns:a16="http://schemas.microsoft.com/office/drawing/2014/main" xmlns="" id="{05EA48D1-1D9E-4789-BDD4-65783B18295F}"/>
              </a:ext>
            </a:extLst>
          </p:cNvPr>
          <p:cNvSpPr>
            <a:spLocks noGrp="1"/>
          </p:cNvSpPr>
          <p:nvPr>
            <p:ph type="body" sz="quarter" idx="13"/>
          </p:nvPr>
        </p:nvSpPr>
        <p:spPr/>
        <p:txBody>
          <a:bodyPr/>
          <a:lstStyle/>
          <a:p>
            <a:r>
              <a:rPr lang="en-GB" dirty="0"/>
              <a:t>Article 1: Subject matter and scope</a:t>
            </a:r>
          </a:p>
          <a:p>
            <a:endParaRPr lang="en-GB" dirty="0"/>
          </a:p>
        </p:txBody>
      </p:sp>
    </p:spTree>
    <p:extLst>
      <p:ext uri="{BB962C8B-B14F-4D97-AF65-F5344CB8AC3E}">
        <p14:creationId xmlns:p14="http://schemas.microsoft.com/office/powerpoint/2010/main" val="2126684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CCE886-F68B-4879-9897-8DF188E229DE}"/>
              </a:ext>
            </a:extLst>
          </p:cNvPr>
          <p:cNvSpPr>
            <a:spLocks noGrp="1"/>
          </p:cNvSpPr>
          <p:nvPr>
            <p:ph type="title"/>
          </p:nvPr>
        </p:nvSpPr>
        <p:spPr/>
        <p:txBody>
          <a:bodyPr/>
          <a:lstStyle/>
          <a:p>
            <a:r>
              <a:rPr lang="en-GB" dirty="0"/>
              <a:t>RRIF Content overview</a:t>
            </a:r>
          </a:p>
        </p:txBody>
      </p:sp>
      <p:sp>
        <p:nvSpPr>
          <p:cNvPr id="3" name="Content Placeholder 2">
            <a:extLst>
              <a:ext uri="{FF2B5EF4-FFF2-40B4-BE49-F238E27FC236}">
                <a16:creationId xmlns:a16="http://schemas.microsoft.com/office/drawing/2014/main" xmlns="" id="{0957536E-57E6-4B14-A49E-173455130A5B}"/>
              </a:ext>
            </a:extLst>
          </p:cNvPr>
          <p:cNvSpPr>
            <a:spLocks noGrp="1"/>
          </p:cNvSpPr>
          <p:nvPr>
            <p:ph idx="1"/>
          </p:nvPr>
        </p:nvSpPr>
        <p:spPr>
          <a:xfrm>
            <a:off x="457200" y="1041152"/>
            <a:ext cx="8229600" cy="5315198"/>
          </a:xfrm>
        </p:spPr>
        <p:txBody>
          <a:bodyPr>
            <a:normAutofit/>
          </a:bodyPr>
          <a:lstStyle/>
          <a:p>
            <a:pPr lvl="0"/>
            <a:r>
              <a:rPr lang="en-GB" b="1" dirty="0"/>
              <a:t>Designated Entity</a:t>
            </a:r>
            <a:r>
              <a:rPr lang="en-GB" dirty="0"/>
              <a:t>: is the entity designated to operate all the RR-Platform functions;</a:t>
            </a:r>
          </a:p>
          <a:p>
            <a:r>
              <a:rPr lang="en-GB" b="1" dirty="0" smtClean="0"/>
              <a:t>TERRE project: </a:t>
            </a:r>
            <a:r>
              <a:rPr lang="en-US" dirty="0"/>
              <a:t>is the implementation project of RR-Platform</a:t>
            </a:r>
            <a:r>
              <a:rPr lang="en-GB" dirty="0" smtClean="0"/>
              <a:t>;</a:t>
            </a:r>
            <a:r>
              <a:rPr lang="en-GB" b="1" dirty="0" smtClean="0"/>
              <a:t> </a:t>
            </a:r>
            <a:endParaRPr lang="x-none" dirty="0"/>
          </a:p>
          <a:p>
            <a:r>
              <a:rPr lang="en-GB" b="1" dirty="0"/>
              <a:t>Member: </a:t>
            </a:r>
            <a:r>
              <a:rPr lang="en-GB" dirty="0"/>
              <a:t>means the RR TSO who is member of the TERRE project or RR-Platform and has decision making powers to participate in the decision-making. The TSOs member compose the consortium designated to operate all the RR-Platform functions;</a:t>
            </a:r>
            <a:endParaRPr lang="x-none" dirty="0"/>
          </a:p>
          <a:p>
            <a:pPr lvl="0"/>
            <a:r>
              <a:rPr lang="de-DE" b="1" dirty="0"/>
              <a:t>Observer</a:t>
            </a:r>
            <a:r>
              <a:rPr lang="de-DE" dirty="0"/>
              <a:t>: means the TSO participating to the TERRE project or RR-Platform, without decision </a:t>
            </a:r>
            <a:r>
              <a:rPr lang="de-DE" dirty="0" err="1"/>
              <a:t>making</a:t>
            </a:r>
            <a:r>
              <a:rPr lang="de-DE" dirty="0"/>
              <a:t> </a:t>
            </a:r>
            <a:r>
              <a:rPr lang="de-DE" dirty="0" smtClean="0"/>
              <a:t>power.</a:t>
            </a:r>
            <a:endParaRPr lang="x-none" dirty="0"/>
          </a:p>
        </p:txBody>
      </p:sp>
      <p:sp>
        <p:nvSpPr>
          <p:cNvPr id="4" name="Date Placeholder 3">
            <a:extLst>
              <a:ext uri="{FF2B5EF4-FFF2-40B4-BE49-F238E27FC236}">
                <a16:creationId xmlns:a16="http://schemas.microsoft.com/office/drawing/2014/main" xmlns="" id="{E4FE2BE1-457A-4A90-983F-1868E6293A62}"/>
              </a:ext>
            </a:extLst>
          </p:cNvPr>
          <p:cNvSpPr>
            <a:spLocks noGrp="1"/>
          </p:cNvSpPr>
          <p:nvPr>
            <p:ph type="dt" sz="half" idx="10"/>
          </p:nvPr>
        </p:nvSpPr>
        <p:spPr/>
        <p:txBody>
          <a:bodyPr/>
          <a:lstStyle/>
          <a:p>
            <a:fld id="{3A101B08-4580-48F3-B1CA-82F8A9B9E531}" type="datetime1">
              <a:rPr lang="fr-FR" smtClean="0"/>
              <a:t>05/03/2018</a:t>
            </a:fld>
            <a:endParaRPr lang="fr-FR"/>
          </a:p>
        </p:txBody>
      </p:sp>
      <p:sp>
        <p:nvSpPr>
          <p:cNvPr id="5" name="Slide Number Placeholder 4">
            <a:extLst>
              <a:ext uri="{FF2B5EF4-FFF2-40B4-BE49-F238E27FC236}">
                <a16:creationId xmlns:a16="http://schemas.microsoft.com/office/drawing/2014/main" xmlns="" id="{5942C22C-62A7-47DD-921A-2C4B7C5C1191}"/>
              </a:ext>
            </a:extLst>
          </p:cNvPr>
          <p:cNvSpPr>
            <a:spLocks noGrp="1"/>
          </p:cNvSpPr>
          <p:nvPr>
            <p:ph type="sldNum" sz="quarter" idx="12"/>
          </p:nvPr>
        </p:nvSpPr>
        <p:spPr/>
        <p:txBody>
          <a:bodyPr/>
          <a:lstStyle/>
          <a:p>
            <a:fld id="{6CA6A39B-2923-4814-8F57-BD84643AD2B4}" type="slidenum">
              <a:rPr lang="fr-FR" smtClean="0"/>
              <a:pPr/>
              <a:t>18</a:t>
            </a:fld>
            <a:endParaRPr lang="fr-FR"/>
          </a:p>
        </p:txBody>
      </p:sp>
      <p:sp>
        <p:nvSpPr>
          <p:cNvPr id="6" name="Text Placeholder 5">
            <a:extLst>
              <a:ext uri="{FF2B5EF4-FFF2-40B4-BE49-F238E27FC236}">
                <a16:creationId xmlns:a16="http://schemas.microsoft.com/office/drawing/2014/main" xmlns="" id="{05EA48D1-1D9E-4789-BDD4-65783B18295F}"/>
              </a:ext>
            </a:extLst>
          </p:cNvPr>
          <p:cNvSpPr>
            <a:spLocks noGrp="1"/>
          </p:cNvSpPr>
          <p:nvPr>
            <p:ph type="body" sz="quarter" idx="13"/>
          </p:nvPr>
        </p:nvSpPr>
        <p:spPr/>
        <p:txBody>
          <a:bodyPr/>
          <a:lstStyle/>
          <a:p>
            <a:r>
              <a:rPr lang="en-GB" dirty="0"/>
              <a:t>Article 2: Definitions and interpretations</a:t>
            </a:r>
          </a:p>
        </p:txBody>
      </p:sp>
    </p:spTree>
    <p:extLst>
      <p:ext uri="{BB962C8B-B14F-4D97-AF65-F5344CB8AC3E}">
        <p14:creationId xmlns:p14="http://schemas.microsoft.com/office/powerpoint/2010/main" val="3012229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CCE886-F68B-4879-9897-8DF188E229DE}"/>
              </a:ext>
            </a:extLst>
          </p:cNvPr>
          <p:cNvSpPr>
            <a:spLocks noGrp="1"/>
          </p:cNvSpPr>
          <p:nvPr>
            <p:ph type="title"/>
          </p:nvPr>
        </p:nvSpPr>
        <p:spPr/>
        <p:txBody>
          <a:bodyPr/>
          <a:lstStyle/>
          <a:p>
            <a:r>
              <a:rPr lang="en-GB" dirty="0"/>
              <a:t>RRIF Content overview</a:t>
            </a:r>
          </a:p>
        </p:txBody>
      </p:sp>
      <p:sp>
        <p:nvSpPr>
          <p:cNvPr id="3" name="Content Placeholder 2">
            <a:extLst>
              <a:ext uri="{FF2B5EF4-FFF2-40B4-BE49-F238E27FC236}">
                <a16:creationId xmlns:a16="http://schemas.microsoft.com/office/drawing/2014/main" xmlns="" id="{0957536E-57E6-4B14-A49E-173455130A5B}"/>
              </a:ext>
            </a:extLst>
          </p:cNvPr>
          <p:cNvSpPr>
            <a:spLocks noGrp="1"/>
          </p:cNvSpPr>
          <p:nvPr>
            <p:ph idx="1"/>
          </p:nvPr>
        </p:nvSpPr>
        <p:spPr>
          <a:xfrm>
            <a:off x="457200" y="1041152"/>
            <a:ext cx="8229600" cy="5315198"/>
          </a:xfrm>
        </p:spPr>
        <p:txBody>
          <a:bodyPr>
            <a:normAutofit/>
          </a:bodyPr>
          <a:lstStyle/>
          <a:p>
            <a:pPr lvl="0"/>
            <a:r>
              <a:rPr lang="en-GB" dirty="0"/>
              <a:t>The RR-Platform implements the exchange and activation optimization of standard product for balancing energy from RR, through an optimization algorithm and respecting the availability of cross-zonal capacities.</a:t>
            </a:r>
          </a:p>
          <a:p>
            <a:pPr lvl="0"/>
            <a:endParaRPr lang="x-none" dirty="0"/>
          </a:p>
        </p:txBody>
      </p:sp>
      <p:sp>
        <p:nvSpPr>
          <p:cNvPr id="4" name="Date Placeholder 3">
            <a:extLst>
              <a:ext uri="{FF2B5EF4-FFF2-40B4-BE49-F238E27FC236}">
                <a16:creationId xmlns:a16="http://schemas.microsoft.com/office/drawing/2014/main" xmlns="" id="{E4FE2BE1-457A-4A90-983F-1868E6293A62}"/>
              </a:ext>
            </a:extLst>
          </p:cNvPr>
          <p:cNvSpPr>
            <a:spLocks noGrp="1"/>
          </p:cNvSpPr>
          <p:nvPr>
            <p:ph type="dt" sz="half" idx="10"/>
          </p:nvPr>
        </p:nvSpPr>
        <p:spPr/>
        <p:txBody>
          <a:bodyPr/>
          <a:lstStyle/>
          <a:p>
            <a:fld id="{3A101B08-4580-48F3-B1CA-82F8A9B9E531}" type="datetime1">
              <a:rPr lang="fr-FR" smtClean="0"/>
              <a:t>05/03/2018</a:t>
            </a:fld>
            <a:endParaRPr lang="fr-FR"/>
          </a:p>
        </p:txBody>
      </p:sp>
      <p:sp>
        <p:nvSpPr>
          <p:cNvPr id="5" name="Slide Number Placeholder 4">
            <a:extLst>
              <a:ext uri="{FF2B5EF4-FFF2-40B4-BE49-F238E27FC236}">
                <a16:creationId xmlns:a16="http://schemas.microsoft.com/office/drawing/2014/main" xmlns="" id="{5942C22C-62A7-47DD-921A-2C4B7C5C1191}"/>
              </a:ext>
            </a:extLst>
          </p:cNvPr>
          <p:cNvSpPr>
            <a:spLocks noGrp="1"/>
          </p:cNvSpPr>
          <p:nvPr>
            <p:ph type="sldNum" sz="quarter" idx="12"/>
          </p:nvPr>
        </p:nvSpPr>
        <p:spPr/>
        <p:txBody>
          <a:bodyPr/>
          <a:lstStyle/>
          <a:p>
            <a:fld id="{6CA6A39B-2923-4814-8F57-BD84643AD2B4}" type="slidenum">
              <a:rPr lang="fr-FR" smtClean="0"/>
              <a:pPr/>
              <a:t>19</a:t>
            </a:fld>
            <a:endParaRPr lang="fr-FR"/>
          </a:p>
        </p:txBody>
      </p:sp>
      <p:sp>
        <p:nvSpPr>
          <p:cNvPr id="6" name="Text Placeholder 5">
            <a:extLst>
              <a:ext uri="{FF2B5EF4-FFF2-40B4-BE49-F238E27FC236}">
                <a16:creationId xmlns:a16="http://schemas.microsoft.com/office/drawing/2014/main" xmlns="" id="{05EA48D1-1D9E-4789-BDD4-65783B18295F}"/>
              </a:ext>
            </a:extLst>
          </p:cNvPr>
          <p:cNvSpPr>
            <a:spLocks noGrp="1"/>
          </p:cNvSpPr>
          <p:nvPr>
            <p:ph type="body" sz="quarter" idx="13"/>
          </p:nvPr>
        </p:nvSpPr>
        <p:spPr/>
        <p:txBody>
          <a:bodyPr/>
          <a:lstStyle/>
          <a:p>
            <a:r>
              <a:rPr lang="en-US" dirty="0"/>
              <a:t>Article 3 High-level design of the RR-Platform</a:t>
            </a:r>
          </a:p>
        </p:txBody>
      </p:sp>
    </p:spTree>
    <p:extLst>
      <p:ext uri="{BB962C8B-B14F-4D97-AF65-F5344CB8AC3E}">
        <p14:creationId xmlns:p14="http://schemas.microsoft.com/office/powerpoint/2010/main" val="669734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13AAE1A-53A1-45DF-8F95-6D9B2E30E2CC}"/>
              </a:ext>
            </a:extLst>
          </p:cNvPr>
          <p:cNvSpPr>
            <a:spLocks noGrp="1"/>
          </p:cNvSpPr>
          <p:nvPr>
            <p:ph type="dt" sz="half" idx="10"/>
          </p:nvPr>
        </p:nvSpPr>
        <p:spPr/>
        <p:txBody>
          <a:bodyPr/>
          <a:lstStyle/>
          <a:p>
            <a:fld id="{0A7CBA9C-3313-448C-9E65-11E456116ACB}" type="datetime1">
              <a:rPr lang="fr-FR" smtClean="0"/>
              <a:t>05/03/2018</a:t>
            </a:fld>
            <a:endParaRPr lang="fr-FR"/>
          </a:p>
        </p:txBody>
      </p:sp>
      <p:sp>
        <p:nvSpPr>
          <p:cNvPr id="3" name="Slide Number Placeholder 2">
            <a:extLst>
              <a:ext uri="{FF2B5EF4-FFF2-40B4-BE49-F238E27FC236}">
                <a16:creationId xmlns:a16="http://schemas.microsoft.com/office/drawing/2014/main" xmlns="" id="{561A5215-EAD1-4CE2-B6CD-0B9811A70D4A}"/>
              </a:ext>
            </a:extLst>
          </p:cNvPr>
          <p:cNvSpPr>
            <a:spLocks noGrp="1"/>
          </p:cNvSpPr>
          <p:nvPr>
            <p:ph type="sldNum" sz="quarter" idx="12"/>
          </p:nvPr>
        </p:nvSpPr>
        <p:spPr/>
        <p:txBody>
          <a:bodyPr/>
          <a:lstStyle/>
          <a:p>
            <a:fld id="{6CA6A39B-2923-4814-8F57-BD84643AD2B4}" type="slidenum">
              <a:rPr lang="fr-FR" smtClean="0"/>
              <a:pPr/>
              <a:t>2</a:t>
            </a:fld>
            <a:endParaRPr lang="fr-FR"/>
          </a:p>
        </p:txBody>
      </p:sp>
      <p:sp>
        <p:nvSpPr>
          <p:cNvPr id="4" name="Title 3">
            <a:extLst>
              <a:ext uri="{FF2B5EF4-FFF2-40B4-BE49-F238E27FC236}">
                <a16:creationId xmlns:a16="http://schemas.microsoft.com/office/drawing/2014/main" xmlns="" id="{9E6ADDEB-3461-490F-8CD6-9B935D5A5002}"/>
              </a:ext>
            </a:extLst>
          </p:cNvPr>
          <p:cNvSpPr>
            <a:spLocks noGrp="1"/>
          </p:cNvSpPr>
          <p:nvPr>
            <p:ph type="ctrTitle"/>
          </p:nvPr>
        </p:nvSpPr>
        <p:spPr/>
        <p:txBody>
          <a:bodyPr/>
          <a:lstStyle/>
          <a:p>
            <a:pPr algn="ctr"/>
            <a:r>
              <a:rPr lang="en-US" dirty="0"/>
              <a:t>Introduction and Project current state</a:t>
            </a:r>
            <a:endParaRPr lang="x-none" dirty="0"/>
          </a:p>
        </p:txBody>
      </p:sp>
    </p:spTree>
    <p:extLst>
      <p:ext uri="{BB962C8B-B14F-4D97-AF65-F5344CB8AC3E}">
        <p14:creationId xmlns:p14="http://schemas.microsoft.com/office/powerpoint/2010/main" val="9739768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CCE886-F68B-4879-9897-8DF188E229DE}"/>
              </a:ext>
            </a:extLst>
          </p:cNvPr>
          <p:cNvSpPr>
            <a:spLocks noGrp="1"/>
          </p:cNvSpPr>
          <p:nvPr>
            <p:ph type="title"/>
          </p:nvPr>
        </p:nvSpPr>
        <p:spPr/>
        <p:txBody>
          <a:bodyPr/>
          <a:lstStyle/>
          <a:p>
            <a:r>
              <a:rPr lang="en-GB" dirty="0"/>
              <a:t>RRIF Content overview</a:t>
            </a:r>
          </a:p>
        </p:txBody>
      </p:sp>
      <p:sp>
        <p:nvSpPr>
          <p:cNvPr id="3" name="Content Placeholder 2">
            <a:extLst>
              <a:ext uri="{FF2B5EF4-FFF2-40B4-BE49-F238E27FC236}">
                <a16:creationId xmlns:a16="http://schemas.microsoft.com/office/drawing/2014/main" xmlns="" id="{0957536E-57E6-4B14-A49E-173455130A5B}"/>
              </a:ext>
            </a:extLst>
          </p:cNvPr>
          <p:cNvSpPr>
            <a:spLocks noGrp="1"/>
          </p:cNvSpPr>
          <p:nvPr>
            <p:ph idx="1"/>
          </p:nvPr>
        </p:nvSpPr>
        <p:spPr>
          <a:xfrm>
            <a:off x="457200" y="1041152"/>
            <a:ext cx="8229600" cy="3467968"/>
          </a:xfrm>
        </p:spPr>
        <p:txBody>
          <a:bodyPr>
            <a:normAutofit lnSpcReduction="10000"/>
          </a:bodyPr>
          <a:lstStyle/>
          <a:p>
            <a:pPr lvl="0"/>
            <a:r>
              <a:rPr lang="en-GB" dirty="0"/>
              <a:t>Six months after the approval of this proposal, all TSOs performing the RR process shall designate the proposed entity supported by this RRIF (Article 19.4 GL EB). </a:t>
            </a:r>
            <a:endParaRPr lang="x-none" dirty="0"/>
          </a:p>
          <a:p>
            <a:pPr lvl="0"/>
            <a:r>
              <a:rPr lang="de-DE" dirty="0"/>
              <a:t>All TSOs performing the RR process which have at least one interconnected neighbouring TSO, performing the RR process, shall implement and make operational the RR-Platform for the exchange of balancing energy for RR no later than one year after the approval of the proposal for the RRIF for RR-Platform. A TSO may request a derogation from this requirement (Article 62 GL EB).</a:t>
            </a:r>
            <a:endParaRPr lang="x-none" dirty="0"/>
          </a:p>
        </p:txBody>
      </p:sp>
      <p:sp>
        <p:nvSpPr>
          <p:cNvPr id="4" name="Date Placeholder 3">
            <a:extLst>
              <a:ext uri="{FF2B5EF4-FFF2-40B4-BE49-F238E27FC236}">
                <a16:creationId xmlns:a16="http://schemas.microsoft.com/office/drawing/2014/main" xmlns="" id="{E4FE2BE1-457A-4A90-983F-1868E6293A62}"/>
              </a:ext>
            </a:extLst>
          </p:cNvPr>
          <p:cNvSpPr>
            <a:spLocks noGrp="1"/>
          </p:cNvSpPr>
          <p:nvPr>
            <p:ph type="dt" sz="half" idx="10"/>
          </p:nvPr>
        </p:nvSpPr>
        <p:spPr/>
        <p:txBody>
          <a:bodyPr/>
          <a:lstStyle/>
          <a:p>
            <a:fld id="{3A101B08-4580-48F3-B1CA-82F8A9B9E531}" type="datetime1">
              <a:rPr lang="fr-FR" smtClean="0"/>
              <a:t>05/03/2018</a:t>
            </a:fld>
            <a:endParaRPr lang="fr-FR"/>
          </a:p>
        </p:txBody>
      </p:sp>
      <p:sp>
        <p:nvSpPr>
          <p:cNvPr id="5" name="Slide Number Placeholder 4">
            <a:extLst>
              <a:ext uri="{FF2B5EF4-FFF2-40B4-BE49-F238E27FC236}">
                <a16:creationId xmlns:a16="http://schemas.microsoft.com/office/drawing/2014/main" xmlns="" id="{5942C22C-62A7-47DD-921A-2C4B7C5C1191}"/>
              </a:ext>
            </a:extLst>
          </p:cNvPr>
          <p:cNvSpPr>
            <a:spLocks noGrp="1"/>
          </p:cNvSpPr>
          <p:nvPr>
            <p:ph type="sldNum" sz="quarter" idx="12"/>
          </p:nvPr>
        </p:nvSpPr>
        <p:spPr/>
        <p:txBody>
          <a:bodyPr/>
          <a:lstStyle/>
          <a:p>
            <a:fld id="{6CA6A39B-2923-4814-8F57-BD84643AD2B4}" type="slidenum">
              <a:rPr lang="fr-FR" smtClean="0"/>
              <a:pPr/>
              <a:t>20</a:t>
            </a:fld>
            <a:endParaRPr lang="fr-FR"/>
          </a:p>
        </p:txBody>
      </p:sp>
      <p:sp>
        <p:nvSpPr>
          <p:cNvPr id="6" name="Text Placeholder 5">
            <a:extLst>
              <a:ext uri="{FF2B5EF4-FFF2-40B4-BE49-F238E27FC236}">
                <a16:creationId xmlns:a16="http://schemas.microsoft.com/office/drawing/2014/main" xmlns="" id="{05EA48D1-1D9E-4789-BDD4-65783B18295F}"/>
              </a:ext>
            </a:extLst>
          </p:cNvPr>
          <p:cNvSpPr>
            <a:spLocks noGrp="1"/>
          </p:cNvSpPr>
          <p:nvPr>
            <p:ph type="body" sz="quarter" idx="13"/>
          </p:nvPr>
        </p:nvSpPr>
        <p:spPr/>
        <p:txBody>
          <a:bodyPr/>
          <a:lstStyle/>
          <a:p>
            <a:r>
              <a:rPr lang="en-US" dirty="0"/>
              <a:t>Article 4: The roadmap and timeline for the implementation of the RR-Platform</a:t>
            </a:r>
          </a:p>
        </p:txBody>
      </p:sp>
      <p:grpSp>
        <p:nvGrpSpPr>
          <p:cNvPr id="7" name="Group 6">
            <a:extLst>
              <a:ext uri="{FF2B5EF4-FFF2-40B4-BE49-F238E27FC236}">
                <a16:creationId xmlns:a16="http://schemas.microsoft.com/office/drawing/2014/main" xmlns="" id="{836E9F90-71D8-428E-8A01-C08D1FB97B62}"/>
              </a:ext>
            </a:extLst>
          </p:cNvPr>
          <p:cNvGrpSpPr/>
          <p:nvPr/>
        </p:nvGrpSpPr>
        <p:grpSpPr>
          <a:xfrm>
            <a:off x="467591" y="4705082"/>
            <a:ext cx="8352881" cy="1723299"/>
            <a:chOff x="1345228" y="2128399"/>
            <a:chExt cx="7358404" cy="1657423"/>
          </a:xfrm>
        </p:grpSpPr>
        <p:sp>
          <p:nvSpPr>
            <p:cNvPr id="9" name="Chevron 23">
              <a:extLst>
                <a:ext uri="{FF2B5EF4-FFF2-40B4-BE49-F238E27FC236}">
                  <a16:creationId xmlns:a16="http://schemas.microsoft.com/office/drawing/2014/main" xmlns="" id="{F4A16529-EF00-4663-BB46-BE8B23DC80E7}"/>
                </a:ext>
              </a:extLst>
            </p:cNvPr>
            <p:cNvSpPr/>
            <p:nvPr/>
          </p:nvSpPr>
          <p:spPr>
            <a:xfrm>
              <a:off x="7156984" y="2134270"/>
              <a:ext cx="1546648" cy="722176"/>
            </a:xfrm>
            <a:prstGeom prst="chevron">
              <a:avLst>
                <a:gd name="adj" fmla="val 23266"/>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1100" b="1" dirty="0"/>
                <a:t>Validation by NRAs</a:t>
              </a:r>
              <a:endParaRPr lang="en-GB" sz="1100" b="1" dirty="0"/>
            </a:p>
          </p:txBody>
        </p:sp>
        <p:sp>
          <p:nvSpPr>
            <p:cNvPr id="11" name="Chevron 30">
              <a:extLst>
                <a:ext uri="{FF2B5EF4-FFF2-40B4-BE49-F238E27FC236}">
                  <a16:creationId xmlns:a16="http://schemas.microsoft.com/office/drawing/2014/main" xmlns="" id="{4C894ACF-15E8-4008-85A0-8D0F1E430D75}"/>
                </a:ext>
              </a:extLst>
            </p:cNvPr>
            <p:cNvSpPr/>
            <p:nvPr/>
          </p:nvSpPr>
          <p:spPr>
            <a:xfrm>
              <a:off x="1720341" y="2134270"/>
              <a:ext cx="1238932" cy="722176"/>
            </a:xfrm>
            <a:prstGeom prst="chevron">
              <a:avLst>
                <a:gd name="adj" fmla="val 1800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100" b="1" dirty="0"/>
                <a:t>Drafting period</a:t>
              </a:r>
            </a:p>
          </p:txBody>
        </p:sp>
        <p:sp>
          <p:nvSpPr>
            <p:cNvPr id="12" name="Chevron 33">
              <a:extLst>
                <a:ext uri="{FF2B5EF4-FFF2-40B4-BE49-F238E27FC236}">
                  <a16:creationId xmlns:a16="http://schemas.microsoft.com/office/drawing/2014/main" xmlns="" id="{D35B5F75-A955-4292-BC7F-D92D888CD44E}"/>
                </a:ext>
              </a:extLst>
            </p:cNvPr>
            <p:cNvSpPr/>
            <p:nvPr/>
          </p:nvSpPr>
          <p:spPr>
            <a:xfrm>
              <a:off x="5507906" y="2134270"/>
              <a:ext cx="895359" cy="722176"/>
            </a:xfrm>
            <a:prstGeom prst="chevron">
              <a:avLst>
                <a:gd name="adj" fmla="val 18464"/>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000" b="1" dirty="0"/>
                <a:t>Assessment and update</a:t>
              </a:r>
            </a:p>
          </p:txBody>
        </p:sp>
        <p:sp>
          <p:nvSpPr>
            <p:cNvPr id="13" name="ZoneTexte 44">
              <a:extLst>
                <a:ext uri="{FF2B5EF4-FFF2-40B4-BE49-F238E27FC236}">
                  <a16:creationId xmlns:a16="http://schemas.microsoft.com/office/drawing/2014/main" xmlns="" id="{249E419F-8940-4E6D-9B41-D7132755C587}"/>
                </a:ext>
              </a:extLst>
            </p:cNvPr>
            <p:cNvSpPr txBox="1"/>
            <p:nvPr/>
          </p:nvSpPr>
          <p:spPr>
            <a:xfrm>
              <a:off x="2629277" y="2871192"/>
              <a:ext cx="1327750" cy="228174"/>
            </a:xfrm>
            <a:prstGeom prst="rect">
              <a:avLst/>
            </a:prstGeom>
            <a:noFill/>
          </p:spPr>
          <p:txBody>
            <a:bodyPr wrap="square" rtlCol="0">
              <a:spAutoFit/>
            </a:bodyPr>
            <a:lstStyle/>
            <a:p>
              <a:pPr algn="ctr"/>
              <a:r>
                <a:rPr lang="en-GB" sz="1100" b="1" i="1" dirty="0"/>
                <a:t>2 weeks</a:t>
              </a:r>
              <a:endParaRPr lang="en-GB" sz="1100" i="1" dirty="0"/>
            </a:p>
          </p:txBody>
        </p:sp>
        <p:sp>
          <p:nvSpPr>
            <p:cNvPr id="14" name="TextBox 84">
              <a:extLst>
                <a:ext uri="{FF2B5EF4-FFF2-40B4-BE49-F238E27FC236}">
                  <a16:creationId xmlns:a16="http://schemas.microsoft.com/office/drawing/2014/main" xmlns="" id="{CB332E9B-6995-474F-BAF2-A1CD5A48BFF2}"/>
                </a:ext>
              </a:extLst>
            </p:cNvPr>
            <p:cNvSpPr txBox="1"/>
            <p:nvPr/>
          </p:nvSpPr>
          <p:spPr>
            <a:xfrm>
              <a:off x="7082064" y="3524212"/>
              <a:ext cx="394274" cy="251610"/>
            </a:xfrm>
            <a:prstGeom prst="rect">
              <a:avLst/>
            </a:prstGeom>
            <a:noFill/>
          </p:spPr>
          <p:txBody>
            <a:bodyPr wrap="none" rtlCol="0">
              <a:spAutoFit/>
            </a:bodyPr>
            <a:lstStyle/>
            <a:p>
              <a:pPr algn="ctr"/>
              <a:r>
                <a:rPr lang="en-US" sz="1100" dirty="0"/>
                <a:t>June</a:t>
              </a:r>
              <a:endParaRPr lang="en-GB" sz="1100" dirty="0"/>
            </a:p>
          </p:txBody>
        </p:sp>
        <p:sp>
          <p:nvSpPr>
            <p:cNvPr id="15" name="ZoneTexte 51">
              <a:extLst>
                <a:ext uri="{FF2B5EF4-FFF2-40B4-BE49-F238E27FC236}">
                  <a16:creationId xmlns:a16="http://schemas.microsoft.com/office/drawing/2014/main" xmlns="" id="{322269E0-C78C-49EC-9FEC-27DC3A267CAE}"/>
                </a:ext>
              </a:extLst>
            </p:cNvPr>
            <p:cNvSpPr txBox="1"/>
            <p:nvPr/>
          </p:nvSpPr>
          <p:spPr>
            <a:xfrm>
              <a:off x="4305589" y="2866927"/>
              <a:ext cx="1327750" cy="228174"/>
            </a:xfrm>
            <a:prstGeom prst="rect">
              <a:avLst/>
            </a:prstGeom>
            <a:noFill/>
          </p:spPr>
          <p:txBody>
            <a:bodyPr wrap="square" rtlCol="0">
              <a:spAutoFit/>
            </a:bodyPr>
            <a:lstStyle>
              <a:defPPr>
                <a:defRPr lang="fr-FR"/>
              </a:defPPr>
              <a:lvl1pPr algn="ctr">
                <a:defRPr sz="1100" b="1" i="1"/>
              </a:lvl1pPr>
            </a:lstStyle>
            <a:p>
              <a:r>
                <a:rPr lang="en-US" dirty="0"/>
                <a:t>1 month</a:t>
              </a:r>
              <a:endParaRPr lang="en-GB" dirty="0"/>
            </a:p>
          </p:txBody>
        </p:sp>
        <p:sp>
          <p:nvSpPr>
            <p:cNvPr id="16" name="ZoneTexte 59">
              <a:extLst>
                <a:ext uri="{FF2B5EF4-FFF2-40B4-BE49-F238E27FC236}">
                  <a16:creationId xmlns:a16="http://schemas.microsoft.com/office/drawing/2014/main" xmlns="" id="{FD8E638D-5091-4495-8CC4-4F77D5CBC95C}"/>
                </a:ext>
              </a:extLst>
            </p:cNvPr>
            <p:cNvSpPr txBox="1"/>
            <p:nvPr/>
          </p:nvSpPr>
          <p:spPr>
            <a:xfrm>
              <a:off x="5171851" y="2850574"/>
              <a:ext cx="1327750" cy="228174"/>
            </a:xfrm>
            <a:prstGeom prst="rect">
              <a:avLst/>
            </a:prstGeom>
            <a:noFill/>
          </p:spPr>
          <p:txBody>
            <a:bodyPr wrap="square" rtlCol="0">
              <a:spAutoFit/>
            </a:bodyPr>
            <a:lstStyle/>
            <a:p>
              <a:pPr algn="ctr"/>
              <a:r>
                <a:rPr lang="en-GB" sz="1100" b="1" i="1" dirty="0"/>
                <a:t>1 month</a:t>
              </a:r>
              <a:endParaRPr lang="en-GB" sz="1100" i="1" dirty="0"/>
            </a:p>
          </p:txBody>
        </p:sp>
        <p:sp>
          <p:nvSpPr>
            <p:cNvPr id="17" name="Flèche vers le bas 63">
              <a:extLst>
                <a:ext uri="{FF2B5EF4-FFF2-40B4-BE49-F238E27FC236}">
                  <a16:creationId xmlns:a16="http://schemas.microsoft.com/office/drawing/2014/main" xmlns="" id="{B305CF6B-5931-4542-87CB-AF2710ECBB87}"/>
                </a:ext>
              </a:extLst>
            </p:cNvPr>
            <p:cNvSpPr/>
            <p:nvPr/>
          </p:nvSpPr>
          <p:spPr>
            <a:xfrm>
              <a:off x="2768883" y="2915940"/>
              <a:ext cx="145885" cy="219793"/>
            </a:xfrm>
            <a:prstGeom prst="down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8" name="ZoneTexte 64">
              <a:extLst>
                <a:ext uri="{FF2B5EF4-FFF2-40B4-BE49-F238E27FC236}">
                  <a16:creationId xmlns:a16="http://schemas.microsoft.com/office/drawing/2014/main" xmlns="" id="{3529BD3D-4561-4DBC-BE50-B79E7AC1862C}"/>
                </a:ext>
              </a:extLst>
            </p:cNvPr>
            <p:cNvSpPr txBox="1"/>
            <p:nvPr/>
          </p:nvSpPr>
          <p:spPr>
            <a:xfrm>
              <a:off x="1789658" y="3171756"/>
              <a:ext cx="1363688" cy="323165"/>
            </a:xfrm>
            <a:prstGeom prst="rect">
              <a:avLst/>
            </a:prstGeom>
            <a:noFill/>
          </p:spPr>
          <p:txBody>
            <a:bodyPr wrap="square" lIns="0" tIns="0" rIns="0" bIns="0" rtlCol="0">
              <a:spAutoFit/>
            </a:bodyPr>
            <a:lstStyle/>
            <a:p>
              <a:pPr algn="ctr"/>
              <a:r>
                <a:rPr lang="en-GB" sz="1050" b="1" i="1" dirty="0"/>
                <a:t>MC(RR) </a:t>
              </a:r>
            </a:p>
            <a:p>
              <a:pPr algn="ctr"/>
              <a:r>
                <a:rPr lang="en-GB" sz="1050" b="1" i="1" dirty="0"/>
                <a:t>Sending</a:t>
              </a:r>
              <a:endParaRPr lang="en-GB" sz="1050" i="1" dirty="0"/>
            </a:p>
          </p:txBody>
        </p:sp>
        <p:sp>
          <p:nvSpPr>
            <p:cNvPr id="19" name="ZoneTexte 67">
              <a:extLst>
                <a:ext uri="{FF2B5EF4-FFF2-40B4-BE49-F238E27FC236}">
                  <a16:creationId xmlns:a16="http://schemas.microsoft.com/office/drawing/2014/main" xmlns="" id="{F5195FE9-134A-4CC5-BFA7-F0B55F10E696}"/>
                </a:ext>
              </a:extLst>
            </p:cNvPr>
            <p:cNvSpPr txBox="1"/>
            <p:nvPr/>
          </p:nvSpPr>
          <p:spPr>
            <a:xfrm>
              <a:off x="6061499" y="2831807"/>
              <a:ext cx="1327750" cy="228174"/>
            </a:xfrm>
            <a:prstGeom prst="rect">
              <a:avLst/>
            </a:prstGeom>
            <a:noFill/>
          </p:spPr>
          <p:txBody>
            <a:bodyPr wrap="square" rtlCol="0">
              <a:spAutoFit/>
            </a:bodyPr>
            <a:lstStyle/>
            <a:p>
              <a:pPr algn="ctr"/>
              <a:r>
                <a:rPr lang="en-GB" sz="1100" b="1" i="1" dirty="0"/>
                <a:t>2 weeks</a:t>
              </a:r>
              <a:endParaRPr lang="en-GB" sz="1100" i="1" dirty="0"/>
            </a:p>
          </p:txBody>
        </p:sp>
        <p:sp>
          <p:nvSpPr>
            <p:cNvPr id="20" name="ZoneTexte 71">
              <a:extLst>
                <a:ext uri="{FF2B5EF4-FFF2-40B4-BE49-F238E27FC236}">
                  <a16:creationId xmlns:a16="http://schemas.microsoft.com/office/drawing/2014/main" xmlns="" id="{65EEFBC3-176D-43EE-8468-DCE9A1B775EF}"/>
                </a:ext>
              </a:extLst>
            </p:cNvPr>
            <p:cNvSpPr txBox="1"/>
            <p:nvPr/>
          </p:nvSpPr>
          <p:spPr>
            <a:xfrm>
              <a:off x="7186630" y="2831807"/>
              <a:ext cx="1327750" cy="228174"/>
            </a:xfrm>
            <a:prstGeom prst="rect">
              <a:avLst/>
            </a:prstGeom>
            <a:noFill/>
          </p:spPr>
          <p:txBody>
            <a:bodyPr wrap="square" rtlCol="0">
              <a:spAutoFit/>
            </a:bodyPr>
            <a:lstStyle/>
            <a:p>
              <a:pPr algn="ctr"/>
              <a:r>
                <a:rPr lang="en-US" sz="1100" b="1" i="1" dirty="0"/>
                <a:t>6 months</a:t>
              </a:r>
              <a:endParaRPr lang="en-GB" sz="1100" i="1" dirty="0"/>
            </a:p>
          </p:txBody>
        </p:sp>
        <p:sp>
          <p:nvSpPr>
            <p:cNvPr id="21" name="Flèche vers le bas 50">
              <a:extLst>
                <a:ext uri="{FF2B5EF4-FFF2-40B4-BE49-F238E27FC236}">
                  <a16:creationId xmlns:a16="http://schemas.microsoft.com/office/drawing/2014/main" xmlns="" id="{DD49AD1F-89E6-4480-A849-BF15EBBF9E9D}"/>
                </a:ext>
              </a:extLst>
            </p:cNvPr>
            <p:cNvSpPr/>
            <p:nvPr/>
          </p:nvSpPr>
          <p:spPr>
            <a:xfrm>
              <a:off x="6197625" y="2916729"/>
              <a:ext cx="145885" cy="219793"/>
            </a:xfrm>
            <a:prstGeom prst="down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22" name="Chevron 60">
              <a:extLst>
                <a:ext uri="{FF2B5EF4-FFF2-40B4-BE49-F238E27FC236}">
                  <a16:creationId xmlns:a16="http://schemas.microsoft.com/office/drawing/2014/main" xmlns="" id="{7F20FED8-08C1-41FC-956E-FC5AE202BB89}"/>
                </a:ext>
              </a:extLst>
            </p:cNvPr>
            <p:cNvSpPr/>
            <p:nvPr/>
          </p:nvSpPr>
          <p:spPr>
            <a:xfrm>
              <a:off x="4494550" y="2134270"/>
              <a:ext cx="1127157" cy="722176"/>
            </a:xfrm>
            <a:prstGeom prst="chevron">
              <a:avLst>
                <a:gd name="adj" fmla="val 1800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100" b="1" dirty="0"/>
                <a:t>Consultation </a:t>
              </a:r>
            </a:p>
          </p:txBody>
        </p:sp>
        <p:sp>
          <p:nvSpPr>
            <p:cNvPr id="23" name="Rectangle 22">
              <a:extLst>
                <a:ext uri="{FF2B5EF4-FFF2-40B4-BE49-F238E27FC236}">
                  <a16:creationId xmlns:a16="http://schemas.microsoft.com/office/drawing/2014/main" xmlns="" id="{9BFEAEC8-2847-416D-94D8-5981CF281C81}"/>
                </a:ext>
              </a:extLst>
            </p:cNvPr>
            <p:cNvSpPr/>
            <p:nvPr/>
          </p:nvSpPr>
          <p:spPr>
            <a:xfrm>
              <a:off x="1345228" y="2128399"/>
              <a:ext cx="350162" cy="7221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1200" b="1" dirty="0"/>
                <a:t>RRIF Approval</a:t>
              </a:r>
            </a:p>
          </p:txBody>
        </p:sp>
        <p:sp>
          <p:nvSpPr>
            <p:cNvPr id="24" name="Chevron 59">
              <a:extLst>
                <a:ext uri="{FF2B5EF4-FFF2-40B4-BE49-F238E27FC236}">
                  <a16:creationId xmlns:a16="http://schemas.microsoft.com/office/drawing/2014/main" xmlns="" id="{FE65342B-EC30-40F8-BA73-B84F173172CA}"/>
                </a:ext>
              </a:extLst>
            </p:cNvPr>
            <p:cNvSpPr/>
            <p:nvPr/>
          </p:nvSpPr>
          <p:spPr>
            <a:xfrm>
              <a:off x="2845472" y="2134270"/>
              <a:ext cx="981321" cy="722176"/>
            </a:xfrm>
            <a:prstGeom prst="chevron">
              <a:avLst>
                <a:gd name="adj" fmla="val 2066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900" b="1" dirty="0"/>
                <a:t>Market committee approval</a:t>
              </a:r>
              <a:endParaRPr lang="en-GB" sz="900" b="1" dirty="0"/>
            </a:p>
          </p:txBody>
        </p:sp>
        <p:sp>
          <p:nvSpPr>
            <p:cNvPr id="25" name="ZoneTexte 69">
              <a:extLst>
                <a:ext uri="{FF2B5EF4-FFF2-40B4-BE49-F238E27FC236}">
                  <a16:creationId xmlns:a16="http://schemas.microsoft.com/office/drawing/2014/main" xmlns="" id="{9562F5E9-07B3-4CE1-9914-0604493CF801}"/>
                </a:ext>
              </a:extLst>
            </p:cNvPr>
            <p:cNvSpPr txBox="1"/>
            <p:nvPr/>
          </p:nvSpPr>
          <p:spPr>
            <a:xfrm>
              <a:off x="3988396" y="3165773"/>
              <a:ext cx="1167208" cy="323165"/>
            </a:xfrm>
            <a:prstGeom prst="rect">
              <a:avLst/>
            </a:prstGeom>
            <a:noFill/>
          </p:spPr>
          <p:txBody>
            <a:bodyPr wrap="square" lIns="0" tIns="0" rIns="0" bIns="0" rtlCol="0">
              <a:spAutoFit/>
            </a:bodyPr>
            <a:lstStyle/>
            <a:p>
              <a:pPr algn="ctr"/>
              <a:r>
                <a:rPr lang="en-GB" sz="1050" b="1" i="1" dirty="0"/>
                <a:t>RR market consultation </a:t>
              </a:r>
            </a:p>
          </p:txBody>
        </p:sp>
        <p:sp>
          <p:nvSpPr>
            <p:cNvPr id="26" name="Chevron 68">
              <a:extLst>
                <a:ext uri="{FF2B5EF4-FFF2-40B4-BE49-F238E27FC236}">
                  <a16:creationId xmlns:a16="http://schemas.microsoft.com/office/drawing/2014/main" xmlns="" id="{34CCD1BC-E0F0-4B38-B621-0B1D21DDDD63}"/>
                </a:ext>
              </a:extLst>
            </p:cNvPr>
            <p:cNvSpPr/>
            <p:nvPr/>
          </p:nvSpPr>
          <p:spPr>
            <a:xfrm>
              <a:off x="6289464" y="2134270"/>
              <a:ext cx="981321" cy="722176"/>
            </a:xfrm>
            <a:prstGeom prst="chevron">
              <a:avLst>
                <a:gd name="adj" fmla="val 2066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900" b="1" dirty="0"/>
                <a:t>Market committee approval</a:t>
              </a:r>
              <a:endParaRPr lang="en-GB" sz="900" b="1" dirty="0"/>
            </a:p>
          </p:txBody>
        </p:sp>
        <p:sp>
          <p:nvSpPr>
            <p:cNvPr id="27" name="ZoneTexte 64">
              <a:extLst>
                <a:ext uri="{FF2B5EF4-FFF2-40B4-BE49-F238E27FC236}">
                  <a16:creationId xmlns:a16="http://schemas.microsoft.com/office/drawing/2014/main" xmlns="" id="{F3A3822E-72A5-4C27-BFF9-2A02A58290FB}"/>
                </a:ext>
              </a:extLst>
            </p:cNvPr>
            <p:cNvSpPr txBox="1"/>
            <p:nvPr/>
          </p:nvSpPr>
          <p:spPr>
            <a:xfrm>
              <a:off x="5591550" y="3177389"/>
              <a:ext cx="1124783" cy="323165"/>
            </a:xfrm>
            <a:prstGeom prst="rect">
              <a:avLst/>
            </a:prstGeom>
            <a:noFill/>
          </p:spPr>
          <p:txBody>
            <a:bodyPr wrap="square" lIns="0" tIns="0" rIns="0" bIns="0" rtlCol="0">
              <a:spAutoFit/>
            </a:bodyPr>
            <a:lstStyle/>
            <a:p>
              <a:pPr algn="ctr"/>
              <a:r>
                <a:rPr lang="en-GB" sz="1050" b="1" i="1" dirty="0"/>
                <a:t>Market committee (RR) approval </a:t>
              </a:r>
              <a:endParaRPr lang="en-GB" sz="1050" i="1" dirty="0"/>
            </a:p>
          </p:txBody>
        </p:sp>
        <p:sp>
          <p:nvSpPr>
            <p:cNvPr id="28" name="Flèche vers le bas 50">
              <a:extLst>
                <a:ext uri="{FF2B5EF4-FFF2-40B4-BE49-F238E27FC236}">
                  <a16:creationId xmlns:a16="http://schemas.microsoft.com/office/drawing/2014/main" xmlns="" id="{AC693301-03B8-4F74-A4E9-5E25A9B5ED94}"/>
                </a:ext>
              </a:extLst>
            </p:cNvPr>
            <p:cNvSpPr/>
            <p:nvPr/>
          </p:nvSpPr>
          <p:spPr>
            <a:xfrm>
              <a:off x="7116396" y="2913829"/>
              <a:ext cx="145885" cy="219793"/>
            </a:xfrm>
            <a:prstGeom prst="down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29" name="ZoneTexte 64">
              <a:extLst>
                <a:ext uri="{FF2B5EF4-FFF2-40B4-BE49-F238E27FC236}">
                  <a16:creationId xmlns:a16="http://schemas.microsoft.com/office/drawing/2014/main" xmlns="" id="{BB82BB2A-3D63-46D1-BE97-4E3DE0E962CF}"/>
                </a:ext>
              </a:extLst>
            </p:cNvPr>
            <p:cNvSpPr txBox="1"/>
            <p:nvPr/>
          </p:nvSpPr>
          <p:spPr>
            <a:xfrm>
              <a:off x="6921099" y="3188557"/>
              <a:ext cx="836033" cy="281862"/>
            </a:xfrm>
            <a:prstGeom prst="rect">
              <a:avLst/>
            </a:prstGeom>
            <a:noFill/>
          </p:spPr>
          <p:txBody>
            <a:bodyPr wrap="square" lIns="0" tIns="0" rIns="0" bIns="0" rtlCol="0">
              <a:spAutoFit/>
            </a:bodyPr>
            <a:lstStyle/>
            <a:p>
              <a:pPr algn="ctr"/>
              <a:r>
                <a:rPr lang="en-GB" sz="1050" b="1" i="1" dirty="0"/>
                <a:t>Submission to NRAs</a:t>
              </a:r>
              <a:endParaRPr lang="en-GB" sz="1050" i="1" dirty="0"/>
            </a:p>
          </p:txBody>
        </p:sp>
        <p:sp>
          <p:nvSpPr>
            <p:cNvPr id="30" name="TextBox 84">
              <a:extLst>
                <a:ext uri="{FF2B5EF4-FFF2-40B4-BE49-F238E27FC236}">
                  <a16:creationId xmlns:a16="http://schemas.microsoft.com/office/drawing/2014/main" xmlns="" id="{2DFFED09-8AEA-4276-A96D-ACA62339D166}"/>
                </a:ext>
              </a:extLst>
            </p:cNvPr>
            <p:cNvSpPr txBox="1"/>
            <p:nvPr/>
          </p:nvSpPr>
          <p:spPr>
            <a:xfrm>
              <a:off x="5987484" y="3524212"/>
              <a:ext cx="712054" cy="261610"/>
            </a:xfrm>
            <a:prstGeom prst="rect">
              <a:avLst/>
            </a:prstGeom>
            <a:noFill/>
          </p:spPr>
          <p:txBody>
            <a:bodyPr wrap="none" rtlCol="0">
              <a:spAutoFit/>
            </a:bodyPr>
            <a:lstStyle/>
            <a:p>
              <a:pPr algn="ctr"/>
              <a:r>
                <a:rPr lang="en-US" sz="1100" dirty="0"/>
                <a:t>22</a:t>
              </a:r>
              <a:r>
                <a:rPr lang="en-US" sz="1100" baseline="30000" dirty="0"/>
                <a:t>nd</a:t>
              </a:r>
              <a:r>
                <a:rPr lang="en-US" sz="1100" dirty="0"/>
                <a:t> May</a:t>
              </a:r>
              <a:endParaRPr lang="en-GB" sz="1100" dirty="0"/>
            </a:p>
          </p:txBody>
        </p:sp>
        <p:sp>
          <p:nvSpPr>
            <p:cNvPr id="31" name="TextBox 84">
              <a:extLst>
                <a:ext uri="{FF2B5EF4-FFF2-40B4-BE49-F238E27FC236}">
                  <a16:creationId xmlns:a16="http://schemas.microsoft.com/office/drawing/2014/main" xmlns="" id="{DEF6F9C6-C15F-4961-93F5-B7532C88A81B}"/>
                </a:ext>
              </a:extLst>
            </p:cNvPr>
            <p:cNvSpPr txBox="1"/>
            <p:nvPr/>
          </p:nvSpPr>
          <p:spPr>
            <a:xfrm>
              <a:off x="5246961" y="3524212"/>
              <a:ext cx="627095" cy="228174"/>
            </a:xfrm>
            <a:prstGeom prst="rect">
              <a:avLst/>
            </a:prstGeom>
            <a:noFill/>
          </p:spPr>
          <p:txBody>
            <a:bodyPr wrap="none" rtlCol="0">
              <a:spAutoFit/>
            </a:bodyPr>
            <a:lstStyle/>
            <a:p>
              <a:pPr algn="ctr"/>
              <a:r>
                <a:rPr lang="en-US" sz="1100" dirty="0"/>
                <a:t>1</a:t>
              </a:r>
              <a:r>
                <a:rPr lang="en-US" sz="1100" baseline="30000" dirty="0"/>
                <a:t>st</a:t>
              </a:r>
              <a:r>
                <a:rPr lang="en-US" sz="1100" dirty="0"/>
                <a:t> April</a:t>
              </a:r>
              <a:endParaRPr lang="en-GB" sz="1100" dirty="0"/>
            </a:p>
          </p:txBody>
        </p:sp>
        <p:sp>
          <p:nvSpPr>
            <p:cNvPr id="32" name="TextBox 84">
              <a:extLst>
                <a:ext uri="{FF2B5EF4-FFF2-40B4-BE49-F238E27FC236}">
                  <a16:creationId xmlns:a16="http://schemas.microsoft.com/office/drawing/2014/main" xmlns="" id="{A289098A-2921-4284-AF06-CD7958AAECE2}"/>
                </a:ext>
              </a:extLst>
            </p:cNvPr>
            <p:cNvSpPr txBox="1"/>
            <p:nvPr/>
          </p:nvSpPr>
          <p:spPr>
            <a:xfrm>
              <a:off x="4086681" y="3524212"/>
              <a:ext cx="963725" cy="228174"/>
            </a:xfrm>
            <a:prstGeom prst="rect">
              <a:avLst/>
            </a:prstGeom>
            <a:noFill/>
          </p:spPr>
          <p:txBody>
            <a:bodyPr wrap="none" rtlCol="0">
              <a:spAutoFit/>
            </a:bodyPr>
            <a:lstStyle/>
            <a:p>
              <a:pPr algn="ctr"/>
              <a:r>
                <a:rPr lang="en-US" sz="1100" dirty="0"/>
                <a:t>Mid Feb- Mar</a:t>
              </a:r>
              <a:endParaRPr lang="en-GB" sz="1100" dirty="0"/>
            </a:p>
          </p:txBody>
        </p:sp>
        <p:sp>
          <p:nvSpPr>
            <p:cNvPr id="33" name="TextBox 84">
              <a:extLst>
                <a:ext uri="{FF2B5EF4-FFF2-40B4-BE49-F238E27FC236}">
                  <a16:creationId xmlns:a16="http://schemas.microsoft.com/office/drawing/2014/main" xmlns="" id="{94DDDA5B-41C4-4EC0-BA36-4EB584D12C10}"/>
                </a:ext>
              </a:extLst>
            </p:cNvPr>
            <p:cNvSpPr txBox="1"/>
            <p:nvPr/>
          </p:nvSpPr>
          <p:spPr>
            <a:xfrm>
              <a:off x="2140185" y="3496124"/>
              <a:ext cx="628698" cy="261610"/>
            </a:xfrm>
            <a:prstGeom prst="rect">
              <a:avLst/>
            </a:prstGeom>
            <a:noFill/>
          </p:spPr>
          <p:txBody>
            <a:bodyPr wrap="none" rtlCol="0">
              <a:spAutoFit/>
            </a:bodyPr>
            <a:lstStyle/>
            <a:p>
              <a:pPr algn="ctr"/>
              <a:r>
                <a:rPr lang="en-US" sz="1100" dirty="0"/>
                <a:t> 10</a:t>
              </a:r>
              <a:r>
                <a:rPr lang="en-US" sz="1100" baseline="30000" dirty="0"/>
                <a:t>th</a:t>
              </a:r>
              <a:r>
                <a:rPr lang="en-US" sz="1100" dirty="0"/>
                <a:t>Jan</a:t>
              </a:r>
              <a:endParaRPr lang="en-GB" sz="1100" dirty="0"/>
            </a:p>
          </p:txBody>
        </p:sp>
        <p:sp>
          <p:nvSpPr>
            <p:cNvPr id="34" name="Flèche vers le bas 63">
              <a:extLst>
                <a:ext uri="{FF2B5EF4-FFF2-40B4-BE49-F238E27FC236}">
                  <a16:creationId xmlns:a16="http://schemas.microsoft.com/office/drawing/2014/main" xmlns="" id="{59241861-FC3A-4072-A0CD-634C6788DF47}"/>
                </a:ext>
              </a:extLst>
            </p:cNvPr>
            <p:cNvSpPr/>
            <p:nvPr/>
          </p:nvSpPr>
          <p:spPr>
            <a:xfrm>
              <a:off x="4433610" y="2913830"/>
              <a:ext cx="145885" cy="219793"/>
            </a:xfrm>
            <a:prstGeom prst="down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35" name="Chevron 33">
              <a:extLst>
                <a:ext uri="{FF2B5EF4-FFF2-40B4-BE49-F238E27FC236}">
                  <a16:creationId xmlns:a16="http://schemas.microsoft.com/office/drawing/2014/main" xmlns="" id="{578923B1-BEC3-42D1-B0D7-77B9AC65F262}"/>
                </a:ext>
              </a:extLst>
            </p:cNvPr>
            <p:cNvSpPr/>
            <p:nvPr/>
          </p:nvSpPr>
          <p:spPr>
            <a:xfrm>
              <a:off x="3712992" y="2134270"/>
              <a:ext cx="895359" cy="722176"/>
            </a:xfrm>
            <a:prstGeom prst="chevron">
              <a:avLst>
                <a:gd name="adj" fmla="val 18464"/>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900" b="1" dirty="0"/>
                <a:t>Assessment and update</a:t>
              </a:r>
            </a:p>
          </p:txBody>
        </p:sp>
      </p:grpSp>
      <p:sp>
        <p:nvSpPr>
          <p:cNvPr id="36" name="TextBox 84">
            <a:extLst>
              <a:ext uri="{FF2B5EF4-FFF2-40B4-BE49-F238E27FC236}">
                <a16:creationId xmlns:a16="http://schemas.microsoft.com/office/drawing/2014/main" xmlns="" id="{1B3C3FE7-824A-4758-8BC8-2052E29F3F85}"/>
              </a:ext>
            </a:extLst>
          </p:cNvPr>
          <p:cNvSpPr txBox="1"/>
          <p:nvPr/>
        </p:nvSpPr>
        <p:spPr>
          <a:xfrm>
            <a:off x="2001867" y="6069534"/>
            <a:ext cx="848319" cy="261610"/>
          </a:xfrm>
          <a:prstGeom prst="rect">
            <a:avLst/>
          </a:prstGeom>
          <a:noFill/>
        </p:spPr>
        <p:txBody>
          <a:bodyPr wrap="square" rtlCol="0">
            <a:spAutoFit/>
          </a:bodyPr>
          <a:lstStyle/>
          <a:p>
            <a:pPr algn="ctr"/>
            <a:r>
              <a:rPr lang="en-US" sz="1100" dirty="0"/>
              <a:t> 1</a:t>
            </a:r>
            <a:r>
              <a:rPr lang="en-US" sz="1100" baseline="30000" dirty="0"/>
              <a:t>st</a:t>
            </a:r>
            <a:r>
              <a:rPr lang="en-US" sz="1100" dirty="0"/>
              <a:t> of Feb</a:t>
            </a:r>
            <a:endParaRPr lang="en-GB" sz="1100" dirty="0"/>
          </a:p>
        </p:txBody>
      </p:sp>
      <p:sp>
        <p:nvSpPr>
          <p:cNvPr id="37" name="ZoneTexte 64">
            <a:extLst>
              <a:ext uri="{FF2B5EF4-FFF2-40B4-BE49-F238E27FC236}">
                <a16:creationId xmlns:a16="http://schemas.microsoft.com/office/drawing/2014/main" xmlns="" id="{974F3322-2065-46CC-8F93-936C297A1EE9}"/>
              </a:ext>
            </a:extLst>
          </p:cNvPr>
          <p:cNvSpPr txBox="1"/>
          <p:nvPr/>
        </p:nvSpPr>
        <p:spPr>
          <a:xfrm>
            <a:off x="1740926" y="5737724"/>
            <a:ext cx="1547988" cy="323165"/>
          </a:xfrm>
          <a:prstGeom prst="rect">
            <a:avLst/>
          </a:prstGeom>
          <a:noFill/>
        </p:spPr>
        <p:txBody>
          <a:bodyPr wrap="square" lIns="0" tIns="0" rIns="0" bIns="0" rtlCol="0">
            <a:spAutoFit/>
          </a:bodyPr>
          <a:lstStyle/>
          <a:p>
            <a:pPr algn="ctr"/>
            <a:r>
              <a:rPr lang="en-GB" sz="1050" b="1" i="1" dirty="0"/>
              <a:t>MC(RR) </a:t>
            </a:r>
          </a:p>
          <a:p>
            <a:pPr algn="ctr"/>
            <a:r>
              <a:rPr lang="en-GB" sz="1050" b="1" i="1" dirty="0"/>
              <a:t>Approval</a:t>
            </a:r>
            <a:endParaRPr lang="en-GB" sz="1050" i="1" dirty="0"/>
          </a:p>
        </p:txBody>
      </p:sp>
    </p:spTree>
    <p:extLst>
      <p:ext uri="{BB962C8B-B14F-4D97-AF65-F5344CB8AC3E}">
        <p14:creationId xmlns:p14="http://schemas.microsoft.com/office/powerpoint/2010/main" val="28116954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CCE886-F68B-4879-9897-8DF188E229DE}"/>
              </a:ext>
            </a:extLst>
          </p:cNvPr>
          <p:cNvSpPr>
            <a:spLocks noGrp="1"/>
          </p:cNvSpPr>
          <p:nvPr>
            <p:ph type="title"/>
          </p:nvPr>
        </p:nvSpPr>
        <p:spPr/>
        <p:txBody>
          <a:bodyPr/>
          <a:lstStyle/>
          <a:p>
            <a:r>
              <a:rPr lang="en-GB" dirty="0"/>
              <a:t>RRIF Content overview</a:t>
            </a:r>
          </a:p>
        </p:txBody>
      </p:sp>
      <p:sp>
        <p:nvSpPr>
          <p:cNvPr id="3" name="Content Placeholder 2">
            <a:extLst>
              <a:ext uri="{FF2B5EF4-FFF2-40B4-BE49-F238E27FC236}">
                <a16:creationId xmlns:a16="http://schemas.microsoft.com/office/drawing/2014/main" xmlns="" id="{0957536E-57E6-4B14-A49E-173455130A5B}"/>
              </a:ext>
            </a:extLst>
          </p:cNvPr>
          <p:cNvSpPr>
            <a:spLocks noGrp="1"/>
          </p:cNvSpPr>
          <p:nvPr>
            <p:ph idx="1"/>
          </p:nvPr>
        </p:nvSpPr>
        <p:spPr>
          <a:xfrm>
            <a:off x="457200" y="1041152"/>
            <a:ext cx="8229600" cy="5315198"/>
          </a:xfrm>
        </p:spPr>
        <p:txBody>
          <a:bodyPr>
            <a:normAutofit/>
          </a:bodyPr>
          <a:lstStyle/>
          <a:p>
            <a:pPr lvl="0"/>
            <a:r>
              <a:rPr lang="en-GB" dirty="0"/>
              <a:t>The RR-Platform shall consist of the following functions:</a:t>
            </a:r>
            <a:endParaRPr lang="x-none" dirty="0"/>
          </a:p>
          <a:p>
            <a:pPr marL="914400" lvl="1" indent="-457200">
              <a:buFont typeface="+mj-lt"/>
              <a:buAutoNum type="alphaUcPeriod"/>
            </a:pPr>
            <a:r>
              <a:rPr lang="en-GB" dirty="0"/>
              <a:t>AOF (Activation optimization function)</a:t>
            </a:r>
            <a:endParaRPr lang="x-none" dirty="0"/>
          </a:p>
          <a:p>
            <a:pPr marL="914400" lvl="1" indent="-457200">
              <a:buFont typeface="+mj-lt"/>
              <a:buAutoNum type="alphaUcPeriod"/>
            </a:pPr>
            <a:r>
              <a:rPr lang="en-GB" dirty="0"/>
              <a:t>Data management:</a:t>
            </a:r>
            <a:endParaRPr lang="x-none" dirty="0"/>
          </a:p>
          <a:p>
            <a:pPr marL="1314450" lvl="2" indent="-457200"/>
            <a:r>
              <a:rPr lang="en-GB" dirty="0"/>
              <a:t>Common merit order list; </a:t>
            </a:r>
            <a:endParaRPr lang="x-none" dirty="0"/>
          </a:p>
          <a:p>
            <a:pPr marL="1314450" lvl="2" indent="-457200" algn="just"/>
            <a:r>
              <a:rPr lang="en-GB" dirty="0"/>
              <a:t>Available cross-zonal capacity.</a:t>
            </a:r>
            <a:endParaRPr lang="x-none" dirty="0"/>
          </a:p>
          <a:p>
            <a:pPr marL="914400" lvl="1" indent="-457200">
              <a:buFont typeface="+mj-lt"/>
              <a:buAutoNum type="alphaUcPeriod"/>
            </a:pPr>
            <a:r>
              <a:rPr lang="en-GB" dirty="0"/>
              <a:t>TSO-TSO settlement. </a:t>
            </a:r>
            <a:endParaRPr lang="x-none" dirty="0"/>
          </a:p>
          <a:p>
            <a:pPr lvl="0"/>
            <a:r>
              <a:rPr lang="en-GB" dirty="0"/>
              <a:t>It is the responsibility of the Designated entity as described in Article 10 to operate and monitor the RR-Platform and to provide adequate hosting facilities. </a:t>
            </a:r>
            <a:endParaRPr lang="x-none" dirty="0"/>
          </a:p>
        </p:txBody>
      </p:sp>
      <p:sp>
        <p:nvSpPr>
          <p:cNvPr id="4" name="Date Placeholder 3">
            <a:extLst>
              <a:ext uri="{FF2B5EF4-FFF2-40B4-BE49-F238E27FC236}">
                <a16:creationId xmlns:a16="http://schemas.microsoft.com/office/drawing/2014/main" xmlns="" id="{E4FE2BE1-457A-4A90-983F-1868E6293A62}"/>
              </a:ext>
            </a:extLst>
          </p:cNvPr>
          <p:cNvSpPr>
            <a:spLocks noGrp="1"/>
          </p:cNvSpPr>
          <p:nvPr>
            <p:ph type="dt" sz="half" idx="10"/>
          </p:nvPr>
        </p:nvSpPr>
        <p:spPr/>
        <p:txBody>
          <a:bodyPr/>
          <a:lstStyle/>
          <a:p>
            <a:fld id="{3A101B08-4580-48F3-B1CA-82F8A9B9E531}" type="datetime1">
              <a:rPr lang="fr-FR" smtClean="0"/>
              <a:t>05/03/2018</a:t>
            </a:fld>
            <a:endParaRPr lang="fr-FR"/>
          </a:p>
        </p:txBody>
      </p:sp>
      <p:sp>
        <p:nvSpPr>
          <p:cNvPr id="5" name="Slide Number Placeholder 4">
            <a:extLst>
              <a:ext uri="{FF2B5EF4-FFF2-40B4-BE49-F238E27FC236}">
                <a16:creationId xmlns:a16="http://schemas.microsoft.com/office/drawing/2014/main" xmlns="" id="{5942C22C-62A7-47DD-921A-2C4B7C5C1191}"/>
              </a:ext>
            </a:extLst>
          </p:cNvPr>
          <p:cNvSpPr>
            <a:spLocks noGrp="1"/>
          </p:cNvSpPr>
          <p:nvPr>
            <p:ph type="sldNum" sz="quarter" idx="12"/>
          </p:nvPr>
        </p:nvSpPr>
        <p:spPr/>
        <p:txBody>
          <a:bodyPr/>
          <a:lstStyle/>
          <a:p>
            <a:fld id="{6CA6A39B-2923-4814-8F57-BD84643AD2B4}" type="slidenum">
              <a:rPr lang="fr-FR" smtClean="0"/>
              <a:pPr/>
              <a:t>21</a:t>
            </a:fld>
            <a:endParaRPr lang="fr-FR"/>
          </a:p>
        </p:txBody>
      </p:sp>
      <p:sp>
        <p:nvSpPr>
          <p:cNvPr id="6" name="Text Placeholder 5">
            <a:extLst>
              <a:ext uri="{FF2B5EF4-FFF2-40B4-BE49-F238E27FC236}">
                <a16:creationId xmlns:a16="http://schemas.microsoft.com/office/drawing/2014/main" xmlns="" id="{05EA48D1-1D9E-4789-BDD4-65783B18295F}"/>
              </a:ext>
            </a:extLst>
          </p:cNvPr>
          <p:cNvSpPr>
            <a:spLocks noGrp="1"/>
          </p:cNvSpPr>
          <p:nvPr>
            <p:ph type="body" sz="quarter" idx="13"/>
          </p:nvPr>
        </p:nvSpPr>
        <p:spPr/>
        <p:txBody>
          <a:bodyPr/>
          <a:lstStyle/>
          <a:p>
            <a:r>
              <a:rPr lang="en-US" dirty="0"/>
              <a:t>Article 5: Functions of the RR-Platform</a:t>
            </a:r>
          </a:p>
        </p:txBody>
      </p:sp>
    </p:spTree>
    <p:extLst>
      <p:ext uri="{BB962C8B-B14F-4D97-AF65-F5344CB8AC3E}">
        <p14:creationId xmlns:p14="http://schemas.microsoft.com/office/powerpoint/2010/main" val="39155266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CCE886-F68B-4879-9897-8DF188E229DE}"/>
              </a:ext>
            </a:extLst>
          </p:cNvPr>
          <p:cNvSpPr>
            <a:spLocks noGrp="1"/>
          </p:cNvSpPr>
          <p:nvPr>
            <p:ph type="title"/>
          </p:nvPr>
        </p:nvSpPr>
        <p:spPr/>
        <p:txBody>
          <a:bodyPr/>
          <a:lstStyle/>
          <a:p>
            <a:r>
              <a:rPr lang="en-GB" dirty="0"/>
              <a:t>RRIF Content overview</a:t>
            </a:r>
          </a:p>
        </p:txBody>
      </p:sp>
      <p:sp>
        <p:nvSpPr>
          <p:cNvPr id="3" name="Content Placeholder 2">
            <a:extLst>
              <a:ext uri="{FF2B5EF4-FFF2-40B4-BE49-F238E27FC236}">
                <a16:creationId xmlns:a16="http://schemas.microsoft.com/office/drawing/2014/main" xmlns="" id="{0957536E-57E6-4B14-A49E-173455130A5B}"/>
              </a:ext>
            </a:extLst>
          </p:cNvPr>
          <p:cNvSpPr>
            <a:spLocks noGrp="1"/>
          </p:cNvSpPr>
          <p:nvPr>
            <p:ph idx="1"/>
          </p:nvPr>
        </p:nvSpPr>
        <p:spPr>
          <a:xfrm>
            <a:off x="457200" y="1041152"/>
            <a:ext cx="8229600" cy="580406"/>
          </a:xfrm>
        </p:spPr>
        <p:txBody>
          <a:bodyPr>
            <a:normAutofit fontScale="85000" lnSpcReduction="20000"/>
          </a:bodyPr>
          <a:lstStyle/>
          <a:p>
            <a:pPr lvl="0"/>
            <a:r>
              <a:rPr lang="en-GB" dirty="0"/>
              <a:t>The product exchanged in RR-Platform is the standard product for balancing energy from RR (“</a:t>
            </a:r>
            <a:r>
              <a:rPr lang="en-GB" b="1" dirty="0"/>
              <a:t>RR standard product</a:t>
            </a:r>
            <a:r>
              <a:rPr lang="en-GB" dirty="0"/>
              <a:t>”). </a:t>
            </a:r>
            <a:endParaRPr lang="x-none" dirty="0"/>
          </a:p>
        </p:txBody>
      </p:sp>
      <p:sp>
        <p:nvSpPr>
          <p:cNvPr id="4" name="Date Placeholder 3">
            <a:extLst>
              <a:ext uri="{FF2B5EF4-FFF2-40B4-BE49-F238E27FC236}">
                <a16:creationId xmlns:a16="http://schemas.microsoft.com/office/drawing/2014/main" xmlns="" id="{E4FE2BE1-457A-4A90-983F-1868E6293A62}"/>
              </a:ext>
            </a:extLst>
          </p:cNvPr>
          <p:cNvSpPr>
            <a:spLocks noGrp="1"/>
          </p:cNvSpPr>
          <p:nvPr>
            <p:ph type="dt" sz="half" idx="10"/>
          </p:nvPr>
        </p:nvSpPr>
        <p:spPr/>
        <p:txBody>
          <a:bodyPr/>
          <a:lstStyle/>
          <a:p>
            <a:fld id="{3A101B08-4580-48F3-B1CA-82F8A9B9E531}" type="datetime1">
              <a:rPr lang="fr-FR" smtClean="0"/>
              <a:t>05/03/2018</a:t>
            </a:fld>
            <a:endParaRPr lang="fr-FR"/>
          </a:p>
        </p:txBody>
      </p:sp>
      <p:sp>
        <p:nvSpPr>
          <p:cNvPr id="5" name="Slide Number Placeholder 4">
            <a:extLst>
              <a:ext uri="{FF2B5EF4-FFF2-40B4-BE49-F238E27FC236}">
                <a16:creationId xmlns:a16="http://schemas.microsoft.com/office/drawing/2014/main" xmlns="" id="{5942C22C-62A7-47DD-921A-2C4B7C5C1191}"/>
              </a:ext>
            </a:extLst>
          </p:cNvPr>
          <p:cNvSpPr>
            <a:spLocks noGrp="1"/>
          </p:cNvSpPr>
          <p:nvPr>
            <p:ph type="sldNum" sz="quarter" idx="12"/>
          </p:nvPr>
        </p:nvSpPr>
        <p:spPr/>
        <p:txBody>
          <a:bodyPr/>
          <a:lstStyle/>
          <a:p>
            <a:fld id="{6CA6A39B-2923-4814-8F57-BD84643AD2B4}" type="slidenum">
              <a:rPr lang="fr-FR" smtClean="0"/>
              <a:pPr/>
              <a:t>22</a:t>
            </a:fld>
            <a:endParaRPr lang="fr-FR"/>
          </a:p>
        </p:txBody>
      </p:sp>
      <p:sp>
        <p:nvSpPr>
          <p:cNvPr id="6" name="Text Placeholder 5">
            <a:extLst>
              <a:ext uri="{FF2B5EF4-FFF2-40B4-BE49-F238E27FC236}">
                <a16:creationId xmlns:a16="http://schemas.microsoft.com/office/drawing/2014/main" xmlns="" id="{05EA48D1-1D9E-4789-BDD4-65783B18295F}"/>
              </a:ext>
            </a:extLst>
          </p:cNvPr>
          <p:cNvSpPr>
            <a:spLocks noGrp="1"/>
          </p:cNvSpPr>
          <p:nvPr>
            <p:ph type="body" sz="quarter" idx="13"/>
          </p:nvPr>
        </p:nvSpPr>
        <p:spPr/>
        <p:txBody>
          <a:bodyPr/>
          <a:lstStyle/>
          <a:p>
            <a:r>
              <a:rPr lang="en-US" dirty="0"/>
              <a:t>Article 6: Definition of the RR Standard Products</a:t>
            </a:r>
          </a:p>
        </p:txBody>
      </p:sp>
      <p:graphicFrame>
        <p:nvGraphicFramePr>
          <p:cNvPr id="11" name="Table 10">
            <a:extLst>
              <a:ext uri="{FF2B5EF4-FFF2-40B4-BE49-F238E27FC236}">
                <a16:creationId xmlns:a16="http://schemas.microsoft.com/office/drawing/2014/main" xmlns="" id="{96CD0D9C-B1DB-40FD-B2C1-7CCE706F1B4E}"/>
              </a:ext>
            </a:extLst>
          </p:cNvPr>
          <p:cNvGraphicFramePr>
            <a:graphicFrameLocks noGrp="1"/>
          </p:cNvGraphicFramePr>
          <p:nvPr>
            <p:extLst/>
          </p:nvPr>
        </p:nvGraphicFramePr>
        <p:xfrm>
          <a:off x="323528" y="1628800"/>
          <a:ext cx="8496944" cy="4697913"/>
        </p:xfrm>
        <a:graphic>
          <a:graphicData uri="http://schemas.openxmlformats.org/drawingml/2006/table">
            <a:tbl>
              <a:tblPr firstRow="1">
                <a:tableStyleId>{5C22544A-7EE6-4342-B048-85BDC9FD1C3A}</a:tableStyleId>
              </a:tblPr>
              <a:tblGrid>
                <a:gridCol w="3096344">
                  <a:extLst>
                    <a:ext uri="{9D8B030D-6E8A-4147-A177-3AD203B41FA5}">
                      <a16:colId xmlns:a16="http://schemas.microsoft.com/office/drawing/2014/main" xmlns="" val="183297632"/>
                    </a:ext>
                  </a:extLst>
                </a:gridCol>
                <a:gridCol w="5400600">
                  <a:extLst>
                    <a:ext uri="{9D8B030D-6E8A-4147-A177-3AD203B41FA5}">
                      <a16:colId xmlns:a16="http://schemas.microsoft.com/office/drawing/2014/main" xmlns="" val="894752350"/>
                    </a:ext>
                  </a:extLst>
                </a:gridCol>
              </a:tblGrid>
              <a:tr h="369217">
                <a:tc>
                  <a:txBody>
                    <a:bodyPr/>
                    <a:lstStyle/>
                    <a:p>
                      <a:pPr algn="ctr">
                        <a:spcAft>
                          <a:spcPts val="0"/>
                        </a:spcAft>
                      </a:pPr>
                      <a:r>
                        <a:rPr lang="en-GB" sz="1400">
                          <a:effectLst/>
                        </a:rPr>
                        <a:t>Standard</a:t>
                      </a:r>
                      <a:endParaRPr lang="x-none" sz="1400">
                        <a:effectLst/>
                      </a:endParaRPr>
                    </a:p>
                    <a:p>
                      <a:pPr algn="ctr">
                        <a:spcAft>
                          <a:spcPts val="0"/>
                        </a:spcAft>
                      </a:pPr>
                      <a:r>
                        <a:rPr lang="en-GB" sz="1400">
                          <a:effectLst/>
                        </a:rPr>
                        <a:t>Characteristics</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3713" marR="63713" marT="0" marB="0"/>
                </a:tc>
                <a:tc>
                  <a:txBody>
                    <a:bodyPr/>
                    <a:lstStyle/>
                    <a:p>
                      <a:endParaRPr lang="x-none" sz="1400" dirty="0">
                        <a:effectLst/>
                        <a:latin typeface="Times New Roman" panose="02020603050405020304" pitchFamily="18" charset="0"/>
                        <a:cs typeface="Times New Roman" panose="02020603050405020304" pitchFamily="18" charset="0"/>
                      </a:endParaRPr>
                    </a:p>
                  </a:txBody>
                  <a:tcPr marL="63713" marR="63713" marT="0" marB="0"/>
                </a:tc>
                <a:extLst>
                  <a:ext uri="{0D108BD9-81ED-4DB2-BD59-A6C34878D82A}">
                    <a16:rowId xmlns:a16="http://schemas.microsoft.com/office/drawing/2014/main" xmlns="" val="1610909343"/>
                  </a:ext>
                </a:extLst>
              </a:tr>
              <a:tr h="184608">
                <a:tc>
                  <a:txBody>
                    <a:bodyPr/>
                    <a:lstStyle/>
                    <a:p>
                      <a:pPr algn="ctr">
                        <a:spcAft>
                          <a:spcPts val="0"/>
                        </a:spcAft>
                      </a:pPr>
                      <a:r>
                        <a:rPr lang="en-GB" sz="1400">
                          <a:effectLst/>
                        </a:rPr>
                        <a:t>Mode of activation</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3713" marR="63713" marT="0" marB="0"/>
                </a:tc>
                <a:tc>
                  <a:txBody>
                    <a:bodyPr/>
                    <a:lstStyle/>
                    <a:p>
                      <a:pPr algn="ctr">
                        <a:spcAft>
                          <a:spcPts val="0"/>
                        </a:spcAft>
                      </a:pPr>
                      <a:r>
                        <a:rPr lang="en-GB" sz="1400">
                          <a:effectLst/>
                        </a:rPr>
                        <a:t>Manual and scheduled</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3713" marR="63713" marT="0" marB="0"/>
                </a:tc>
                <a:extLst>
                  <a:ext uri="{0D108BD9-81ED-4DB2-BD59-A6C34878D82A}">
                    <a16:rowId xmlns:a16="http://schemas.microsoft.com/office/drawing/2014/main" xmlns="" val="388184134"/>
                  </a:ext>
                </a:extLst>
              </a:tr>
              <a:tr h="184608">
                <a:tc>
                  <a:txBody>
                    <a:bodyPr/>
                    <a:lstStyle/>
                    <a:p>
                      <a:pPr algn="ctr">
                        <a:spcAft>
                          <a:spcPts val="0"/>
                        </a:spcAft>
                      </a:pPr>
                      <a:r>
                        <a:rPr lang="en-GB" sz="1400">
                          <a:effectLst/>
                        </a:rPr>
                        <a:t>Preparation Period</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3713" marR="63713" marT="0" marB="0"/>
                </a:tc>
                <a:tc>
                  <a:txBody>
                    <a:bodyPr/>
                    <a:lstStyle/>
                    <a:p>
                      <a:pPr algn="ctr">
                        <a:spcAft>
                          <a:spcPts val="0"/>
                        </a:spcAft>
                      </a:pPr>
                      <a:r>
                        <a:rPr lang="en-GB" sz="1400">
                          <a:effectLst/>
                        </a:rPr>
                        <a:t>From 0 to 30 min</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3713" marR="63713" marT="0" marB="0"/>
                </a:tc>
                <a:extLst>
                  <a:ext uri="{0D108BD9-81ED-4DB2-BD59-A6C34878D82A}">
                    <a16:rowId xmlns:a16="http://schemas.microsoft.com/office/drawing/2014/main" xmlns="" val="2158483128"/>
                  </a:ext>
                </a:extLst>
              </a:tr>
              <a:tr h="184608">
                <a:tc>
                  <a:txBody>
                    <a:bodyPr/>
                    <a:lstStyle/>
                    <a:p>
                      <a:pPr algn="ctr">
                        <a:spcAft>
                          <a:spcPts val="0"/>
                        </a:spcAft>
                      </a:pPr>
                      <a:r>
                        <a:rPr lang="en-GB" sz="1400">
                          <a:effectLst/>
                        </a:rPr>
                        <a:t>Ramping Period</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3713" marR="63713" marT="0" marB="0"/>
                </a:tc>
                <a:tc>
                  <a:txBody>
                    <a:bodyPr/>
                    <a:lstStyle/>
                    <a:p>
                      <a:pPr algn="ctr">
                        <a:spcAft>
                          <a:spcPts val="0"/>
                        </a:spcAft>
                      </a:pPr>
                      <a:r>
                        <a:rPr lang="en-GB" sz="1400">
                          <a:effectLst/>
                        </a:rPr>
                        <a:t>From 0 to 30 min</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3713" marR="63713" marT="0" marB="0"/>
                </a:tc>
                <a:extLst>
                  <a:ext uri="{0D108BD9-81ED-4DB2-BD59-A6C34878D82A}">
                    <a16:rowId xmlns:a16="http://schemas.microsoft.com/office/drawing/2014/main" xmlns="" val="2541486571"/>
                  </a:ext>
                </a:extLst>
              </a:tr>
              <a:tr h="184608">
                <a:tc>
                  <a:txBody>
                    <a:bodyPr/>
                    <a:lstStyle/>
                    <a:p>
                      <a:pPr algn="ctr">
                        <a:spcAft>
                          <a:spcPts val="0"/>
                        </a:spcAft>
                      </a:pPr>
                      <a:r>
                        <a:rPr lang="en-GB" sz="1400" dirty="0">
                          <a:effectLst/>
                        </a:rPr>
                        <a:t>FAT</a:t>
                      </a:r>
                      <a:endParaRPr lang="x-none"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713" marR="63713" marT="0" marB="0"/>
                </a:tc>
                <a:tc>
                  <a:txBody>
                    <a:bodyPr/>
                    <a:lstStyle/>
                    <a:p>
                      <a:pPr algn="ctr">
                        <a:spcAft>
                          <a:spcPts val="0"/>
                        </a:spcAft>
                      </a:pPr>
                      <a:r>
                        <a:rPr lang="en-GB" sz="1400">
                          <a:effectLst/>
                        </a:rPr>
                        <a:t>30 min</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3713" marR="63713" marT="0" marB="0"/>
                </a:tc>
                <a:extLst>
                  <a:ext uri="{0D108BD9-81ED-4DB2-BD59-A6C34878D82A}">
                    <a16:rowId xmlns:a16="http://schemas.microsoft.com/office/drawing/2014/main" xmlns="" val="1631496825"/>
                  </a:ext>
                </a:extLst>
              </a:tr>
              <a:tr h="184608">
                <a:tc>
                  <a:txBody>
                    <a:bodyPr/>
                    <a:lstStyle/>
                    <a:p>
                      <a:pPr algn="ctr">
                        <a:spcAft>
                          <a:spcPts val="0"/>
                        </a:spcAft>
                      </a:pPr>
                      <a:r>
                        <a:rPr lang="en-GB" sz="1400">
                          <a:effectLst/>
                        </a:rPr>
                        <a:t>Deactivation Period</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3713" marR="63713" marT="0" marB="0"/>
                </a:tc>
                <a:tc>
                  <a:txBody>
                    <a:bodyPr/>
                    <a:lstStyle/>
                    <a:p>
                      <a:pPr algn="ctr">
                        <a:spcAft>
                          <a:spcPts val="0"/>
                        </a:spcAft>
                      </a:pPr>
                      <a:r>
                        <a:rPr lang="en-GB" sz="1400">
                          <a:effectLst/>
                        </a:rPr>
                        <a:t>Under national responsibility</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3713" marR="63713" marT="0" marB="0"/>
                </a:tc>
                <a:extLst>
                  <a:ext uri="{0D108BD9-81ED-4DB2-BD59-A6C34878D82A}">
                    <a16:rowId xmlns:a16="http://schemas.microsoft.com/office/drawing/2014/main" xmlns="" val="1217282997"/>
                  </a:ext>
                </a:extLst>
              </a:tr>
              <a:tr h="184608">
                <a:tc>
                  <a:txBody>
                    <a:bodyPr/>
                    <a:lstStyle/>
                    <a:p>
                      <a:pPr algn="ctr">
                        <a:spcAft>
                          <a:spcPts val="0"/>
                        </a:spcAft>
                      </a:pPr>
                      <a:r>
                        <a:rPr lang="en-GB" sz="1400">
                          <a:effectLst/>
                        </a:rPr>
                        <a:t>Minimum quantity</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3713" marR="63713" marT="0" marB="0"/>
                </a:tc>
                <a:tc>
                  <a:txBody>
                    <a:bodyPr/>
                    <a:lstStyle/>
                    <a:p>
                      <a:pPr algn="ctr">
                        <a:spcAft>
                          <a:spcPts val="0"/>
                        </a:spcAft>
                      </a:pPr>
                      <a:r>
                        <a:rPr lang="en-GB" sz="1400">
                          <a:effectLst/>
                        </a:rPr>
                        <a:t>1 MW</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3713" marR="63713" marT="0" marB="0"/>
                </a:tc>
                <a:extLst>
                  <a:ext uri="{0D108BD9-81ED-4DB2-BD59-A6C34878D82A}">
                    <a16:rowId xmlns:a16="http://schemas.microsoft.com/office/drawing/2014/main" xmlns="" val="716726133"/>
                  </a:ext>
                </a:extLst>
              </a:tr>
              <a:tr h="430713">
                <a:tc>
                  <a:txBody>
                    <a:bodyPr/>
                    <a:lstStyle/>
                    <a:p>
                      <a:pPr algn="ctr">
                        <a:spcAft>
                          <a:spcPts val="0"/>
                        </a:spcAft>
                      </a:pPr>
                      <a:r>
                        <a:rPr lang="en-GB" sz="1400">
                          <a:effectLst/>
                        </a:rPr>
                        <a:t>Maximum quantity</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3713" marR="63713" marT="0" marB="0"/>
                </a:tc>
                <a:tc>
                  <a:txBody>
                    <a:bodyPr/>
                    <a:lstStyle/>
                    <a:p>
                      <a:pPr algn="ctr">
                        <a:spcAft>
                          <a:spcPts val="0"/>
                        </a:spcAft>
                      </a:pPr>
                      <a:r>
                        <a:rPr lang="en-GB" sz="1400">
                          <a:effectLst/>
                        </a:rPr>
                        <a:t>In case of divisible bid, no max is requested only technical limit (IT limit).</a:t>
                      </a:r>
                      <a:endParaRPr lang="x-none" sz="1400">
                        <a:effectLst/>
                      </a:endParaRPr>
                    </a:p>
                    <a:p>
                      <a:pPr algn="ctr">
                        <a:spcAft>
                          <a:spcPts val="0"/>
                        </a:spcAft>
                      </a:pPr>
                      <a:r>
                        <a:rPr lang="en-GB" sz="1400">
                          <a:effectLst/>
                        </a:rPr>
                        <a:t>In case of indivisible bid, national rules will be implemented</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3713" marR="63713" marT="0" marB="0"/>
                </a:tc>
                <a:extLst>
                  <a:ext uri="{0D108BD9-81ED-4DB2-BD59-A6C34878D82A}">
                    <a16:rowId xmlns:a16="http://schemas.microsoft.com/office/drawing/2014/main" xmlns="" val="1836489174"/>
                  </a:ext>
                </a:extLst>
              </a:tr>
              <a:tr h="184608">
                <a:tc>
                  <a:txBody>
                    <a:bodyPr/>
                    <a:lstStyle/>
                    <a:p>
                      <a:pPr algn="ctr">
                        <a:spcAft>
                          <a:spcPts val="0"/>
                        </a:spcAft>
                      </a:pPr>
                      <a:r>
                        <a:rPr lang="en-GB" sz="1400">
                          <a:effectLst/>
                        </a:rPr>
                        <a:t>Minimum duration of  delivery period</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3713" marR="63713" marT="0" marB="0"/>
                </a:tc>
                <a:tc>
                  <a:txBody>
                    <a:bodyPr/>
                    <a:lstStyle/>
                    <a:p>
                      <a:pPr algn="ctr">
                        <a:spcAft>
                          <a:spcPts val="0"/>
                        </a:spcAft>
                      </a:pPr>
                      <a:r>
                        <a:rPr lang="en-GB" sz="1400">
                          <a:effectLst/>
                        </a:rPr>
                        <a:t>15 min</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3713" marR="63713" marT="0" marB="0"/>
                </a:tc>
                <a:extLst>
                  <a:ext uri="{0D108BD9-81ED-4DB2-BD59-A6C34878D82A}">
                    <a16:rowId xmlns:a16="http://schemas.microsoft.com/office/drawing/2014/main" xmlns="" val="937042438"/>
                  </a:ext>
                </a:extLst>
              </a:tr>
              <a:tr h="184608">
                <a:tc>
                  <a:txBody>
                    <a:bodyPr/>
                    <a:lstStyle/>
                    <a:p>
                      <a:pPr algn="ctr">
                        <a:spcAft>
                          <a:spcPts val="0"/>
                        </a:spcAft>
                      </a:pPr>
                      <a:r>
                        <a:rPr lang="en-GB" sz="1400">
                          <a:effectLst/>
                        </a:rPr>
                        <a:t>Maximum duration of delivery period</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3713" marR="63713" marT="0" marB="0"/>
                </a:tc>
                <a:tc>
                  <a:txBody>
                    <a:bodyPr/>
                    <a:lstStyle/>
                    <a:p>
                      <a:pPr algn="ctr">
                        <a:spcAft>
                          <a:spcPts val="0"/>
                        </a:spcAft>
                      </a:pPr>
                      <a:r>
                        <a:rPr lang="en-GB" sz="1400">
                          <a:effectLst/>
                        </a:rPr>
                        <a:t>60 min</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3713" marR="63713" marT="0" marB="0"/>
                </a:tc>
                <a:extLst>
                  <a:ext uri="{0D108BD9-81ED-4DB2-BD59-A6C34878D82A}">
                    <a16:rowId xmlns:a16="http://schemas.microsoft.com/office/drawing/2014/main" xmlns="" val="108958743"/>
                  </a:ext>
                </a:extLst>
              </a:tr>
              <a:tr h="184608">
                <a:tc>
                  <a:txBody>
                    <a:bodyPr/>
                    <a:lstStyle/>
                    <a:p>
                      <a:pPr algn="ctr">
                        <a:spcAft>
                          <a:spcPts val="0"/>
                        </a:spcAft>
                      </a:pPr>
                      <a:r>
                        <a:rPr lang="en-GB" sz="1400">
                          <a:effectLst/>
                        </a:rPr>
                        <a:t>Location</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3713" marR="63713" marT="0" marB="0"/>
                </a:tc>
                <a:tc>
                  <a:txBody>
                    <a:bodyPr/>
                    <a:lstStyle/>
                    <a:p>
                      <a:pPr algn="ctr">
                        <a:spcAft>
                          <a:spcPts val="0"/>
                        </a:spcAft>
                      </a:pPr>
                      <a:r>
                        <a:rPr lang="en-GB" sz="1400">
                          <a:effectLst/>
                        </a:rPr>
                        <a:t>Bidding Zones</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3713" marR="63713" marT="0" marB="0"/>
                </a:tc>
                <a:extLst>
                  <a:ext uri="{0D108BD9-81ED-4DB2-BD59-A6C34878D82A}">
                    <a16:rowId xmlns:a16="http://schemas.microsoft.com/office/drawing/2014/main" xmlns="" val="79382759"/>
                  </a:ext>
                </a:extLst>
              </a:tr>
              <a:tr h="184608">
                <a:tc>
                  <a:txBody>
                    <a:bodyPr/>
                    <a:lstStyle/>
                    <a:p>
                      <a:pPr algn="ctr">
                        <a:spcAft>
                          <a:spcPts val="0"/>
                        </a:spcAft>
                      </a:pPr>
                      <a:r>
                        <a:rPr lang="en-GB" sz="1400">
                          <a:effectLst/>
                        </a:rPr>
                        <a:t>Validity Period</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3713" marR="63713" marT="0" marB="0"/>
                </a:tc>
                <a:tc>
                  <a:txBody>
                    <a:bodyPr/>
                    <a:lstStyle/>
                    <a:p>
                      <a:pPr algn="ctr">
                        <a:spcAft>
                          <a:spcPts val="0"/>
                        </a:spcAft>
                      </a:pPr>
                      <a:r>
                        <a:rPr lang="en-GB" sz="1400">
                          <a:effectLst/>
                        </a:rPr>
                        <a:t>Defined by BSP and respecting the min and max delivery period</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3713" marR="63713" marT="0" marB="0"/>
                </a:tc>
                <a:extLst>
                  <a:ext uri="{0D108BD9-81ED-4DB2-BD59-A6C34878D82A}">
                    <a16:rowId xmlns:a16="http://schemas.microsoft.com/office/drawing/2014/main" xmlns="" val="712068428"/>
                  </a:ext>
                </a:extLst>
              </a:tr>
              <a:tr h="553825">
                <a:tc>
                  <a:txBody>
                    <a:bodyPr/>
                    <a:lstStyle/>
                    <a:p>
                      <a:pPr algn="ctr">
                        <a:spcAft>
                          <a:spcPts val="0"/>
                        </a:spcAft>
                      </a:pPr>
                      <a:r>
                        <a:rPr lang="en-GB" sz="1400">
                          <a:effectLst/>
                        </a:rPr>
                        <a:t>Minimum duration between the end of deactivation period and the following activation </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3713" marR="63713" marT="0" marB="0"/>
                </a:tc>
                <a:tc>
                  <a:txBody>
                    <a:bodyPr/>
                    <a:lstStyle/>
                    <a:p>
                      <a:pPr algn="ctr">
                        <a:spcAft>
                          <a:spcPts val="0"/>
                        </a:spcAft>
                      </a:pPr>
                      <a:r>
                        <a:rPr lang="en-GB" sz="1400">
                          <a:effectLst/>
                        </a:rPr>
                        <a:t>Recovery Period = determined by BSP</a:t>
                      </a:r>
                      <a:endParaRPr lang="x-none"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713" marR="63713" marT="0" marB="0"/>
                </a:tc>
                <a:extLst>
                  <a:ext uri="{0D108BD9-81ED-4DB2-BD59-A6C34878D82A}">
                    <a16:rowId xmlns:a16="http://schemas.microsoft.com/office/drawing/2014/main" xmlns="" val="3765743551"/>
                  </a:ext>
                </a:extLst>
              </a:tr>
              <a:tr h="369217">
                <a:tc>
                  <a:txBody>
                    <a:bodyPr/>
                    <a:lstStyle/>
                    <a:p>
                      <a:pPr algn="ctr">
                        <a:spcAft>
                          <a:spcPts val="0"/>
                        </a:spcAft>
                      </a:pPr>
                      <a:r>
                        <a:rPr lang="en-GB" sz="1400">
                          <a:effectLst/>
                        </a:rPr>
                        <a:t>Divisibility</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3713" marR="63713" marT="0" marB="0"/>
                </a:tc>
                <a:tc>
                  <a:txBody>
                    <a:bodyPr/>
                    <a:lstStyle/>
                    <a:p>
                      <a:pPr algn="ctr">
                        <a:spcAft>
                          <a:spcPts val="0"/>
                        </a:spcAft>
                      </a:pPr>
                      <a:r>
                        <a:rPr lang="en-GB" sz="1400">
                          <a:effectLst/>
                        </a:rPr>
                        <a:t>Divisible and/or indivisible bids allowed</a:t>
                      </a:r>
                      <a:endParaRPr lang="x-none" sz="1400">
                        <a:effectLst/>
                      </a:endParaRPr>
                    </a:p>
                    <a:p>
                      <a:pPr algn="ctr">
                        <a:spcAft>
                          <a:spcPts val="0"/>
                        </a:spcAft>
                      </a:pPr>
                      <a:r>
                        <a:rPr lang="en-GB" sz="1400">
                          <a:effectLst/>
                        </a:rPr>
                        <a:t>(Resolution for divisible bids = 0,1MW)</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3713" marR="63713" marT="0" marB="0"/>
                </a:tc>
                <a:extLst>
                  <a:ext uri="{0D108BD9-81ED-4DB2-BD59-A6C34878D82A}">
                    <a16:rowId xmlns:a16="http://schemas.microsoft.com/office/drawing/2014/main" xmlns="" val="8659917"/>
                  </a:ext>
                </a:extLst>
              </a:tr>
              <a:tr h="369217">
                <a:tc>
                  <a:txBody>
                    <a:bodyPr/>
                    <a:lstStyle/>
                    <a:p>
                      <a:pPr algn="ctr">
                        <a:spcAft>
                          <a:spcPts val="0"/>
                        </a:spcAft>
                      </a:pPr>
                      <a:r>
                        <a:rPr lang="en-GB" sz="1400">
                          <a:effectLst/>
                        </a:rPr>
                        <a:t>Price of the bid</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3713" marR="63713" marT="0" marB="0"/>
                </a:tc>
                <a:tc>
                  <a:txBody>
                    <a:bodyPr/>
                    <a:lstStyle/>
                    <a:p>
                      <a:pPr algn="ctr">
                        <a:spcAft>
                          <a:spcPts val="0"/>
                        </a:spcAft>
                      </a:pPr>
                      <a:r>
                        <a:rPr lang="en-GB" sz="1400">
                          <a:effectLst/>
                        </a:rPr>
                        <a:t>Defined by the BSPs</a:t>
                      </a:r>
                      <a:endParaRPr lang="x-none" sz="1400">
                        <a:effectLst/>
                      </a:endParaRPr>
                    </a:p>
                    <a:p>
                      <a:pPr algn="ctr">
                        <a:spcAft>
                          <a:spcPts val="0"/>
                        </a:spcAft>
                      </a:pPr>
                      <a:r>
                        <a:rPr lang="en-GB" sz="1400">
                          <a:effectLst/>
                        </a:rPr>
                        <a:t>€/MWh</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3713" marR="63713" marT="0" marB="0"/>
                </a:tc>
                <a:extLst>
                  <a:ext uri="{0D108BD9-81ED-4DB2-BD59-A6C34878D82A}">
                    <a16:rowId xmlns:a16="http://schemas.microsoft.com/office/drawing/2014/main" xmlns="" val="4125064669"/>
                  </a:ext>
                </a:extLst>
              </a:tr>
              <a:tr h="184608">
                <a:tc>
                  <a:txBody>
                    <a:bodyPr/>
                    <a:lstStyle/>
                    <a:p>
                      <a:pPr algn="ctr">
                        <a:spcAft>
                          <a:spcPts val="0"/>
                        </a:spcAft>
                      </a:pPr>
                      <a:r>
                        <a:rPr lang="en-GB" sz="1400">
                          <a:effectLst/>
                        </a:rPr>
                        <a:t>Time Resolution</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3713" marR="63713" marT="0" marB="0"/>
                </a:tc>
                <a:tc>
                  <a:txBody>
                    <a:bodyPr/>
                    <a:lstStyle/>
                    <a:p>
                      <a:pPr algn="ctr">
                        <a:spcAft>
                          <a:spcPts val="0"/>
                        </a:spcAft>
                      </a:pPr>
                      <a:r>
                        <a:rPr lang="en-GB" sz="1400" dirty="0">
                          <a:effectLst/>
                        </a:rPr>
                        <a:t>15 min</a:t>
                      </a:r>
                      <a:endParaRPr lang="x-none"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713" marR="63713" marT="0" marB="0"/>
                </a:tc>
                <a:extLst>
                  <a:ext uri="{0D108BD9-81ED-4DB2-BD59-A6C34878D82A}">
                    <a16:rowId xmlns:a16="http://schemas.microsoft.com/office/drawing/2014/main" xmlns="" val="3862832099"/>
                  </a:ext>
                </a:extLst>
              </a:tr>
            </a:tbl>
          </a:graphicData>
        </a:graphic>
      </p:graphicFrame>
      <p:sp>
        <p:nvSpPr>
          <p:cNvPr id="12" name="Rectangle 4">
            <a:extLst>
              <a:ext uri="{FF2B5EF4-FFF2-40B4-BE49-F238E27FC236}">
                <a16:creationId xmlns:a16="http://schemas.microsoft.com/office/drawing/2014/main" xmlns="" id="{A0DF9027-476A-462F-9486-F8D4F16E67F6}"/>
              </a:ext>
            </a:extLst>
          </p:cNvPr>
          <p:cNvSpPr>
            <a:spLocks noChangeArrowheads="1"/>
          </p:cNvSpPr>
          <p:nvPr/>
        </p:nvSpPr>
        <p:spPr bwMode="auto">
          <a:xfrm>
            <a:off x="1765300" y="1600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1800" b="0" i="0" u="none" strike="noStrike" cap="none" normalizeH="0" baseline="0">
                <a:ln>
                  <a:noFill/>
                </a:ln>
                <a:solidFill>
                  <a:schemeClr val="tx1"/>
                </a:solidFill>
                <a:effectLst/>
                <a:latin typeface="Arial" panose="020B0604020202020204" pitchFamily="34" charset="0"/>
              </a:rPr>
              <a:t/>
            </a:r>
            <a:br>
              <a:rPr kumimoji="0" lang="x-none" altLang="x-none" sz="1800" b="0" i="0" u="none" strike="noStrike" cap="none" normalizeH="0" baseline="0">
                <a:ln>
                  <a:noFill/>
                </a:ln>
                <a:solidFill>
                  <a:schemeClr val="tx1"/>
                </a:solidFill>
                <a:effectLst/>
                <a:latin typeface="Arial" panose="020B0604020202020204" pitchFamily="34" charset="0"/>
              </a:rPr>
            </a:br>
            <a:endParaRPr kumimoji="0" lang="x-none" altLang="x-non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952941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970EC4-42C7-43E0-9ADB-D8A51EFA7D04}"/>
              </a:ext>
            </a:extLst>
          </p:cNvPr>
          <p:cNvSpPr>
            <a:spLocks noGrp="1"/>
          </p:cNvSpPr>
          <p:nvPr>
            <p:ph type="title"/>
          </p:nvPr>
        </p:nvSpPr>
        <p:spPr/>
        <p:txBody>
          <a:bodyPr/>
          <a:lstStyle/>
          <a:p>
            <a:r>
              <a:rPr lang="en-GB" dirty="0"/>
              <a:t>RRIF Content overview</a:t>
            </a:r>
          </a:p>
        </p:txBody>
      </p:sp>
      <p:sp>
        <p:nvSpPr>
          <p:cNvPr id="3" name="Content Placeholder 2">
            <a:extLst>
              <a:ext uri="{FF2B5EF4-FFF2-40B4-BE49-F238E27FC236}">
                <a16:creationId xmlns:a16="http://schemas.microsoft.com/office/drawing/2014/main" xmlns="" id="{40556EC0-CCBD-4465-A1F2-C332921F4A1A}"/>
              </a:ext>
            </a:extLst>
          </p:cNvPr>
          <p:cNvSpPr>
            <a:spLocks noGrp="1"/>
          </p:cNvSpPr>
          <p:nvPr>
            <p:ph idx="1"/>
          </p:nvPr>
        </p:nvSpPr>
        <p:spPr/>
        <p:txBody>
          <a:bodyPr>
            <a:normAutofit/>
          </a:bodyPr>
          <a:lstStyle/>
          <a:p>
            <a:r>
              <a:rPr lang="en-GB" dirty="0"/>
              <a:t>The gate closure time (GCT) for the submission of an RR standard product balancing energy bid to the connecting TSO by BSPs shall be </a:t>
            </a:r>
            <a:r>
              <a:rPr lang="en-GB" b="1" dirty="0"/>
              <a:t>between 60 and 55 minutes </a:t>
            </a:r>
            <a:r>
              <a:rPr lang="en-GB" dirty="0"/>
              <a:t>before the period which is concerned by the activation of the RR standard product to satisfy the TSO balancing energy need.</a:t>
            </a:r>
            <a:endParaRPr lang="x-none" dirty="0"/>
          </a:p>
          <a:p>
            <a:r>
              <a:rPr lang="en-GB" dirty="0"/>
              <a:t>For TSOs applying central dispatching model, the GCT for RR integrated scheduling process bids shall be defined pursuant to Articles 24(5) and 24(6) of the GL EB.</a:t>
            </a:r>
            <a:endParaRPr lang="x-none" dirty="0"/>
          </a:p>
          <a:p>
            <a:r>
              <a:rPr lang="en-GB" dirty="0"/>
              <a:t>No later than two months prior to the entry into operation of the RR-Platform, all TSOs performing the RR process shall develop a proposal to define the Balancing Energy Gate Closure Time for RR standard product energy bids.</a:t>
            </a:r>
            <a:endParaRPr lang="x-none" dirty="0"/>
          </a:p>
          <a:p>
            <a:pPr marL="0" indent="0">
              <a:buNone/>
            </a:pPr>
            <a:endParaRPr lang="en-GB" dirty="0"/>
          </a:p>
        </p:txBody>
      </p:sp>
      <p:sp>
        <p:nvSpPr>
          <p:cNvPr id="4" name="Date Placeholder 3">
            <a:extLst>
              <a:ext uri="{FF2B5EF4-FFF2-40B4-BE49-F238E27FC236}">
                <a16:creationId xmlns:a16="http://schemas.microsoft.com/office/drawing/2014/main" xmlns="" id="{080C011B-EAAF-4D1D-9BE2-3D51216837B9}"/>
              </a:ext>
            </a:extLst>
          </p:cNvPr>
          <p:cNvSpPr>
            <a:spLocks noGrp="1"/>
          </p:cNvSpPr>
          <p:nvPr>
            <p:ph type="dt" sz="half" idx="10"/>
          </p:nvPr>
        </p:nvSpPr>
        <p:spPr/>
        <p:txBody>
          <a:bodyPr/>
          <a:lstStyle/>
          <a:p>
            <a:fld id="{3A101B08-4580-48F3-B1CA-82F8A9B9E531}" type="datetime1">
              <a:rPr lang="fr-FR" smtClean="0"/>
              <a:t>05/03/2018</a:t>
            </a:fld>
            <a:endParaRPr lang="fr-FR"/>
          </a:p>
        </p:txBody>
      </p:sp>
      <p:sp>
        <p:nvSpPr>
          <p:cNvPr id="5" name="Slide Number Placeholder 4">
            <a:extLst>
              <a:ext uri="{FF2B5EF4-FFF2-40B4-BE49-F238E27FC236}">
                <a16:creationId xmlns:a16="http://schemas.microsoft.com/office/drawing/2014/main" xmlns="" id="{C56CE743-0B1C-442B-B6E2-D8A8B132B3AE}"/>
              </a:ext>
            </a:extLst>
          </p:cNvPr>
          <p:cNvSpPr>
            <a:spLocks noGrp="1"/>
          </p:cNvSpPr>
          <p:nvPr>
            <p:ph type="sldNum" sz="quarter" idx="12"/>
          </p:nvPr>
        </p:nvSpPr>
        <p:spPr/>
        <p:txBody>
          <a:bodyPr/>
          <a:lstStyle/>
          <a:p>
            <a:fld id="{6CA6A39B-2923-4814-8F57-BD84643AD2B4}" type="slidenum">
              <a:rPr lang="fr-FR" smtClean="0"/>
              <a:pPr/>
              <a:t>23</a:t>
            </a:fld>
            <a:endParaRPr lang="fr-FR"/>
          </a:p>
        </p:txBody>
      </p:sp>
      <p:sp>
        <p:nvSpPr>
          <p:cNvPr id="6" name="Text Placeholder 5">
            <a:extLst>
              <a:ext uri="{FF2B5EF4-FFF2-40B4-BE49-F238E27FC236}">
                <a16:creationId xmlns:a16="http://schemas.microsoft.com/office/drawing/2014/main" xmlns="" id="{C5A778F0-B28E-4C1A-84A4-26ED75B0BFE0}"/>
              </a:ext>
            </a:extLst>
          </p:cNvPr>
          <p:cNvSpPr>
            <a:spLocks noGrp="1"/>
          </p:cNvSpPr>
          <p:nvPr>
            <p:ph type="body" sz="quarter" idx="13"/>
          </p:nvPr>
        </p:nvSpPr>
        <p:spPr/>
        <p:txBody>
          <a:bodyPr/>
          <a:lstStyle/>
          <a:p>
            <a:r>
              <a:rPr lang="en-US" dirty="0"/>
              <a:t>Article 7: Gate closure time for RR standard product energy bids</a:t>
            </a:r>
          </a:p>
        </p:txBody>
      </p:sp>
    </p:spTree>
    <p:extLst>
      <p:ext uri="{BB962C8B-B14F-4D97-AF65-F5344CB8AC3E}">
        <p14:creationId xmlns:p14="http://schemas.microsoft.com/office/powerpoint/2010/main" val="18819830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970EC4-42C7-43E0-9ADB-D8A51EFA7D04}"/>
              </a:ext>
            </a:extLst>
          </p:cNvPr>
          <p:cNvSpPr>
            <a:spLocks noGrp="1"/>
          </p:cNvSpPr>
          <p:nvPr>
            <p:ph type="title"/>
          </p:nvPr>
        </p:nvSpPr>
        <p:spPr/>
        <p:txBody>
          <a:bodyPr/>
          <a:lstStyle/>
          <a:p>
            <a:r>
              <a:rPr lang="en-GB" dirty="0"/>
              <a:t>RRIF Content overview</a:t>
            </a:r>
          </a:p>
        </p:txBody>
      </p:sp>
      <p:sp>
        <p:nvSpPr>
          <p:cNvPr id="3" name="Content Placeholder 2">
            <a:extLst>
              <a:ext uri="{FF2B5EF4-FFF2-40B4-BE49-F238E27FC236}">
                <a16:creationId xmlns:a16="http://schemas.microsoft.com/office/drawing/2014/main" xmlns="" id="{40556EC0-CCBD-4465-A1F2-C332921F4A1A}"/>
              </a:ext>
            </a:extLst>
          </p:cNvPr>
          <p:cNvSpPr>
            <a:spLocks noGrp="1"/>
          </p:cNvSpPr>
          <p:nvPr>
            <p:ph idx="1"/>
          </p:nvPr>
        </p:nvSpPr>
        <p:spPr/>
        <p:txBody>
          <a:bodyPr>
            <a:normAutofit/>
          </a:bodyPr>
          <a:lstStyle/>
          <a:p>
            <a:r>
              <a:rPr lang="en-GB" dirty="0"/>
              <a:t>The gate closure time for the submission of the RR standard product energy bids to the common merit order list function by the connecting TSO </a:t>
            </a:r>
            <a:r>
              <a:rPr lang="en-GB" b="1" dirty="0"/>
              <a:t>shall be between 45 and 36 minutes </a:t>
            </a:r>
            <a:r>
              <a:rPr lang="en-GB" dirty="0"/>
              <a:t>before the before the period which is concerned by the activation of the RR balancing energy bid to satisfy the TSO balancing energy need.</a:t>
            </a:r>
            <a:endParaRPr lang="x-none" dirty="0"/>
          </a:p>
          <a:p>
            <a:r>
              <a:rPr lang="en-GB" dirty="0"/>
              <a:t>The TSOs will send the RR balancing energy need and cross-zonal capacities before the TSO energy bid submission gate closure time for RR.</a:t>
            </a:r>
            <a:endParaRPr lang="x-none" dirty="0"/>
          </a:p>
          <a:p>
            <a:r>
              <a:rPr lang="en-GB" dirty="0"/>
              <a:t>No later than two months prior to the entry into operation of the RR-Platform, all TSOs performing the RR process shall develop a proposal to define the TSO energy bid submission gate closure time for RR pursuant</a:t>
            </a:r>
          </a:p>
        </p:txBody>
      </p:sp>
      <p:sp>
        <p:nvSpPr>
          <p:cNvPr id="4" name="Date Placeholder 3">
            <a:extLst>
              <a:ext uri="{FF2B5EF4-FFF2-40B4-BE49-F238E27FC236}">
                <a16:creationId xmlns:a16="http://schemas.microsoft.com/office/drawing/2014/main" xmlns="" id="{080C011B-EAAF-4D1D-9BE2-3D51216837B9}"/>
              </a:ext>
            </a:extLst>
          </p:cNvPr>
          <p:cNvSpPr>
            <a:spLocks noGrp="1"/>
          </p:cNvSpPr>
          <p:nvPr>
            <p:ph type="dt" sz="half" idx="10"/>
          </p:nvPr>
        </p:nvSpPr>
        <p:spPr/>
        <p:txBody>
          <a:bodyPr/>
          <a:lstStyle/>
          <a:p>
            <a:fld id="{3A101B08-4580-48F3-B1CA-82F8A9B9E531}" type="datetime1">
              <a:rPr lang="fr-FR" smtClean="0"/>
              <a:t>05/03/2018</a:t>
            </a:fld>
            <a:endParaRPr lang="fr-FR"/>
          </a:p>
        </p:txBody>
      </p:sp>
      <p:sp>
        <p:nvSpPr>
          <p:cNvPr id="5" name="Slide Number Placeholder 4">
            <a:extLst>
              <a:ext uri="{FF2B5EF4-FFF2-40B4-BE49-F238E27FC236}">
                <a16:creationId xmlns:a16="http://schemas.microsoft.com/office/drawing/2014/main" xmlns="" id="{C56CE743-0B1C-442B-B6E2-D8A8B132B3AE}"/>
              </a:ext>
            </a:extLst>
          </p:cNvPr>
          <p:cNvSpPr>
            <a:spLocks noGrp="1"/>
          </p:cNvSpPr>
          <p:nvPr>
            <p:ph type="sldNum" sz="quarter" idx="12"/>
          </p:nvPr>
        </p:nvSpPr>
        <p:spPr/>
        <p:txBody>
          <a:bodyPr/>
          <a:lstStyle/>
          <a:p>
            <a:fld id="{6CA6A39B-2923-4814-8F57-BD84643AD2B4}" type="slidenum">
              <a:rPr lang="fr-FR" smtClean="0"/>
              <a:pPr/>
              <a:t>24</a:t>
            </a:fld>
            <a:endParaRPr lang="fr-FR"/>
          </a:p>
        </p:txBody>
      </p:sp>
      <p:sp>
        <p:nvSpPr>
          <p:cNvPr id="6" name="Text Placeholder 5">
            <a:extLst>
              <a:ext uri="{FF2B5EF4-FFF2-40B4-BE49-F238E27FC236}">
                <a16:creationId xmlns:a16="http://schemas.microsoft.com/office/drawing/2014/main" xmlns="" id="{C5A778F0-B28E-4C1A-84A4-26ED75B0BFE0}"/>
              </a:ext>
            </a:extLst>
          </p:cNvPr>
          <p:cNvSpPr>
            <a:spLocks noGrp="1"/>
          </p:cNvSpPr>
          <p:nvPr>
            <p:ph type="body" sz="quarter" idx="13"/>
          </p:nvPr>
        </p:nvSpPr>
        <p:spPr/>
        <p:txBody>
          <a:bodyPr/>
          <a:lstStyle/>
          <a:p>
            <a:r>
              <a:rPr lang="en-US" dirty="0"/>
              <a:t>Article 8: TSO energy bid submission gate closure time for RR</a:t>
            </a:r>
          </a:p>
        </p:txBody>
      </p:sp>
    </p:spTree>
    <p:extLst>
      <p:ext uri="{BB962C8B-B14F-4D97-AF65-F5344CB8AC3E}">
        <p14:creationId xmlns:p14="http://schemas.microsoft.com/office/powerpoint/2010/main" val="4480740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970EC4-42C7-43E0-9ADB-D8A51EFA7D04}"/>
              </a:ext>
            </a:extLst>
          </p:cNvPr>
          <p:cNvSpPr>
            <a:spLocks noGrp="1"/>
          </p:cNvSpPr>
          <p:nvPr>
            <p:ph type="title"/>
          </p:nvPr>
        </p:nvSpPr>
        <p:spPr/>
        <p:txBody>
          <a:bodyPr/>
          <a:lstStyle/>
          <a:p>
            <a:r>
              <a:rPr lang="en-GB" dirty="0"/>
              <a:t>RRIF Content overview</a:t>
            </a:r>
          </a:p>
        </p:txBody>
      </p:sp>
      <p:sp>
        <p:nvSpPr>
          <p:cNvPr id="3" name="Content Placeholder 2">
            <a:extLst>
              <a:ext uri="{FF2B5EF4-FFF2-40B4-BE49-F238E27FC236}">
                <a16:creationId xmlns:a16="http://schemas.microsoft.com/office/drawing/2014/main" xmlns="" id="{40556EC0-CCBD-4465-A1F2-C332921F4A1A}"/>
              </a:ext>
            </a:extLst>
          </p:cNvPr>
          <p:cNvSpPr>
            <a:spLocks noGrp="1"/>
          </p:cNvSpPr>
          <p:nvPr>
            <p:ph idx="1"/>
          </p:nvPr>
        </p:nvSpPr>
        <p:spPr/>
        <p:txBody>
          <a:bodyPr>
            <a:normAutofit fontScale="92500" lnSpcReduction="10000"/>
          </a:bodyPr>
          <a:lstStyle/>
          <a:p>
            <a:pPr lvl="0"/>
            <a:r>
              <a:rPr lang="en-GB" dirty="0"/>
              <a:t>Each BSP in self-dispatch system shall submit the RR standard product energy bids to the connecting TSO.</a:t>
            </a:r>
            <a:endParaRPr lang="x-none" dirty="0"/>
          </a:p>
          <a:p>
            <a:pPr lvl="0"/>
            <a:r>
              <a:rPr lang="en-GB" dirty="0"/>
              <a:t>Each BSP in central-dispatch system shall submit integrated scheduling process bids to the connecting TSO who shall convert integrated scheduling bids received from BSPs into RR standard product energy bids.</a:t>
            </a:r>
            <a:endParaRPr lang="x-none" dirty="0"/>
          </a:p>
          <a:p>
            <a:pPr lvl="0"/>
            <a:r>
              <a:rPr lang="en-GB" dirty="0"/>
              <a:t>The format possibilities of the RR standard product energy bids are: </a:t>
            </a:r>
            <a:endParaRPr lang="x-none" dirty="0"/>
          </a:p>
          <a:p>
            <a:pPr lvl="1"/>
            <a:r>
              <a:rPr lang="en-GB" dirty="0"/>
              <a:t>Divisible or indivisible;</a:t>
            </a:r>
            <a:endParaRPr lang="x-none" dirty="0"/>
          </a:p>
          <a:p>
            <a:pPr lvl="1"/>
            <a:r>
              <a:rPr lang="en-GB" dirty="0"/>
              <a:t>Exclusive in volume or time and/or Multi-part in volume and price;</a:t>
            </a:r>
            <a:endParaRPr lang="x-none" dirty="0"/>
          </a:p>
          <a:p>
            <a:pPr lvl="1"/>
            <a:r>
              <a:rPr lang="en-GB" dirty="0"/>
              <a:t>Linked in volume or time.</a:t>
            </a:r>
            <a:endParaRPr lang="x-none" dirty="0"/>
          </a:p>
          <a:p>
            <a:pPr lvl="0"/>
            <a:r>
              <a:rPr lang="en-GB" dirty="0"/>
              <a:t>The connecting TSO shall submit the coherent bids to the common merit order list function.</a:t>
            </a:r>
            <a:endParaRPr lang="x-none" dirty="0"/>
          </a:p>
          <a:p>
            <a:pPr lvl="0"/>
            <a:r>
              <a:rPr lang="en-GB" dirty="0"/>
              <a:t>The common merit order list function shall create two merit order lists that shall contain all involved RR standard product energy bids and all the RR balancing energy needs submitted by the TSOs:</a:t>
            </a:r>
            <a:endParaRPr lang="x-none" dirty="0"/>
          </a:p>
        </p:txBody>
      </p:sp>
      <p:sp>
        <p:nvSpPr>
          <p:cNvPr id="4" name="Date Placeholder 3">
            <a:extLst>
              <a:ext uri="{FF2B5EF4-FFF2-40B4-BE49-F238E27FC236}">
                <a16:creationId xmlns:a16="http://schemas.microsoft.com/office/drawing/2014/main" xmlns="" id="{080C011B-EAAF-4D1D-9BE2-3D51216837B9}"/>
              </a:ext>
            </a:extLst>
          </p:cNvPr>
          <p:cNvSpPr>
            <a:spLocks noGrp="1"/>
          </p:cNvSpPr>
          <p:nvPr>
            <p:ph type="dt" sz="half" idx="10"/>
          </p:nvPr>
        </p:nvSpPr>
        <p:spPr/>
        <p:txBody>
          <a:bodyPr/>
          <a:lstStyle/>
          <a:p>
            <a:fld id="{3A101B08-4580-48F3-B1CA-82F8A9B9E531}" type="datetime1">
              <a:rPr lang="fr-FR" smtClean="0"/>
              <a:t>05/03/2018</a:t>
            </a:fld>
            <a:endParaRPr lang="fr-FR"/>
          </a:p>
        </p:txBody>
      </p:sp>
      <p:sp>
        <p:nvSpPr>
          <p:cNvPr id="5" name="Slide Number Placeholder 4">
            <a:extLst>
              <a:ext uri="{FF2B5EF4-FFF2-40B4-BE49-F238E27FC236}">
                <a16:creationId xmlns:a16="http://schemas.microsoft.com/office/drawing/2014/main" xmlns="" id="{C56CE743-0B1C-442B-B6E2-D8A8B132B3AE}"/>
              </a:ext>
            </a:extLst>
          </p:cNvPr>
          <p:cNvSpPr>
            <a:spLocks noGrp="1"/>
          </p:cNvSpPr>
          <p:nvPr>
            <p:ph type="sldNum" sz="quarter" idx="12"/>
          </p:nvPr>
        </p:nvSpPr>
        <p:spPr/>
        <p:txBody>
          <a:bodyPr/>
          <a:lstStyle/>
          <a:p>
            <a:fld id="{6CA6A39B-2923-4814-8F57-BD84643AD2B4}" type="slidenum">
              <a:rPr lang="fr-FR" smtClean="0"/>
              <a:pPr/>
              <a:t>25</a:t>
            </a:fld>
            <a:endParaRPr lang="fr-FR"/>
          </a:p>
        </p:txBody>
      </p:sp>
      <p:sp>
        <p:nvSpPr>
          <p:cNvPr id="6" name="Text Placeholder 5">
            <a:extLst>
              <a:ext uri="{FF2B5EF4-FFF2-40B4-BE49-F238E27FC236}">
                <a16:creationId xmlns:a16="http://schemas.microsoft.com/office/drawing/2014/main" xmlns="" id="{C5A778F0-B28E-4C1A-84A4-26ED75B0BFE0}"/>
              </a:ext>
            </a:extLst>
          </p:cNvPr>
          <p:cNvSpPr>
            <a:spLocks noGrp="1"/>
          </p:cNvSpPr>
          <p:nvPr>
            <p:ph type="body" sz="quarter" idx="13"/>
          </p:nvPr>
        </p:nvSpPr>
        <p:spPr/>
        <p:txBody>
          <a:bodyPr/>
          <a:lstStyle/>
          <a:p>
            <a:r>
              <a:rPr lang="en-US" dirty="0"/>
              <a:t>Article 9: CMOL to be </a:t>
            </a:r>
            <a:r>
              <a:rPr lang="en-US" dirty="0" err="1"/>
              <a:t>organised</a:t>
            </a:r>
            <a:r>
              <a:rPr lang="en-US" dirty="0"/>
              <a:t> by the activation </a:t>
            </a:r>
            <a:r>
              <a:rPr lang="en-US" dirty="0" err="1"/>
              <a:t>optimisation</a:t>
            </a:r>
            <a:r>
              <a:rPr lang="en-US" dirty="0"/>
              <a:t> function</a:t>
            </a:r>
          </a:p>
        </p:txBody>
      </p:sp>
    </p:spTree>
    <p:extLst>
      <p:ext uri="{BB962C8B-B14F-4D97-AF65-F5344CB8AC3E}">
        <p14:creationId xmlns:p14="http://schemas.microsoft.com/office/powerpoint/2010/main" val="17340076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970EC4-42C7-43E0-9ADB-D8A51EFA7D04}"/>
              </a:ext>
            </a:extLst>
          </p:cNvPr>
          <p:cNvSpPr>
            <a:spLocks noGrp="1"/>
          </p:cNvSpPr>
          <p:nvPr>
            <p:ph type="title"/>
          </p:nvPr>
        </p:nvSpPr>
        <p:spPr/>
        <p:txBody>
          <a:bodyPr/>
          <a:lstStyle/>
          <a:p>
            <a:r>
              <a:rPr lang="en-GB" dirty="0"/>
              <a:t>RRIF Content overview</a:t>
            </a:r>
          </a:p>
        </p:txBody>
      </p:sp>
      <p:sp>
        <p:nvSpPr>
          <p:cNvPr id="3" name="Content Placeholder 2">
            <a:extLst>
              <a:ext uri="{FF2B5EF4-FFF2-40B4-BE49-F238E27FC236}">
                <a16:creationId xmlns:a16="http://schemas.microsoft.com/office/drawing/2014/main" xmlns="" id="{40556EC0-CCBD-4465-A1F2-C332921F4A1A}"/>
              </a:ext>
            </a:extLst>
          </p:cNvPr>
          <p:cNvSpPr>
            <a:spLocks noGrp="1"/>
          </p:cNvSpPr>
          <p:nvPr>
            <p:ph idx="1"/>
          </p:nvPr>
        </p:nvSpPr>
        <p:spPr>
          <a:xfrm>
            <a:off x="457200" y="1636476"/>
            <a:ext cx="8229600" cy="4489688"/>
          </a:xfrm>
        </p:spPr>
        <p:txBody>
          <a:bodyPr>
            <a:normAutofit lnSpcReduction="10000"/>
          </a:bodyPr>
          <a:lstStyle/>
          <a:p>
            <a:pPr marL="342900" lvl="1" indent="-342900">
              <a:buClr>
                <a:schemeClr val="tx2"/>
              </a:buClr>
              <a:buFont typeface="Wingdings" panose="05000000000000000000" pitchFamily="2" charset="2"/>
              <a:buChar char="§"/>
            </a:pPr>
            <a:r>
              <a:rPr lang="en-GB" sz="2400" dirty="0"/>
              <a:t>RR TSOs will designate the RR TSOs as entity for operating together by means of TERRE consortium the AOF.</a:t>
            </a:r>
            <a:endParaRPr lang="x-none" sz="2400" dirty="0"/>
          </a:p>
          <a:p>
            <a:pPr marL="342900" lvl="1" indent="-342900">
              <a:buClr>
                <a:schemeClr val="tx2"/>
              </a:buClr>
              <a:buFont typeface="Wingdings" panose="05000000000000000000" pitchFamily="2" charset="2"/>
              <a:buChar char="§"/>
            </a:pPr>
            <a:r>
              <a:rPr lang="en-GB" sz="2400" dirty="0"/>
              <a:t>RR TSOs will designate the RR TSOs as entity for operating together by means of TERRE consortium the data management function.</a:t>
            </a:r>
            <a:endParaRPr lang="x-none" sz="2400" dirty="0"/>
          </a:p>
          <a:p>
            <a:pPr marL="342900" lvl="1" indent="-342900">
              <a:buClr>
                <a:schemeClr val="tx2"/>
              </a:buClr>
              <a:buFont typeface="Wingdings" panose="05000000000000000000" pitchFamily="2" charset="2"/>
              <a:buChar char="§"/>
            </a:pPr>
            <a:r>
              <a:rPr lang="en-GB" sz="2400" dirty="0"/>
              <a:t>RR TSOs will designate the RR TSOs as entity for operating together by means of TERRE consortium the TSO-TSO settlement function.</a:t>
            </a:r>
            <a:endParaRPr lang="x-none" sz="2400" dirty="0"/>
          </a:p>
          <a:p>
            <a:r>
              <a:rPr lang="en-GB" dirty="0"/>
              <a:t>The TERRE consortium is composed of all Members. The governance and decision making rules of this consortium are in accordance with the GL EB as described in Article 10(2) and (3) of this RRIF.</a:t>
            </a:r>
            <a:endParaRPr lang="x-none" dirty="0"/>
          </a:p>
        </p:txBody>
      </p:sp>
      <p:sp>
        <p:nvSpPr>
          <p:cNvPr id="4" name="Date Placeholder 3">
            <a:extLst>
              <a:ext uri="{FF2B5EF4-FFF2-40B4-BE49-F238E27FC236}">
                <a16:creationId xmlns:a16="http://schemas.microsoft.com/office/drawing/2014/main" xmlns="" id="{080C011B-EAAF-4D1D-9BE2-3D51216837B9}"/>
              </a:ext>
            </a:extLst>
          </p:cNvPr>
          <p:cNvSpPr>
            <a:spLocks noGrp="1"/>
          </p:cNvSpPr>
          <p:nvPr>
            <p:ph type="dt" sz="half" idx="10"/>
          </p:nvPr>
        </p:nvSpPr>
        <p:spPr/>
        <p:txBody>
          <a:bodyPr/>
          <a:lstStyle/>
          <a:p>
            <a:fld id="{3A101B08-4580-48F3-B1CA-82F8A9B9E531}" type="datetime1">
              <a:rPr lang="fr-FR" smtClean="0"/>
              <a:t>05/03/2018</a:t>
            </a:fld>
            <a:endParaRPr lang="fr-FR"/>
          </a:p>
        </p:txBody>
      </p:sp>
      <p:sp>
        <p:nvSpPr>
          <p:cNvPr id="5" name="Slide Number Placeholder 4">
            <a:extLst>
              <a:ext uri="{FF2B5EF4-FFF2-40B4-BE49-F238E27FC236}">
                <a16:creationId xmlns:a16="http://schemas.microsoft.com/office/drawing/2014/main" xmlns="" id="{C56CE743-0B1C-442B-B6E2-D8A8B132B3AE}"/>
              </a:ext>
            </a:extLst>
          </p:cNvPr>
          <p:cNvSpPr>
            <a:spLocks noGrp="1"/>
          </p:cNvSpPr>
          <p:nvPr>
            <p:ph type="sldNum" sz="quarter" idx="12"/>
          </p:nvPr>
        </p:nvSpPr>
        <p:spPr/>
        <p:txBody>
          <a:bodyPr/>
          <a:lstStyle/>
          <a:p>
            <a:fld id="{6CA6A39B-2923-4814-8F57-BD84643AD2B4}" type="slidenum">
              <a:rPr lang="fr-FR" smtClean="0"/>
              <a:pPr/>
              <a:t>26</a:t>
            </a:fld>
            <a:endParaRPr lang="fr-FR"/>
          </a:p>
        </p:txBody>
      </p:sp>
      <p:sp>
        <p:nvSpPr>
          <p:cNvPr id="6" name="Text Placeholder 5">
            <a:extLst>
              <a:ext uri="{FF2B5EF4-FFF2-40B4-BE49-F238E27FC236}">
                <a16:creationId xmlns:a16="http://schemas.microsoft.com/office/drawing/2014/main" xmlns="" id="{C5A778F0-B28E-4C1A-84A4-26ED75B0BFE0}"/>
              </a:ext>
            </a:extLst>
          </p:cNvPr>
          <p:cNvSpPr>
            <a:spLocks noGrp="1"/>
          </p:cNvSpPr>
          <p:nvPr>
            <p:ph type="body" sz="quarter" idx="13"/>
          </p:nvPr>
        </p:nvSpPr>
        <p:spPr/>
        <p:txBody>
          <a:bodyPr/>
          <a:lstStyle/>
          <a:p>
            <a:r>
              <a:rPr lang="en-US" dirty="0"/>
              <a:t>Article 10: Rules for governance, operation of entity and proposed designated entity</a:t>
            </a:r>
          </a:p>
        </p:txBody>
      </p:sp>
      <p:grpSp>
        <p:nvGrpSpPr>
          <p:cNvPr id="7" name="Group 6">
            <a:extLst>
              <a:ext uri="{FF2B5EF4-FFF2-40B4-BE49-F238E27FC236}">
                <a16:creationId xmlns:a16="http://schemas.microsoft.com/office/drawing/2014/main" xmlns="" id="{B00996F4-158B-40A4-91EF-1EAD0E4D1A91}"/>
              </a:ext>
            </a:extLst>
          </p:cNvPr>
          <p:cNvGrpSpPr/>
          <p:nvPr/>
        </p:nvGrpSpPr>
        <p:grpSpPr>
          <a:xfrm>
            <a:off x="457200" y="1238434"/>
            <a:ext cx="7776864" cy="398042"/>
            <a:chOff x="195029" y="1374774"/>
            <a:chExt cx="7776864" cy="398042"/>
          </a:xfrm>
        </p:grpSpPr>
        <p:cxnSp>
          <p:nvCxnSpPr>
            <p:cNvPr id="8" name="Straight Connector 7">
              <a:extLst>
                <a:ext uri="{FF2B5EF4-FFF2-40B4-BE49-F238E27FC236}">
                  <a16:creationId xmlns:a16="http://schemas.microsoft.com/office/drawing/2014/main" xmlns="" id="{88FCB801-EF93-4406-B461-3BF4099B11FB}"/>
                </a:ext>
              </a:extLst>
            </p:cNvPr>
            <p:cNvCxnSpPr/>
            <p:nvPr/>
          </p:nvCxnSpPr>
          <p:spPr>
            <a:xfrm>
              <a:off x="195029" y="1772816"/>
              <a:ext cx="7776864"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xmlns="" id="{B5D64B30-CF32-4DDD-9024-A459A4C5F908}"/>
                </a:ext>
              </a:extLst>
            </p:cNvPr>
            <p:cNvSpPr/>
            <p:nvPr/>
          </p:nvSpPr>
          <p:spPr>
            <a:xfrm>
              <a:off x="195029" y="1374774"/>
              <a:ext cx="2720787" cy="361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r>
                <a:rPr lang="en-US" b="1" dirty="0">
                  <a:solidFill>
                    <a:srgbClr val="1F497D"/>
                  </a:solidFill>
                </a:rPr>
                <a:t>Designation of Entity</a:t>
              </a:r>
            </a:p>
          </p:txBody>
        </p:sp>
      </p:grpSp>
    </p:spTree>
    <p:extLst>
      <p:ext uri="{BB962C8B-B14F-4D97-AF65-F5344CB8AC3E}">
        <p14:creationId xmlns:p14="http://schemas.microsoft.com/office/powerpoint/2010/main" val="4344087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970EC4-42C7-43E0-9ADB-D8A51EFA7D04}"/>
              </a:ext>
            </a:extLst>
          </p:cNvPr>
          <p:cNvSpPr>
            <a:spLocks noGrp="1"/>
          </p:cNvSpPr>
          <p:nvPr>
            <p:ph type="title"/>
          </p:nvPr>
        </p:nvSpPr>
        <p:spPr/>
        <p:txBody>
          <a:bodyPr/>
          <a:lstStyle/>
          <a:p>
            <a:r>
              <a:rPr lang="en-GB" dirty="0"/>
              <a:t>RRIF Content overview</a:t>
            </a:r>
          </a:p>
        </p:txBody>
      </p:sp>
      <p:sp>
        <p:nvSpPr>
          <p:cNvPr id="3" name="Content Placeholder 2">
            <a:extLst>
              <a:ext uri="{FF2B5EF4-FFF2-40B4-BE49-F238E27FC236}">
                <a16:creationId xmlns:a16="http://schemas.microsoft.com/office/drawing/2014/main" xmlns="" id="{40556EC0-CCBD-4465-A1F2-C332921F4A1A}"/>
              </a:ext>
            </a:extLst>
          </p:cNvPr>
          <p:cNvSpPr>
            <a:spLocks noGrp="1"/>
          </p:cNvSpPr>
          <p:nvPr>
            <p:ph idx="1"/>
          </p:nvPr>
        </p:nvSpPr>
        <p:spPr>
          <a:xfrm>
            <a:off x="457200" y="1636477"/>
            <a:ext cx="8229600" cy="4888866"/>
          </a:xfrm>
        </p:spPr>
        <p:txBody>
          <a:bodyPr>
            <a:normAutofit lnSpcReduction="10000"/>
          </a:bodyPr>
          <a:lstStyle/>
          <a:p>
            <a:pPr marL="342900" lvl="1" indent="-342900">
              <a:buClr>
                <a:schemeClr val="tx2"/>
              </a:buClr>
              <a:buFont typeface="Wingdings" panose="05000000000000000000" pitchFamily="2" charset="2"/>
              <a:buChar char="§"/>
            </a:pPr>
            <a:r>
              <a:rPr lang="en-GB" dirty="0"/>
              <a:t>Representation of each RR TSO through the steering committee and (expert) groups</a:t>
            </a:r>
          </a:p>
          <a:p>
            <a:pPr marL="342900" lvl="1" indent="-342900">
              <a:buClr>
                <a:schemeClr val="tx2"/>
              </a:buClr>
              <a:buFont typeface="Wingdings" panose="05000000000000000000" pitchFamily="2" charset="2"/>
              <a:buChar char="§"/>
            </a:pPr>
            <a:r>
              <a:rPr lang="en-GB" dirty="0"/>
              <a:t>The steering committee is the decision-making body of the RR-Platform and will notably:</a:t>
            </a:r>
            <a:endParaRPr lang="x-none" dirty="0"/>
          </a:p>
          <a:p>
            <a:pPr lvl="1">
              <a:buFont typeface="Wingdings" panose="05000000000000000000" pitchFamily="2" charset="2"/>
              <a:buChar char="Ø"/>
            </a:pPr>
            <a:r>
              <a:rPr lang="en-GB" dirty="0"/>
              <a:t>Provide guidance and binding decisions on the RR-Platform;</a:t>
            </a:r>
            <a:endParaRPr lang="x-none" dirty="0"/>
          </a:p>
          <a:p>
            <a:pPr lvl="1">
              <a:buFont typeface="Wingdings" panose="05000000000000000000" pitchFamily="2" charset="2"/>
              <a:buChar char="Ø"/>
            </a:pPr>
            <a:r>
              <a:rPr lang="en-GB" dirty="0"/>
              <a:t>Inform ENTSO-E;</a:t>
            </a:r>
            <a:endParaRPr lang="x-none" dirty="0"/>
          </a:p>
          <a:p>
            <a:pPr lvl="1">
              <a:buFont typeface="Wingdings" panose="05000000000000000000" pitchFamily="2" charset="2"/>
              <a:buChar char="Ø"/>
            </a:pPr>
            <a:r>
              <a:rPr lang="en-GB" dirty="0"/>
              <a:t>Informs NRAs;</a:t>
            </a:r>
            <a:endParaRPr lang="x-none" dirty="0"/>
          </a:p>
          <a:p>
            <a:pPr lvl="1">
              <a:buFont typeface="Wingdings" panose="05000000000000000000" pitchFamily="2" charset="2"/>
              <a:buChar char="Ø"/>
            </a:pPr>
            <a:r>
              <a:rPr lang="en-GB" dirty="0"/>
              <a:t>Validates analysis and outputs from the expert groups</a:t>
            </a:r>
          </a:p>
          <a:p>
            <a:pPr marL="342900" lvl="1" indent="-342900">
              <a:buClr>
                <a:schemeClr val="tx2"/>
              </a:buClr>
              <a:buFont typeface="Wingdings" panose="05000000000000000000" pitchFamily="2" charset="2"/>
              <a:buChar char="§"/>
            </a:pPr>
            <a:r>
              <a:rPr lang="en-GB" dirty="0"/>
              <a:t>In addition, all RR TSOs will follow the GL EB governance and operation of the RR-Platform based on: </a:t>
            </a:r>
          </a:p>
          <a:p>
            <a:pPr lvl="1">
              <a:buClr>
                <a:schemeClr val="tx2"/>
              </a:buClr>
              <a:buFont typeface="Wingdings" panose="05000000000000000000" pitchFamily="2" charset="2"/>
              <a:buChar char="Ø"/>
            </a:pPr>
            <a:r>
              <a:rPr lang="en-GB" sz="2100" dirty="0"/>
              <a:t>principle of non-discrimination </a:t>
            </a:r>
          </a:p>
          <a:p>
            <a:pPr lvl="1">
              <a:buClr>
                <a:schemeClr val="tx2"/>
              </a:buClr>
              <a:buFont typeface="Wingdings" panose="05000000000000000000" pitchFamily="2" charset="2"/>
              <a:buChar char="Ø"/>
            </a:pPr>
            <a:r>
              <a:rPr lang="en-GB" sz="2100" dirty="0"/>
              <a:t>ensuring equitable treatment of all RR TSOs </a:t>
            </a:r>
          </a:p>
          <a:p>
            <a:pPr lvl="1">
              <a:buClr>
                <a:schemeClr val="tx2"/>
              </a:buClr>
              <a:buFont typeface="Wingdings" panose="05000000000000000000" pitchFamily="2" charset="2"/>
              <a:buChar char="Ø"/>
            </a:pPr>
            <a:r>
              <a:rPr lang="en-GB" sz="2100" dirty="0"/>
              <a:t>Ensuring no TSO benefits from unjustified economic advantages through the participation in the functions of the RR-Platform</a:t>
            </a:r>
            <a:endParaRPr lang="x-none" sz="2100" dirty="0"/>
          </a:p>
        </p:txBody>
      </p:sp>
      <p:sp>
        <p:nvSpPr>
          <p:cNvPr id="4" name="Date Placeholder 3">
            <a:extLst>
              <a:ext uri="{FF2B5EF4-FFF2-40B4-BE49-F238E27FC236}">
                <a16:creationId xmlns:a16="http://schemas.microsoft.com/office/drawing/2014/main" xmlns="" id="{080C011B-EAAF-4D1D-9BE2-3D51216837B9}"/>
              </a:ext>
            </a:extLst>
          </p:cNvPr>
          <p:cNvSpPr>
            <a:spLocks noGrp="1"/>
          </p:cNvSpPr>
          <p:nvPr>
            <p:ph type="dt" sz="half" idx="10"/>
          </p:nvPr>
        </p:nvSpPr>
        <p:spPr/>
        <p:txBody>
          <a:bodyPr/>
          <a:lstStyle/>
          <a:p>
            <a:fld id="{3A101B08-4580-48F3-B1CA-82F8A9B9E531}" type="datetime1">
              <a:rPr lang="fr-FR" smtClean="0"/>
              <a:t>05/03/2018</a:t>
            </a:fld>
            <a:endParaRPr lang="fr-FR"/>
          </a:p>
        </p:txBody>
      </p:sp>
      <p:sp>
        <p:nvSpPr>
          <p:cNvPr id="5" name="Slide Number Placeholder 4">
            <a:extLst>
              <a:ext uri="{FF2B5EF4-FFF2-40B4-BE49-F238E27FC236}">
                <a16:creationId xmlns:a16="http://schemas.microsoft.com/office/drawing/2014/main" xmlns="" id="{C56CE743-0B1C-442B-B6E2-D8A8B132B3AE}"/>
              </a:ext>
            </a:extLst>
          </p:cNvPr>
          <p:cNvSpPr>
            <a:spLocks noGrp="1"/>
          </p:cNvSpPr>
          <p:nvPr>
            <p:ph type="sldNum" sz="quarter" idx="12"/>
          </p:nvPr>
        </p:nvSpPr>
        <p:spPr/>
        <p:txBody>
          <a:bodyPr/>
          <a:lstStyle/>
          <a:p>
            <a:fld id="{6CA6A39B-2923-4814-8F57-BD84643AD2B4}" type="slidenum">
              <a:rPr lang="fr-FR" smtClean="0"/>
              <a:pPr/>
              <a:t>27</a:t>
            </a:fld>
            <a:endParaRPr lang="fr-FR"/>
          </a:p>
        </p:txBody>
      </p:sp>
      <p:sp>
        <p:nvSpPr>
          <p:cNvPr id="6" name="Text Placeholder 5">
            <a:extLst>
              <a:ext uri="{FF2B5EF4-FFF2-40B4-BE49-F238E27FC236}">
                <a16:creationId xmlns:a16="http://schemas.microsoft.com/office/drawing/2014/main" xmlns="" id="{C5A778F0-B28E-4C1A-84A4-26ED75B0BFE0}"/>
              </a:ext>
            </a:extLst>
          </p:cNvPr>
          <p:cNvSpPr>
            <a:spLocks noGrp="1"/>
          </p:cNvSpPr>
          <p:nvPr>
            <p:ph type="body" sz="quarter" idx="13"/>
          </p:nvPr>
        </p:nvSpPr>
        <p:spPr/>
        <p:txBody>
          <a:bodyPr/>
          <a:lstStyle/>
          <a:p>
            <a:r>
              <a:rPr lang="en-US" dirty="0"/>
              <a:t>Article 10: Rules for governance, operation of entity and proposed designated entity</a:t>
            </a:r>
          </a:p>
        </p:txBody>
      </p:sp>
      <p:grpSp>
        <p:nvGrpSpPr>
          <p:cNvPr id="7" name="Group 6">
            <a:extLst>
              <a:ext uri="{FF2B5EF4-FFF2-40B4-BE49-F238E27FC236}">
                <a16:creationId xmlns:a16="http://schemas.microsoft.com/office/drawing/2014/main" xmlns="" id="{B00996F4-158B-40A4-91EF-1EAD0E4D1A91}"/>
              </a:ext>
            </a:extLst>
          </p:cNvPr>
          <p:cNvGrpSpPr/>
          <p:nvPr/>
        </p:nvGrpSpPr>
        <p:grpSpPr>
          <a:xfrm>
            <a:off x="457200" y="1238434"/>
            <a:ext cx="7776864" cy="398042"/>
            <a:chOff x="195029" y="1374774"/>
            <a:chExt cx="7776864" cy="398042"/>
          </a:xfrm>
        </p:grpSpPr>
        <p:cxnSp>
          <p:nvCxnSpPr>
            <p:cNvPr id="8" name="Straight Connector 7">
              <a:extLst>
                <a:ext uri="{FF2B5EF4-FFF2-40B4-BE49-F238E27FC236}">
                  <a16:creationId xmlns:a16="http://schemas.microsoft.com/office/drawing/2014/main" xmlns="" id="{88FCB801-EF93-4406-B461-3BF4099B11FB}"/>
                </a:ext>
              </a:extLst>
            </p:cNvPr>
            <p:cNvCxnSpPr/>
            <p:nvPr/>
          </p:nvCxnSpPr>
          <p:spPr>
            <a:xfrm>
              <a:off x="195029" y="1772816"/>
              <a:ext cx="7776864"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xmlns="" id="{B5D64B30-CF32-4DDD-9024-A459A4C5F908}"/>
                </a:ext>
              </a:extLst>
            </p:cNvPr>
            <p:cNvSpPr/>
            <p:nvPr/>
          </p:nvSpPr>
          <p:spPr>
            <a:xfrm>
              <a:off x="195029" y="1374774"/>
              <a:ext cx="2720787" cy="361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r>
                <a:rPr lang="en-US" b="1" dirty="0">
                  <a:solidFill>
                    <a:srgbClr val="1F497D"/>
                  </a:solidFill>
                </a:rPr>
                <a:t>Governance rules followed by TERRE consortium</a:t>
              </a:r>
            </a:p>
          </p:txBody>
        </p:sp>
      </p:grpSp>
    </p:spTree>
    <p:extLst>
      <p:ext uri="{BB962C8B-B14F-4D97-AF65-F5344CB8AC3E}">
        <p14:creationId xmlns:p14="http://schemas.microsoft.com/office/powerpoint/2010/main" val="1351292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970EC4-42C7-43E0-9ADB-D8A51EFA7D04}"/>
              </a:ext>
            </a:extLst>
          </p:cNvPr>
          <p:cNvSpPr>
            <a:spLocks noGrp="1"/>
          </p:cNvSpPr>
          <p:nvPr>
            <p:ph type="title"/>
          </p:nvPr>
        </p:nvSpPr>
        <p:spPr/>
        <p:txBody>
          <a:bodyPr/>
          <a:lstStyle/>
          <a:p>
            <a:r>
              <a:rPr lang="en-GB" dirty="0"/>
              <a:t>RRIF Content overview</a:t>
            </a:r>
          </a:p>
        </p:txBody>
      </p:sp>
      <p:sp>
        <p:nvSpPr>
          <p:cNvPr id="3" name="Content Placeholder 2">
            <a:extLst>
              <a:ext uri="{FF2B5EF4-FFF2-40B4-BE49-F238E27FC236}">
                <a16:creationId xmlns:a16="http://schemas.microsoft.com/office/drawing/2014/main" xmlns="" id="{40556EC0-CCBD-4465-A1F2-C332921F4A1A}"/>
              </a:ext>
            </a:extLst>
          </p:cNvPr>
          <p:cNvSpPr>
            <a:spLocks noGrp="1"/>
          </p:cNvSpPr>
          <p:nvPr>
            <p:ph idx="1"/>
          </p:nvPr>
        </p:nvSpPr>
        <p:spPr>
          <a:xfrm>
            <a:off x="457200" y="1636477"/>
            <a:ext cx="8229600" cy="4888866"/>
          </a:xfrm>
        </p:spPr>
        <p:txBody>
          <a:bodyPr>
            <a:normAutofit fontScale="92500" lnSpcReduction="10000"/>
          </a:bodyPr>
          <a:lstStyle/>
          <a:p>
            <a:pPr marL="0" lvl="1" indent="0">
              <a:buClr>
                <a:schemeClr val="tx2"/>
              </a:buClr>
              <a:buNone/>
            </a:pPr>
            <a:r>
              <a:rPr lang="en-GB" dirty="0"/>
              <a:t>An effective coordination and decision-making process to resolve any conflicting positions within the consortium establishing the Designated entity will be set up based on the following rules:</a:t>
            </a:r>
          </a:p>
          <a:p>
            <a:pPr marL="342900" lvl="1" indent="-342900">
              <a:buClr>
                <a:schemeClr val="tx2"/>
              </a:buClr>
              <a:buFont typeface="Wingdings" panose="05000000000000000000" pitchFamily="2" charset="2"/>
              <a:buChar char="§"/>
            </a:pPr>
            <a:r>
              <a:rPr lang="en-GB" sz="2400" dirty="0"/>
              <a:t>TSOs deciding on proposals for terms and conditions or shall decide by qualified majority. </a:t>
            </a:r>
          </a:p>
          <a:p>
            <a:pPr marL="342900" lvl="1" indent="-342900">
              <a:buClr>
                <a:schemeClr val="tx2"/>
              </a:buClr>
              <a:buFont typeface="Wingdings" panose="05000000000000000000" pitchFamily="2" charset="2"/>
              <a:buChar char="§"/>
            </a:pPr>
            <a:r>
              <a:rPr lang="en-GB" sz="2400" dirty="0"/>
              <a:t>Since the TERRE project is composed of more than five RR countries, decision shall require majority of: </a:t>
            </a:r>
            <a:endParaRPr lang="x-none" sz="2400" dirty="0"/>
          </a:p>
          <a:p>
            <a:pPr lvl="1">
              <a:buFont typeface="Wingdings" panose="05000000000000000000" pitchFamily="2" charset="2"/>
              <a:buChar char="Ø"/>
            </a:pPr>
            <a:r>
              <a:rPr lang="en-GB" dirty="0"/>
              <a:t>Members representing at least 72 % of the RR countries concerned; and </a:t>
            </a:r>
            <a:endParaRPr lang="x-none" dirty="0"/>
          </a:p>
          <a:p>
            <a:pPr lvl="1">
              <a:buFont typeface="Wingdings" panose="05000000000000000000" pitchFamily="2" charset="2"/>
              <a:buChar char="Ø"/>
            </a:pPr>
            <a:r>
              <a:rPr lang="en-GB" dirty="0"/>
              <a:t>Members representing RR countries comprising at least 65 % of the population of the concerned region. </a:t>
            </a:r>
          </a:p>
          <a:p>
            <a:pPr marL="342900" lvl="1" indent="-342900">
              <a:buClr>
                <a:schemeClr val="tx2"/>
              </a:buClr>
              <a:buFont typeface="Wingdings" panose="05000000000000000000" pitchFamily="2" charset="2"/>
              <a:buChar char="§"/>
            </a:pPr>
            <a:r>
              <a:rPr lang="de-DE" sz="2400" dirty="0"/>
              <a:t>A blocking minority for decisions must include at least a minimum number of TSOs representing more than 35 % of the population of the participating RR countries, plus TSOs representing at least one additional RR country concerned, failing of which the qualified majority shall be deemed attained.</a:t>
            </a:r>
            <a:endParaRPr lang="en-GB" sz="2400" dirty="0"/>
          </a:p>
        </p:txBody>
      </p:sp>
      <p:sp>
        <p:nvSpPr>
          <p:cNvPr id="4" name="Date Placeholder 3">
            <a:extLst>
              <a:ext uri="{FF2B5EF4-FFF2-40B4-BE49-F238E27FC236}">
                <a16:creationId xmlns:a16="http://schemas.microsoft.com/office/drawing/2014/main" xmlns="" id="{080C011B-EAAF-4D1D-9BE2-3D51216837B9}"/>
              </a:ext>
            </a:extLst>
          </p:cNvPr>
          <p:cNvSpPr>
            <a:spLocks noGrp="1"/>
          </p:cNvSpPr>
          <p:nvPr>
            <p:ph type="dt" sz="half" idx="10"/>
          </p:nvPr>
        </p:nvSpPr>
        <p:spPr/>
        <p:txBody>
          <a:bodyPr/>
          <a:lstStyle/>
          <a:p>
            <a:fld id="{3A101B08-4580-48F3-B1CA-82F8A9B9E531}" type="datetime1">
              <a:rPr lang="fr-FR" smtClean="0"/>
              <a:t>05/03/2018</a:t>
            </a:fld>
            <a:endParaRPr lang="fr-FR"/>
          </a:p>
        </p:txBody>
      </p:sp>
      <p:sp>
        <p:nvSpPr>
          <p:cNvPr id="5" name="Slide Number Placeholder 4">
            <a:extLst>
              <a:ext uri="{FF2B5EF4-FFF2-40B4-BE49-F238E27FC236}">
                <a16:creationId xmlns:a16="http://schemas.microsoft.com/office/drawing/2014/main" xmlns="" id="{C56CE743-0B1C-442B-B6E2-D8A8B132B3AE}"/>
              </a:ext>
            </a:extLst>
          </p:cNvPr>
          <p:cNvSpPr>
            <a:spLocks noGrp="1"/>
          </p:cNvSpPr>
          <p:nvPr>
            <p:ph type="sldNum" sz="quarter" idx="12"/>
          </p:nvPr>
        </p:nvSpPr>
        <p:spPr/>
        <p:txBody>
          <a:bodyPr/>
          <a:lstStyle/>
          <a:p>
            <a:fld id="{6CA6A39B-2923-4814-8F57-BD84643AD2B4}" type="slidenum">
              <a:rPr lang="fr-FR" smtClean="0"/>
              <a:pPr/>
              <a:t>28</a:t>
            </a:fld>
            <a:endParaRPr lang="fr-FR"/>
          </a:p>
        </p:txBody>
      </p:sp>
      <p:sp>
        <p:nvSpPr>
          <p:cNvPr id="6" name="Text Placeholder 5">
            <a:extLst>
              <a:ext uri="{FF2B5EF4-FFF2-40B4-BE49-F238E27FC236}">
                <a16:creationId xmlns:a16="http://schemas.microsoft.com/office/drawing/2014/main" xmlns="" id="{C5A778F0-B28E-4C1A-84A4-26ED75B0BFE0}"/>
              </a:ext>
            </a:extLst>
          </p:cNvPr>
          <p:cNvSpPr>
            <a:spLocks noGrp="1"/>
          </p:cNvSpPr>
          <p:nvPr>
            <p:ph type="body" sz="quarter" idx="13"/>
          </p:nvPr>
        </p:nvSpPr>
        <p:spPr/>
        <p:txBody>
          <a:bodyPr/>
          <a:lstStyle/>
          <a:p>
            <a:r>
              <a:rPr lang="en-US" dirty="0"/>
              <a:t>Article 10: Rules for governance, operation of entity and proposed designated entity</a:t>
            </a:r>
          </a:p>
        </p:txBody>
      </p:sp>
      <p:grpSp>
        <p:nvGrpSpPr>
          <p:cNvPr id="7" name="Group 6">
            <a:extLst>
              <a:ext uri="{FF2B5EF4-FFF2-40B4-BE49-F238E27FC236}">
                <a16:creationId xmlns:a16="http://schemas.microsoft.com/office/drawing/2014/main" xmlns="" id="{B00996F4-158B-40A4-91EF-1EAD0E4D1A91}"/>
              </a:ext>
            </a:extLst>
          </p:cNvPr>
          <p:cNvGrpSpPr/>
          <p:nvPr/>
        </p:nvGrpSpPr>
        <p:grpSpPr>
          <a:xfrm>
            <a:off x="457200" y="1238434"/>
            <a:ext cx="7776864" cy="398042"/>
            <a:chOff x="195029" y="1374774"/>
            <a:chExt cx="7776864" cy="398042"/>
          </a:xfrm>
        </p:grpSpPr>
        <p:cxnSp>
          <p:nvCxnSpPr>
            <p:cNvPr id="8" name="Straight Connector 7">
              <a:extLst>
                <a:ext uri="{FF2B5EF4-FFF2-40B4-BE49-F238E27FC236}">
                  <a16:creationId xmlns:a16="http://schemas.microsoft.com/office/drawing/2014/main" xmlns="" id="{88FCB801-EF93-4406-B461-3BF4099B11FB}"/>
                </a:ext>
              </a:extLst>
            </p:cNvPr>
            <p:cNvCxnSpPr/>
            <p:nvPr/>
          </p:nvCxnSpPr>
          <p:spPr>
            <a:xfrm>
              <a:off x="195029" y="1772816"/>
              <a:ext cx="7776864"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xmlns="" id="{B5D64B30-CF32-4DDD-9024-A459A4C5F908}"/>
                </a:ext>
              </a:extLst>
            </p:cNvPr>
            <p:cNvSpPr/>
            <p:nvPr/>
          </p:nvSpPr>
          <p:spPr>
            <a:xfrm>
              <a:off x="195029" y="1374774"/>
              <a:ext cx="2720787" cy="361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r>
                <a:rPr lang="en-US" b="1" dirty="0">
                  <a:solidFill>
                    <a:srgbClr val="1F497D"/>
                  </a:solidFill>
                </a:rPr>
                <a:t>Decision making</a:t>
              </a:r>
            </a:p>
          </p:txBody>
        </p:sp>
      </p:grpSp>
    </p:spTree>
    <p:extLst>
      <p:ext uri="{BB962C8B-B14F-4D97-AF65-F5344CB8AC3E}">
        <p14:creationId xmlns:p14="http://schemas.microsoft.com/office/powerpoint/2010/main" val="1508335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970EC4-42C7-43E0-9ADB-D8A51EFA7D04}"/>
              </a:ext>
            </a:extLst>
          </p:cNvPr>
          <p:cNvSpPr>
            <a:spLocks noGrp="1"/>
          </p:cNvSpPr>
          <p:nvPr>
            <p:ph type="title"/>
          </p:nvPr>
        </p:nvSpPr>
        <p:spPr/>
        <p:txBody>
          <a:bodyPr/>
          <a:lstStyle/>
          <a:p>
            <a:r>
              <a:rPr lang="en-GB" dirty="0"/>
              <a:t>RRIF Content overview</a:t>
            </a:r>
          </a:p>
        </p:txBody>
      </p:sp>
      <p:sp>
        <p:nvSpPr>
          <p:cNvPr id="3" name="Content Placeholder 2">
            <a:extLst>
              <a:ext uri="{FF2B5EF4-FFF2-40B4-BE49-F238E27FC236}">
                <a16:creationId xmlns:a16="http://schemas.microsoft.com/office/drawing/2014/main" xmlns="" id="{40556EC0-CCBD-4465-A1F2-C332921F4A1A}"/>
              </a:ext>
            </a:extLst>
          </p:cNvPr>
          <p:cNvSpPr>
            <a:spLocks noGrp="1"/>
          </p:cNvSpPr>
          <p:nvPr>
            <p:ph idx="1"/>
          </p:nvPr>
        </p:nvSpPr>
        <p:spPr>
          <a:xfrm>
            <a:off x="457200" y="1636477"/>
            <a:ext cx="8229600" cy="4888866"/>
          </a:xfrm>
        </p:spPr>
        <p:txBody>
          <a:bodyPr>
            <a:normAutofit/>
          </a:bodyPr>
          <a:lstStyle/>
          <a:p>
            <a:r>
              <a:rPr lang="en-GB" dirty="0"/>
              <a:t>The operation rules will be agreed between the RR TSOs</a:t>
            </a:r>
          </a:p>
          <a:p>
            <a:r>
              <a:rPr lang="en-GB" dirty="0"/>
              <a:t>These operation rules will elaborate on technical details on how:</a:t>
            </a:r>
            <a:endParaRPr lang="x-none" dirty="0"/>
          </a:p>
          <a:p>
            <a:pPr lvl="1">
              <a:buFont typeface="Wingdings" panose="05000000000000000000" pitchFamily="2" charset="2"/>
              <a:buChar char="Ø"/>
            </a:pPr>
            <a:r>
              <a:rPr lang="en-GB" dirty="0"/>
              <a:t>the RR TSOs  will use the RR-Platform</a:t>
            </a:r>
            <a:endParaRPr lang="x-none" dirty="0"/>
          </a:p>
          <a:p>
            <a:pPr lvl="1">
              <a:buFont typeface="Wingdings" panose="05000000000000000000" pitchFamily="2" charset="2"/>
              <a:buChar char="Ø"/>
            </a:pPr>
            <a:r>
              <a:rPr lang="en-GB" dirty="0"/>
              <a:t>the local systems will be connected to the RR-Platform. The RR TSOs will also outline operational aspects such as exception handling, fall-back measures; and</a:t>
            </a:r>
            <a:endParaRPr lang="x-none" dirty="0"/>
          </a:p>
          <a:p>
            <a:pPr lvl="1">
              <a:buFont typeface="Wingdings" panose="05000000000000000000" pitchFamily="2" charset="2"/>
              <a:buChar char="Ø"/>
            </a:pPr>
            <a:r>
              <a:rPr lang="en-GB" dirty="0"/>
              <a:t>to raise and escalate incidents.</a:t>
            </a:r>
            <a:endParaRPr lang="x-none" dirty="0"/>
          </a:p>
        </p:txBody>
      </p:sp>
      <p:sp>
        <p:nvSpPr>
          <p:cNvPr id="4" name="Date Placeholder 3">
            <a:extLst>
              <a:ext uri="{FF2B5EF4-FFF2-40B4-BE49-F238E27FC236}">
                <a16:creationId xmlns:a16="http://schemas.microsoft.com/office/drawing/2014/main" xmlns="" id="{080C011B-EAAF-4D1D-9BE2-3D51216837B9}"/>
              </a:ext>
            </a:extLst>
          </p:cNvPr>
          <p:cNvSpPr>
            <a:spLocks noGrp="1"/>
          </p:cNvSpPr>
          <p:nvPr>
            <p:ph type="dt" sz="half" idx="10"/>
          </p:nvPr>
        </p:nvSpPr>
        <p:spPr/>
        <p:txBody>
          <a:bodyPr/>
          <a:lstStyle/>
          <a:p>
            <a:fld id="{3A101B08-4580-48F3-B1CA-82F8A9B9E531}" type="datetime1">
              <a:rPr lang="fr-FR" smtClean="0"/>
              <a:t>05/03/2018</a:t>
            </a:fld>
            <a:endParaRPr lang="fr-FR"/>
          </a:p>
        </p:txBody>
      </p:sp>
      <p:sp>
        <p:nvSpPr>
          <p:cNvPr id="5" name="Slide Number Placeholder 4">
            <a:extLst>
              <a:ext uri="{FF2B5EF4-FFF2-40B4-BE49-F238E27FC236}">
                <a16:creationId xmlns:a16="http://schemas.microsoft.com/office/drawing/2014/main" xmlns="" id="{C56CE743-0B1C-442B-B6E2-D8A8B132B3AE}"/>
              </a:ext>
            </a:extLst>
          </p:cNvPr>
          <p:cNvSpPr>
            <a:spLocks noGrp="1"/>
          </p:cNvSpPr>
          <p:nvPr>
            <p:ph type="sldNum" sz="quarter" idx="12"/>
          </p:nvPr>
        </p:nvSpPr>
        <p:spPr/>
        <p:txBody>
          <a:bodyPr/>
          <a:lstStyle/>
          <a:p>
            <a:fld id="{6CA6A39B-2923-4814-8F57-BD84643AD2B4}" type="slidenum">
              <a:rPr lang="fr-FR" smtClean="0"/>
              <a:pPr/>
              <a:t>29</a:t>
            </a:fld>
            <a:endParaRPr lang="fr-FR"/>
          </a:p>
        </p:txBody>
      </p:sp>
      <p:sp>
        <p:nvSpPr>
          <p:cNvPr id="6" name="Text Placeholder 5">
            <a:extLst>
              <a:ext uri="{FF2B5EF4-FFF2-40B4-BE49-F238E27FC236}">
                <a16:creationId xmlns:a16="http://schemas.microsoft.com/office/drawing/2014/main" xmlns="" id="{C5A778F0-B28E-4C1A-84A4-26ED75B0BFE0}"/>
              </a:ext>
            </a:extLst>
          </p:cNvPr>
          <p:cNvSpPr>
            <a:spLocks noGrp="1"/>
          </p:cNvSpPr>
          <p:nvPr>
            <p:ph type="body" sz="quarter" idx="13"/>
          </p:nvPr>
        </p:nvSpPr>
        <p:spPr/>
        <p:txBody>
          <a:bodyPr/>
          <a:lstStyle/>
          <a:p>
            <a:r>
              <a:rPr lang="en-US" dirty="0"/>
              <a:t>Article 10: Rules for governance, operation of entity and proposed designated entity</a:t>
            </a:r>
          </a:p>
        </p:txBody>
      </p:sp>
      <p:grpSp>
        <p:nvGrpSpPr>
          <p:cNvPr id="7" name="Group 6">
            <a:extLst>
              <a:ext uri="{FF2B5EF4-FFF2-40B4-BE49-F238E27FC236}">
                <a16:creationId xmlns:a16="http://schemas.microsoft.com/office/drawing/2014/main" xmlns="" id="{B00996F4-158B-40A4-91EF-1EAD0E4D1A91}"/>
              </a:ext>
            </a:extLst>
          </p:cNvPr>
          <p:cNvGrpSpPr/>
          <p:nvPr/>
        </p:nvGrpSpPr>
        <p:grpSpPr>
          <a:xfrm>
            <a:off x="457200" y="1238434"/>
            <a:ext cx="7776864" cy="398042"/>
            <a:chOff x="195029" y="1374774"/>
            <a:chExt cx="7776864" cy="398042"/>
          </a:xfrm>
        </p:grpSpPr>
        <p:cxnSp>
          <p:nvCxnSpPr>
            <p:cNvPr id="8" name="Straight Connector 7">
              <a:extLst>
                <a:ext uri="{FF2B5EF4-FFF2-40B4-BE49-F238E27FC236}">
                  <a16:creationId xmlns:a16="http://schemas.microsoft.com/office/drawing/2014/main" xmlns="" id="{88FCB801-EF93-4406-B461-3BF4099B11FB}"/>
                </a:ext>
              </a:extLst>
            </p:cNvPr>
            <p:cNvCxnSpPr/>
            <p:nvPr/>
          </p:nvCxnSpPr>
          <p:spPr>
            <a:xfrm>
              <a:off x="195029" y="1772816"/>
              <a:ext cx="7776864"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xmlns="" id="{B5D64B30-CF32-4DDD-9024-A459A4C5F908}"/>
                </a:ext>
              </a:extLst>
            </p:cNvPr>
            <p:cNvSpPr/>
            <p:nvPr/>
          </p:nvSpPr>
          <p:spPr>
            <a:xfrm>
              <a:off x="195029" y="1374774"/>
              <a:ext cx="2720787" cy="361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r>
                <a:rPr lang="en-US" b="1" dirty="0">
                  <a:solidFill>
                    <a:srgbClr val="1F497D"/>
                  </a:solidFill>
                </a:rPr>
                <a:t>Operation rules</a:t>
              </a:r>
            </a:p>
          </p:txBody>
        </p:sp>
      </p:grpSp>
    </p:spTree>
    <p:extLst>
      <p:ext uri="{BB962C8B-B14F-4D97-AF65-F5344CB8AC3E}">
        <p14:creationId xmlns:p14="http://schemas.microsoft.com/office/powerpoint/2010/main" val="2898814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F066F3-2812-42D2-8A38-6056873065BE}"/>
              </a:ext>
            </a:extLst>
          </p:cNvPr>
          <p:cNvSpPr>
            <a:spLocks noGrp="1"/>
          </p:cNvSpPr>
          <p:nvPr>
            <p:ph type="title"/>
          </p:nvPr>
        </p:nvSpPr>
        <p:spPr/>
        <p:txBody>
          <a:bodyPr/>
          <a:lstStyle/>
          <a:p>
            <a:r>
              <a:rPr lang="en-US" dirty="0"/>
              <a:t>Introduction and Project current state</a:t>
            </a:r>
            <a:endParaRPr lang="x-none" dirty="0"/>
          </a:p>
        </p:txBody>
      </p:sp>
      <p:sp>
        <p:nvSpPr>
          <p:cNvPr id="4" name="Date Placeholder 3">
            <a:extLst>
              <a:ext uri="{FF2B5EF4-FFF2-40B4-BE49-F238E27FC236}">
                <a16:creationId xmlns:a16="http://schemas.microsoft.com/office/drawing/2014/main" xmlns="" id="{7D3CCDB0-9C98-4E2A-B317-DC9AFF3E2931}"/>
              </a:ext>
            </a:extLst>
          </p:cNvPr>
          <p:cNvSpPr>
            <a:spLocks noGrp="1"/>
          </p:cNvSpPr>
          <p:nvPr>
            <p:ph type="dt" sz="half" idx="10"/>
          </p:nvPr>
        </p:nvSpPr>
        <p:spPr/>
        <p:txBody>
          <a:bodyPr/>
          <a:lstStyle/>
          <a:p>
            <a:fld id="{3A101B08-4580-48F3-B1CA-82F8A9B9E531}" type="datetime1">
              <a:rPr lang="fr-FR" smtClean="0"/>
              <a:t>05/03/2018</a:t>
            </a:fld>
            <a:endParaRPr lang="fr-FR"/>
          </a:p>
        </p:txBody>
      </p:sp>
      <p:sp>
        <p:nvSpPr>
          <p:cNvPr id="5" name="Slide Number Placeholder 4">
            <a:extLst>
              <a:ext uri="{FF2B5EF4-FFF2-40B4-BE49-F238E27FC236}">
                <a16:creationId xmlns:a16="http://schemas.microsoft.com/office/drawing/2014/main" xmlns="" id="{23F457A6-A785-4023-BBC2-F90AD573BA20}"/>
              </a:ext>
            </a:extLst>
          </p:cNvPr>
          <p:cNvSpPr>
            <a:spLocks noGrp="1"/>
          </p:cNvSpPr>
          <p:nvPr>
            <p:ph type="sldNum" sz="quarter" idx="12"/>
          </p:nvPr>
        </p:nvSpPr>
        <p:spPr/>
        <p:txBody>
          <a:bodyPr/>
          <a:lstStyle/>
          <a:p>
            <a:fld id="{6CA6A39B-2923-4814-8F57-BD84643AD2B4}" type="slidenum">
              <a:rPr lang="fr-FR" smtClean="0"/>
              <a:pPr/>
              <a:t>3</a:t>
            </a:fld>
            <a:endParaRPr lang="fr-FR"/>
          </a:p>
        </p:txBody>
      </p:sp>
      <p:sp>
        <p:nvSpPr>
          <p:cNvPr id="6" name="Text Placeholder 5">
            <a:extLst>
              <a:ext uri="{FF2B5EF4-FFF2-40B4-BE49-F238E27FC236}">
                <a16:creationId xmlns:a16="http://schemas.microsoft.com/office/drawing/2014/main" xmlns="" id="{2BF5482E-94BD-425D-AED3-844CF669C6FB}"/>
              </a:ext>
            </a:extLst>
          </p:cNvPr>
          <p:cNvSpPr>
            <a:spLocks noGrp="1"/>
          </p:cNvSpPr>
          <p:nvPr>
            <p:ph type="body" sz="quarter" idx="13"/>
          </p:nvPr>
        </p:nvSpPr>
        <p:spPr/>
        <p:txBody>
          <a:bodyPr/>
          <a:lstStyle/>
          <a:p>
            <a:r>
              <a:rPr lang="en-GB" dirty="0"/>
              <a:t>Current status</a:t>
            </a:r>
          </a:p>
        </p:txBody>
      </p:sp>
      <p:graphicFrame>
        <p:nvGraphicFramePr>
          <p:cNvPr id="7" name="Content Placeholder 5">
            <a:extLst>
              <a:ext uri="{FF2B5EF4-FFF2-40B4-BE49-F238E27FC236}">
                <a16:creationId xmlns:a16="http://schemas.microsoft.com/office/drawing/2014/main" xmlns="" id="{03AEB5B4-C50A-4D97-BAAA-BB919362DE32}"/>
              </a:ext>
            </a:extLst>
          </p:cNvPr>
          <p:cNvGraphicFramePr>
            <a:graphicFrameLocks/>
          </p:cNvGraphicFramePr>
          <p:nvPr>
            <p:extLst>
              <p:ext uri="{D42A27DB-BD31-4B8C-83A1-F6EECF244321}">
                <p14:modId xmlns:p14="http://schemas.microsoft.com/office/powerpoint/2010/main" val="1283844969"/>
              </p:ext>
            </p:extLst>
          </p:nvPr>
        </p:nvGraphicFramePr>
        <p:xfrm>
          <a:off x="295300" y="1254487"/>
          <a:ext cx="8475558" cy="1900652"/>
        </p:xfrm>
        <a:graphic>
          <a:graphicData uri="http://schemas.openxmlformats.org/drawingml/2006/table">
            <a:tbl>
              <a:tblPr firstRow="1" bandRow="1">
                <a:tableStyleId>{5940675A-B579-460E-94D1-54222C63F5DA}</a:tableStyleId>
              </a:tblPr>
              <a:tblGrid>
                <a:gridCol w="201799">
                  <a:extLst>
                    <a:ext uri="{9D8B030D-6E8A-4147-A177-3AD203B41FA5}">
                      <a16:colId xmlns:a16="http://schemas.microsoft.com/office/drawing/2014/main" xmlns="" val="20000"/>
                    </a:ext>
                  </a:extLst>
                </a:gridCol>
                <a:gridCol w="201799">
                  <a:extLst>
                    <a:ext uri="{9D8B030D-6E8A-4147-A177-3AD203B41FA5}">
                      <a16:colId xmlns:a16="http://schemas.microsoft.com/office/drawing/2014/main" xmlns="" val="20001"/>
                    </a:ext>
                  </a:extLst>
                </a:gridCol>
                <a:gridCol w="201799">
                  <a:extLst>
                    <a:ext uri="{9D8B030D-6E8A-4147-A177-3AD203B41FA5}">
                      <a16:colId xmlns:a16="http://schemas.microsoft.com/office/drawing/2014/main" xmlns="" val="20002"/>
                    </a:ext>
                  </a:extLst>
                </a:gridCol>
                <a:gridCol w="201799">
                  <a:extLst>
                    <a:ext uri="{9D8B030D-6E8A-4147-A177-3AD203B41FA5}">
                      <a16:colId xmlns:a16="http://schemas.microsoft.com/office/drawing/2014/main" xmlns="" val="20003"/>
                    </a:ext>
                  </a:extLst>
                </a:gridCol>
                <a:gridCol w="201799">
                  <a:extLst>
                    <a:ext uri="{9D8B030D-6E8A-4147-A177-3AD203B41FA5}">
                      <a16:colId xmlns:a16="http://schemas.microsoft.com/office/drawing/2014/main" xmlns="" val="20004"/>
                    </a:ext>
                  </a:extLst>
                </a:gridCol>
                <a:gridCol w="201799">
                  <a:extLst>
                    <a:ext uri="{9D8B030D-6E8A-4147-A177-3AD203B41FA5}">
                      <a16:colId xmlns:a16="http://schemas.microsoft.com/office/drawing/2014/main" xmlns="" val="20005"/>
                    </a:ext>
                  </a:extLst>
                </a:gridCol>
                <a:gridCol w="201799">
                  <a:extLst>
                    <a:ext uri="{9D8B030D-6E8A-4147-A177-3AD203B41FA5}">
                      <a16:colId xmlns:a16="http://schemas.microsoft.com/office/drawing/2014/main" xmlns="" val="20006"/>
                    </a:ext>
                  </a:extLst>
                </a:gridCol>
                <a:gridCol w="201799">
                  <a:extLst>
                    <a:ext uri="{9D8B030D-6E8A-4147-A177-3AD203B41FA5}">
                      <a16:colId xmlns:a16="http://schemas.microsoft.com/office/drawing/2014/main" xmlns="" val="20007"/>
                    </a:ext>
                  </a:extLst>
                </a:gridCol>
                <a:gridCol w="201799">
                  <a:extLst>
                    <a:ext uri="{9D8B030D-6E8A-4147-A177-3AD203B41FA5}">
                      <a16:colId xmlns:a16="http://schemas.microsoft.com/office/drawing/2014/main" xmlns="" val="20008"/>
                    </a:ext>
                  </a:extLst>
                </a:gridCol>
                <a:gridCol w="201799">
                  <a:extLst>
                    <a:ext uri="{9D8B030D-6E8A-4147-A177-3AD203B41FA5}">
                      <a16:colId xmlns:a16="http://schemas.microsoft.com/office/drawing/2014/main" xmlns="" val="20009"/>
                    </a:ext>
                  </a:extLst>
                </a:gridCol>
                <a:gridCol w="201799">
                  <a:extLst>
                    <a:ext uri="{9D8B030D-6E8A-4147-A177-3AD203B41FA5}">
                      <a16:colId xmlns:a16="http://schemas.microsoft.com/office/drawing/2014/main" xmlns="" val="20010"/>
                    </a:ext>
                  </a:extLst>
                </a:gridCol>
                <a:gridCol w="201799">
                  <a:extLst>
                    <a:ext uri="{9D8B030D-6E8A-4147-A177-3AD203B41FA5}">
                      <a16:colId xmlns:a16="http://schemas.microsoft.com/office/drawing/2014/main" xmlns="" val="20011"/>
                    </a:ext>
                  </a:extLst>
                </a:gridCol>
                <a:gridCol w="201799">
                  <a:extLst>
                    <a:ext uri="{9D8B030D-6E8A-4147-A177-3AD203B41FA5}">
                      <a16:colId xmlns:a16="http://schemas.microsoft.com/office/drawing/2014/main" xmlns="" val="20012"/>
                    </a:ext>
                  </a:extLst>
                </a:gridCol>
                <a:gridCol w="201799">
                  <a:extLst>
                    <a:ext uri="{9D8B030D-6E8A-4147-A177-3AD203B41FA5}">
                      <a16:colId xmlns:a16="http://schemas.microsoft.com/office/drawing/2014/main" xmlns="" val="20013"/>
                    </a:ext>
                  </a:extLst>
                </a:gridCol>
                <a:gridCol w="201799">
                  <a:extLst>
                    <a:ext uri="{9D8B030D-6E8A-4147-A177-3AD203B41FA5}">
                      <a16:colId xmlns:a16="http://schemas.microsoft.com/office/drawing/2014/main" xmlns="" val="20014"/>
                    </a:ext>
                  </a:extLst>
                </a:gridCol>
                <a:gridCol w="201799">
                  <a:extLst>
                    <a:ext uri="{9D8B030D-6E8A-4147-A177-3AD203B41FA5}">
                      <a16:colId xmlns:a16="http://schemas.microsoft.com/office/drawing/2014/main" xmlns="" val="20015"/>
                    </a:ext>
                  </a:extLst>
                </a:gridCol>
                <a:gridCol w="201799">
                  <a:extLst>
                    <a:ext uri="{9D8B030D-6E8A-4147-A177-3AD203B41FA5}">
                      <a16:colId xmlns:a16="http://schemas.microsoft.com/office/drawing/2014/main" xmlns="" val="20016"/>
                    </a:ext>
                  </a:extLst>
                </a:gridCol>
                <a:gridCol w="201799">
                  <a:extLst>
                    <a:ext uri="{9D8B030D-6E8A-4147-A177-3AD203B41FA5}">
                      <a16:colId xmlns:a16="http://schemas.microsoft.com/office/drawing/2014/main" xmlns="" val="20017"/>
                    </a:ext>
                  </a:extLst>
                </a:gridCol>
                <a:gridCol w="201799">
                  <a:extLst>
                    <a:ext uri="{9D8B030D-6E8A-4147-A177-3AD203B41FA5}">
                      <a16:colId xmlns:a16="http://schemas.microsoft.com/office/drawing/2014/main" xmlns="" val="20018"/>
                    </a:ext>
                  </a:extLst>
                </a:gridCol>
                <a:gridCol w="201799">
                  <a:extLst>
                    <a:ext uri="{9D8B030D-6E8A-4147-A177-3AD203B41FA5}">
                      <a16:colId xmlns:a16="http://schemas.microsoft.com/office/drawing/2014/main" xmlns="" val="20019"/>
                    </a:ext>
                  </a:extLst>
                </a:gridCol>
                <a:gridCol w="201799">
                  <a:extLst>
                    <a:ext uri="{9D8B030D-6E8A-4147-A177-3AD203B41FA5}">
                      <a16:colId xmlns:a16="http://schemas.microsoft.com/office/drawing/2014/main" xmlns="" val="20020"/>
                    </a:ext>
                  </a:extLst>
                </a:gridCol>
                <a:gridCol w="201799">
                  <a:extLst>
                    <a:ext uri="{9D8B030D-6E8A-4147-A177-3AD203B41FA5}">
                      <a16:colId xmlns:a16="http://schemas.microsoft.com/office/drawing/2014/main" xmlns="" val="20021"/>
                    </a:ext>
                  </a:extLst>
                </a:gridCol>
                <a:gridCol w="201799">
                  <a:extLst>
                    <a:ext uri="{9D8B030D-6E8A-4147-A177-3AD203B41FA5}">
                      <a16:colId xmlns:a16="http://schemas.microsoft.com/office/drawing/2014/main" xmlns="" val="20022"/>
                    </a:ext>
                  </a:extLst>
                </a:gridCol>
                <a:gridCol w="201799">
                  <a:extLst>
                    <a:ext uri="{9D8B030D-6E8A-4147-A177-3AD203B41FA5}">
                      <a16:colId xmlns:a16="http://schemas.microsoft.com/office/drawing/2014/main" xmlns="" val="20023"/>
                    </a:ext>
                  </a:extLst>
                </a:gridCol>
                <a:gridCol w="201799">
                  <a:extLst>
                    <a:ext uri="{9D8B030D-6E8A-4147-A177-3AD203B41FA5}">
                      <a16:colId xmlns:a16="http://schemas.microsoft.com/office/drawing/2014/main" xmlns="" val="20024"/>
                    </a:ext>
                  </a:extLst>
                </a:gridCol>
                <a:gridCol w="201799">
                  <a:extLst>
                    <a:ext uri="{9D8B030D-6E8A-4147-A177-3AD203B41FA5}">
                      <a16:colId xmlns:a16="http://schemas.microsoft.com/office/drawing/2014/main" xmlns="" val="20025"/>
                    </a:ext>
                  </a:extLst>
                </a:gridCol>
                <a:gridCol w="201799">
                  <a:extLst>
                    <a:ext uri="{9D8B030D-6E8A-4147-A177-3AD203B41FA5}">
                      <a16:colId xmlns:a16="http://schemas.microsoft.com/office/drawing/2014/main" xmlns="" val="20026"/>
                    </a:ext>
                  </a:extLst>
                </a:gridCol>
                <a:gridCol w="201799">
                  <a:extLst>
                    <a:ext uri="{9D8B030D-6E8A-4147-A177-3AD203B41FA5}">
                      <a16:colId xmlns:a16="http://schemas.microsoft.com/office/drawing/2014/main" xmlns="" val="20027"/>
                    </a:ext>
                  </a:extLst>
                </a:gridCol>
                <a:gridCol w="201799">
                  <a:extLst>
                    <a:ext uri="{9D8B030D-6E8A-4147-A177-3AD203B41FA5}">
                      <a16:colId xmlns:a16="http://schemas.microsoft.com/office/drawing/2014/main" xmlns="" val="20028"/>
                    </a:ext>
                  </a:extLst>
                </a:gridCol>
                <a:gridCol w="201799">
                  <a:extLst>
                    <a:ext uri="{9D8B030D-6E8A-4147-A177-3AD203B41FA5}">
                      <a16:colId xmlns:a16="http://schemas.microsoft.com/office/drawing/2014/main" xmlns="" val="20029"/>
                    </a:ext>
                  </a:extLst>
                </a:gridCol>
                <a:gridCol w="201799">
                  <a:extLst>
                    <a:ext uri="{9D8B030D-6E8A-4147-A177-3AD203B41FA5}">
                      <a16:colId xmlns:a16="http://schemas.microsoft.com/office/drawing/2014/main" xmlns="" val="20030"/>
                    </a:ext>
                  </a:extLst>
                </a:gridCol>
                <a:gridCol w="201799">
                  <a:extLst>
                    <a:ext uri="{9D8B030D-6E8A-4147-A177-3AD203B41FA5}">
                      <a16:colId xmlns:a16="http://schemas.microsoft.com/office/drawing/2014/main" xmlns="" val="20031"/>
                    </a:ext>
                  </a:extLst>
                </a:gridCol>
                <a:gridCol w="201799">
                  <a:extLst>
                    <a:ext uri="{9D8B030D-6E8A-4147-A177-3AD203B41FA5}">
                      <a16:colId xmlns:a16="http://schemas.microsoft.com/office/drawing/2014/main" xmlns="" val="20032"/>
                    </a:ext>
                  </a:extLst>
                </a:gridCol>
                <a:gridCol w="201799">
                  <a:extLst>
                    <a:ext uri="{9D8B030D-6E8A-4147-A177-3AD203B41FA5}">
                      <a16:colId xmlns:a16="http://schemas.microsoft.com/office/drawing/2014/main" xmlns="" val="20033"/>
                    </a:ext>
                  </a:extLst>
                </a:gridCol>
                <a:gridCol w="201799">
                  <a:extLst>
                    <a:ext uri="{9D8B030D-6E8A-4147-A177-3AD203B41FA5}">
                      <a16:colId xmlns:a16="http://schemas.microsoft.com/office/drawing/2014/main" xmlns="" val="20034"/>
                    </a:ext>
                  </a:extLst>
                </a:gridCol>
                <a:gridCol w="201799">
                  <a:extLst>
                    <a:ext uri="{9D8B030D-6E8A-4147-A177-3AD203B41FA5}">
                      <a16:colId xmlns:a16="http://schemas.microsoft.com/office/drawing/2014/main" xmlns="" val="20035"/>
                    </a:ext>
                  </a:extLst>
                </a:gridCol>
                <a:gridCol w="201799">
                  <a:extLst>
                    <a:ext uri="{9D8B030D-6E8A-4147-A177-3AD203B41FA5}">
                      <a16:colId xmlns:a16="http://schemas.microsoft.com/office/drawing/2014/main" xmlns="" val="20036"/>
                    </a:ext>
                  </a:extLst>
                </a:gridCol>
                <a:gridCol w="201799">
                  <a:extLst>
                    <a:ext uri="{9D8B030D-6E8A-4147-A177-3AD203B41FA5}">
                      <a16:colId xmlns:a16="http://schemas.microsoft.com/office/drawing/2014/main" xmlns="" val="20037"/>
                    </a:ext>
                  </a:extLst>
                </a:gridCol>
                <a:gridCol w="201799">
                  <a:extLst>
                    <a:ext uri="{9D8B030D-6E8A-4147-A177-3AD203B41FA5}">
                      <a16:colId xmlns:a16="http://schemas.microsoft.com/office/drawing/2014/main" xmlns="" val="20038"/>
                    </a:ext>
                  </a:extLst>
                </a:gridCol>
                <a:gridCol w="201799">
                  <a:extLst>
                    <a:ext uri="{9D8B030D-6E8A-4147-A177-3AD203B41FA5}">
                      <a16:colId xmlns:a16="http://schemas.microsoft.com/office/drawing/2014/main" xmlns="" val="20039"/>
                    </a:ext>
                  </a:extLst>
                </a:gridCol>
                <a:gridCol w="201799">
                  <a:extLst>
                    <a:ext uri="{9D8B030D-6E8A-4147-A177-3AD203B41FA5}">
                      <a16:colId xmlns:a16="http://schemas.microsoft.com/office/drawing/2014/main" xmlns="" val="20040"/>
                    </a:ext>
                  </a:extLst>
                </a:gridCol>
                <a:gridCol w="201799">
                  <a:extLst>
                    <a:ext uri="{9D8B030D-6E8A-4147-A177-3AD203B41FA5}">
                      <a16:colId xmlns:a16="http://schemas.microsoft.com/office/drawing/2014/main" xmlns="" val="20041"/>
                    </a:ext>
                  </a:extLst>
                </a:gridCol>
              </a:tblGrid>
              <a:tr h="321316">
                <a:tc gridSpan="3">
                  <a:txBody>
                    <a:bodyPr/>
                    <a:lstStyle/>
                    <a:p>
                      <a:pPr algn="ctr"/>
                      <a:r>
                        <a:rPr lang="fr-FR" sz="800" dirty="0">
                          <a:solidFill>
                            <a:schemeClr val="bg1"/>
                          </a:solidFill>
                        </a:rPr>
                        <a:t>Q1</a:t>
                      </a:r>
                    </a:p>
                  </a:txBody>
                  <a:tcPr marL="45720" marR="45720" anchor="ctr">
                    <a:lnL w="12700" cap="flat" cmpd="sng" algn="ctr">
                      <a:solidFill>
                        <a:schemeClr val="bg1">
                          <a:lumMod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hMerge="1">
                  <a:txBody>
                    <a:bodyPr/>
                    <a:lstStyle/>
                    <a:p>
                      <a:endParaRPr lang="en-GB"/>
                    </a:p>
                  </a:txBody>
                  <a:tcPr/>
                </a:tc>
                <a:tc hMerge="1">
                  <a:txBody>
                    <a:bodyPr/>
                    <a:lstStyle/>
                    <a:p>
                      <a:endParaRPr lang="en-GB"/>
                    </a:p>
                  </a:txBody>
                  <a:tcPr/>
                </a:tc>
                <a:tc gridSpan="3">
                  <a:txBody>
                    <a:bodyPr/>
                    <a:lstStyle/>
                    <a:p>
                      <a:pPr algn="ctr"/>
                      <a:r>
                        <a:rPr lang="fr-FR" sz="800" dirty="0">
                          <a:solidFill>
                            <a:schemeClr val="bg1"/>
                          </a:solidFill>
                        </a:rPr>
                        <a:t>Q2</a:t>
                      </a: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hMerge="1">
                  <a:txBody>
                    <a:bodyPr/>
                    <a:lstStyle/>
                    <a:p>
                      <a:endParaRPr lang="en-GB"/>
                    </a:p>
                  </a:txBody>
                  <a:tcPr/>
                </a:tc>
                <a:tc hMerge="1">
                  <a:txBody>
                    <a:bodyPr/>
                    <a:lstStyle/>
                    <a:p>
                      <a:endParaRPr lang="en-GB"/>
                    </a:p>
                  </a:txBody>
                  <a:tcPr/>
                </a:tc>
                <a:tc gridSpan="3">
                  <a:txBody>
                    <a:bodyPr/>
                    <a:lstStyle/>
                    <a:p>
                      <a:pPr algn="ctr"/>
                      <a:r>
                        <a:rPr lang="fr-FR" sz="800" dirty="0">
                          <a:solidFill>
                            <a:schemeClr val="bg1"/>
                          </a:solidFill>
                        </a:rPr>
                        <a:t>Q3</a:t>
                      </a: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hMerge="1">
                  <a:txBody>
                    <a:bodyPr/>
                    <a:lstStyle/>
                    <a:p>
                      <a:endParaRPr lang="en-GB"/>
                    </a:p>
                  </a:txBody>
                  <a:tcPr/>
                </a:tc>
                <a:tc hMerge="1">
                  <a:txBody>
                    <a:bodyPr/>
                    <a:lstStyle/>
                    <a:p>
                      <a:endParaRPr lang="en-GB"/>
                    </a:p>
                  </a:txBody>
                  <a:tcPr/>
                </a:tc>
                <a:tc gridSpan="3">
                  <a:txBody>
                    <a:bodyPr/>
                    <a:lstStyle/>
                    <a:p>
                      <a:pPr algn="ctr"/>
                      <a:r>
                        <a:rPr lang="fr-FR" sz="800" dirty="0">
                          <a:solidFill>
                            <a:schemeClr val="bg1"/>
                          </a:solidFill>
                        </a:rPr>
                        <a:t>Q4</a:t>
                      </a: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hMerge="1">
                  <a:txBody>
                    <a:bodyPr/>
                    <a:lstStyle/>
                    <a:p>
                      <a:endParaRPr lang="en-GB"/>
                    </a:p>
                  </a:txBody>
                  <a:tcPr/>
                </a:tc>
                <a:tc hMerge="1">
                  <a:txBody>
                    <a:bodyPr/>
                    <a:lstStyle/>
                    <a:p>
                      <a:endParaRPr lang="en-GB"/>
                    </a:p>
                  </a:txBody>
                  <a:tcPr/>
                </a:tc>
                <a:tc gridSpan="3">
                  <a:txBody>
                    <a:bodyPr/>
                    <a:lstStyle/>
                    <a:p>
                      <a:pPr algn="ctr"/>
                      <a:r>
                        <a:rPr lang="fr-FR" sz="800" dirty="0">
                          <a:solidFill>
                            <a:schemeClr val="bg1"/>
                          </a:solidFill>
                        </a:rPr>
                        <a:t>Q1</a:t>
                      </a:r>
                    </a:p>
                  </a:txBody>
                  <a:tcPr marL="45720" marR="45720" anchor="ctr">
                    <a:lnL w="12700" cap="flat" cmpd="sng" algn="ctr">
                      <a:solidFill>
                        <a:schemeClr val="bg1">
                          <a:lumMod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hMerge="1">
                  <a:txBody>
                    <a:bodyPr/>
                    <a:lstStyle/>
                    <a:p>
                      <a:endParaRPr lang="en-GB"/>
                    </a:p>
                  </a:txBody>
                  <a:tcPr/>
                </a:tc>
                <a:tc hMerge="1">
                  <a:txBody>
                    <a:bodyPr/>
                    <a:lstStyle/>
                    <a:p>
                      <a:endParaRPr lang="en-GB"/>
                    </a:p>
                  </a:txBody>
                  <a:tcPr/>
                </a:tc>
                <a:tc gridSpan="3">
                  <a:txBody>
                    <a:bodyPr/>
                    <a:lstStyle/>
                    <a:p>
                      <a:pPr algn="ctr"/>
                      <a:r>
                        <a:rPr lang="fr-FR" sz="800" dirty="0">
                          <a:solidFill>
                            <a:schemeClr val="bg1"/>
                          </a:solidFill>
                        </a:rPr>
                        <a:t>Q2</a:t>
                      </a: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hMerge="1">
                  <a:txBody>
                    <a:bodyPr/>
                    <a:lstStyle/>
                    <a:p>
                      <a:endParaRPr lang="en-GB"/>
                    </a:p>
                  </a:txBody>
                  <a:tcPr/>
                </a:tc>
                <a:tc hMerge="1">
                  <a:txBody>
                    <a:bodyPr/>
                    <a:lstStyle/>
                    <a:p>
                      <a:endParaRPr lang="en-GB"/>
                    </a:p>
                  </a:txBody>
                  <a:tcPr/>
                </a:tc>
                <a:tc gridSpan="3">
                  <a:txBody>
                    <a:bodyPr/>
                    <a:lstStyle/>
                    <a:p>
                      <a:pPr algn="ctr"/>
                      <a:r>
                        <a:rPr lang="fr-FR" sz="800" dirty="0">
                          <a:solidFill>
                            <a:schemeClr val="bg1"/>
                          </a:solidFill>
                        </a:rPr>
                        <a:t>Q3</a:t>
                      </a: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hMerge="1">
                  <a:txBody>
                    <a:bodyPr/>
                    <a:lstStyle/>
                    <a:p>
                      <a:endParaRPr lang="en-GB"/>
                    </a:p>
                  </a:txBody>
                  <a:tcPr/>
                </a:tc>
                <a:tc hMerge="1">
                  <a:txBody>
                    <a:bodyPr/>
                    <a:lstStyle/>
                    <a:p>
                      <a:endParaRPr lang="en-GB"/>
                    </a:p>
                  </a:txBody>
                  <a:tcPr/>
                </a:tc>
                <a:tc gridSpan="3">
                  <a:txBody>
                    <a:bodyPr/>
                    <a:lstStyle/>
                    <a:p>
                      <a:pPr algn="ctr"/>
                      <a:r>
                        <a:rPr lang="fr-FR" sz="800" dirty="0">
                          <a:solidFill>
                            <a:schemeClr val="bg1"/>
                          </a:solidFill>
                        </a:rPr>
                        <a:t>Q4</a:t>
                      </a: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hMerge="1">
                  <a:txBody>
                    <a:bodyPr/>
                    <a:lstStyle/>
                    <a:p>
                      <a:endParaRPr lang="en-GB"/>
                    </a:p>
                  </a:txBody>
                  <a:tcPr/>
                </a:tc>
                <a:tc hMerge="1">
                  <a:txBody>
                    <a:bodyPr/>
                    <a:lstStyle/>
                    <a:p>
                      <a:endParaRPr lang="en-GB"/>
                    </a:p>
                  </a:txBody>
                  <a:tcPr/>
                </a:tc>
                <a:tc gridSpan="3">
                  <a:txBody>
                    <a:bodyPr/>
                    <a:lstStyle/>
                    <a:p>
                      <a:pPr algn="ctr"/>
                      <a:r>
                        <a:rPr lang="fr-FR" sz="800" dirty="0">
                          <a:solidFill>
                            <a:schemeClr val="bg1"/>
                          </a:solidFill>
                        </a:rPr>
                        <a:t>Q1</a:t>
                      </a:r>
                    </a:p>
                  </a:txBody>
                  <a:tcPr marL="45720" marR="45720" anchor="ctr">
                    <a:lnL w="12700" cap="flat" cmpd="sng" algn="ctr">
                      <a:solidFill>
                        <a:schemeClr val="bg1">
                          <a:lumMod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hMerge="1">
                  <a:txBody>
                    <a:bodyPr/>
                    <a:lstStyle/>
                    <a:p>
                      <a:endParaRPr lang="en-GB"/>
                    </a:p>
                  </a:txBody>
                  <a:tcPr/>
                </a:tc>
                <a:tc hMerge="1">
                  <a:txBody>
                    <a:bodyPr/>
                    <a:lstStyle/>
                    <a:p>
                      <a:endParaRPr lang="en-GB"/>
                    </a:p>
                  </a:txBody>
                  <a:tcPr/>
                </a:tc>
                <a:tc gridSpan="3">
                  <a:txBody>
                    <a:bodyPr/>
                    <a:lstStyle/>
                    <a:p>
                      <a:pPr algn="ctr"/>
                      <a:r>
                        <a:rPr lang="fr-FR" sz="800" dirty="0">
                          <a:solidFill>
                            <a:schemeClr val="bg1"/>
                          </a:solidFill>
                        </a:rPr>
                        <a:t>Q2</a:t>
                      </a: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hMerge="1">
                  <a:txBody>
                    <a:bodyPr/>
                    <a:lstStyle/>
                    <a:p>
                      <a:endParaRPr lang="en-GB"/>
                    </a:p>
                  </a:txBody>
                  <a:tcPr/>
                </a:tc>
                <a:tc hMerge="1">
                  <a:txBody>
                    <a:bodyPr/>
                    <a:lstStyle/>
                    <a:p>
                      <a:endParaRPr lang="en-GB"/>
                    </a:p>
                  </a:txBody>
                  <a:tcPr/>
                </a:tc>
                <a:tc gridSpan="3">
                  <a:txBody>
                    <a:bodyPr/>
                    <a:lstStyle/>
                    <a:p>
                      <a:pPr algn="ctr"/>
                      <a:r>
                        <a:rPr lang="fr-FR" sz="800" dirty="0">
                          <a:solidFill>
                            <a:schemeClr val="bg1"/>
                          </a:solidFill>
                        </a:rPr>
                        <a:t>Q3</a:t>
                      </a: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hMerge="1">
                  <a:txBody>
                    <a:bodyPr/>
                    <a:lstStyle/>
                    <a:p>
                      <a:endParaRPr lang="en-GB"/>
                    </a:p>
                  </a:txBody>
                  <a:tcPr/>
                </a:tc>
                <a:tc hMerge="1">
                  <a:txBody>
                    <a:bodyPr/>
                    <a:lstStyle/>
                    <a:p>
                      <a:endParaRPr lang="en-GB"/>
                    </a:p>
                  </a:txBody>
                  <a:tcPr/>
                </a:tc>
                <a:tc gridSpan="3">
                  <a:txBody>
                    <a:bodyPr/>
                    <a:lstStyle/>
                    <a:p>
                      <a:pPr algn="ctr"/>
                      <a:r>
                        <a:rPr lang="fr-FR" sz="800" dirty="0">
                          <a:solidFill>
                            <a:schemeClr val="bg1"/>
                          </a:solidFill>
                        </a:rPr>
                        <a:t>Q4</a:t>
                      </a: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hMerge="1">
                  <a:txBody>
                    <a:bodyPr/>
                    <a:lstStyle/>
                    <a:p>
                      <a:pPr algn="ctr"/>
                      <a:endParaRPr lang="fr-FR" sz="800" dirty="0">
                        <a:solidFill>
                          <a:schemeClr val="bg1"/>
                        </a:solidFill>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hMerge="1">
                  <a:txBody>
                    <a:bodyPr/>
                    <a:lstStyle/>
                    <a:p>
                      <a:pPr algn="ctr"/>
                      <a:endParaRPr lang="fr-FR" sz="800" dirty="0">
                        <a:solidFill>
                          <a:schemeClr val="bg1"/>
                        </a:solidFill>
                      </a:endParaRPr>
                    </a:p>
                  </a:txBody>
                  <a:tcPr marL="45720" marR="4572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gridSpan="3">
                  <a:txBody>
                    <a:bodyPr/>
                    <a:lstStyle/>
                    <a:p>
                      <a:pPr algn="ctr"/>
                      <a:r>
                        <a:rPr lang="fr-FR" sz="800" dirty="0">
                          <a:solidFill>
                            <a:schemeClr val="bg1"/>
                          </a:solidFill>
                        </a:rPr>
                        <a:t>Q1</a:t>
                      </a: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hMerge="1">
                  <a:txBody>
                    <a:bodyPr/>
                    <a:lstStyle/>
                    <a:p>
                      <a:pPr algn="ctr"/>
                      <a:endParaRPr lang="fr-FR" sz="800" dirty="0">
                        <a:solidFill>
                          <a:schemeClr val="bg1"/>
                        </a:solidFill>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hMerge="1">
                  <a:txBody>
                    <a:bodyPr/>
                    <a:lstStyle/>
                    <a:p>
                      <a:pPr algn="ctr"/>
                      <a:endParaRPr lang="fr-FR" sz="800" dirty="0">
                        <a:solidFill>
                          <a:schemeClr val="bg1"/>
                        </a:solidFill>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gridSpan="3">
                  <a:txBody>
                    <a:bodyPr/>
                    <a:lstStyle/>
                    <a:p>
                      <a:pPr algn="ctr"/>
                      <a:r>
                        <a:rPr lang="fr-FR" sz="800" dirty="0">
                          <a:solidFill>
                            <a:schemeClr val="bg1"/>
                          </a:solidFill>
                        </a:rPr>
                        <a:t>Q2</a:t>
                      </a: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hMerge="1">
                  <a:txBody>
                    <a:bodyPr/>
                    <a:lstStyle/>
                    <a:p>
                      <a:pPr algn="ctr"/>
                      <a:endParaRPr lang="fr-FR" sz="800" dirty="0">
                        <a:solidFill>
                          <a:schemeClr val="bg1"/>
                        </a:solidFill>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hMerge="1">
                  <a:txBody>
                    <a:bodyPr/>
                    <a:lstStyle/>
                    <a:p>
                      <a:pPr algn="ctr"/>
                      <a:endParaRPr lang="fr-FR" sz="800" dirty="0">
                        <a:solidFill>
                          <a:schemeClr val="bg1"/>
                        </a:solidFill>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xmlns="" val="10000"/>
                  </a:ext>
                </a:extLst>
              </a:tr>
              <a:tr h="262850">
                <a:tc>
                  <a:txBody>
                    <a:bodyPr/>
                    <a:lstStyle/>
                    <a:p>
                      <a:pPr algn="ctr"/>
                      <a:r>
                        <a:rPr lang="fr-FR" sz="600" dirty="0"/>
                        <a:t>01</a:t>
                      </a:r>
                    </a:p>
                  </a:txBody>
                  <a:tcPr marL="45720" marR="45720" anchor="ctr">
                    <a:lnL w="12700" cap="flat" cmpd="sng" algn="ctr">
                      <a:solidFill>
                        <a:schemeClr val="tx2"/>
                      </a:solidFill>
                      <a:prstDash val="solid"/>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02</a:t>
                      </a:r>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03</a:t>
                      </a:r>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04</a:t>
                      </a:r>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05</a:t>
                      </a:r>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06</a:t>
                      </a:r>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07</a:t>
                      </a:r>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08</a:t>
                      </a:r>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09</a:t>
                      </a:r>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10</a:t>
                      </a:r>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11</a:t>
                      </a:r>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12</a:t>
                      </a:r>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01</a:t>
                      </a:r>
                    </a:p>
                  </a:txBody>
                  <a:tcPr marL="45720" marR="45720" anchor="ctr">
                    <a:lnL w="12700" cap="flat" cmpd="sng" algn="ctr">
                      <a:solidFill>
                        <a:schemeClr val="tx2"/>
                      </a:solidFill>
                      <a:prstDash val="solid"/>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02</a:t>
                      </a:r>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03</a:t>
                      </a:r>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04</a:t>
                      </a:r>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05</a:t>
                      </a:r>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06</a:t>
                      </a:r>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07</a:t>
                      </a:r>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08</a:t>
                      </a:r>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09</a:t>
                      </a:r>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10</a:t>
                      </a:r>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11</a:t>
                      </a:r>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12</a:t>
                      </a:r>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01</a:t>
                      </a:r>
                    </a:p>
                  </a:txBody>
                  <a:tcPr marL="45720" marR="45720" anchor="ctr">
                    <a:lnL w="12700" cap="flat" cmpd="sng" algn="ctr">
                      <a:solidFill>
                        <a:schemeClr val="tx2"/>
                      </a:solidFill>
                      <a:prstDash val="solid"/>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02</a:t>
                      </a:r>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03</a:t>
                      </a:r>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04</a:t>
                      </a:r>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05</a:t>
                      </a:r>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06</a:t>
                      </a:r>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07</a:t>
                      </a:r>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08</a:t>
                      </a:r>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09</a:t>
                      </a:r>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fr-FR" sz="600" kern="1200" dirty="0">
                          <a:solidFill>
                            <a:schemeClr val="tx1"/>
                          </a:solidFill>
                          <a:latin typeface="+mn-lt"/>
                          <a:ea typeface="+mn-ea"/>
                          <a:cs typeface="+mn-cs"/>
                        </a:rPr>
                        <a:t>10</a:t>
                      </a:r>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11</a:t>
                      </a:r>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12</a:t>
                      </a:r>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01</a:t>
                      </a:r>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02</a:t>
                      </a:r>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03</a:t>
                      </a:r>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04</a:t>
                      </a:r>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05</a:t>
                      </a:r>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600" dirty="0"/>
                        <a:t>06</a:t>
                      </a:r>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r h="1316486">
                <a:tc>
                  <a:txBody>
                    <a:bodyPr/>
                    <a:lstStyle/>
                    <a:p>
                      <a:pPr algn="ctr"/>
                      <a:endParaRPr lang="fr-FR" sz="800" dirty="0"/>
                    </a:p>
                  </a:txBody>
                  <a:tcPr marL="45720" marR="45720" anchor="ctr">
                    <a:lnL w="12700" cap="flat" cmpd="sng" algn="ctr">
                      <a:solidFill>
                        <a:schemeClr val="tx2"/>
                      </a:solidFill>
                      <a:prstDash val="solid"/>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tx2"/>
                      </a:solidFill>
                      <a:prstDash val="solid"/>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tx2"/>
                      </a:solidFill>
                      <a:prstDash val="solid"/>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endParaRPr lang="fr-FR" sz="800" kern="1200" dirty="0">
                        <a:solidFill>
                          <a:schemeClr val="tx1"/>
                        </a:solidFill>
                        <a:latin typeface="+mn-lt"/>
                        <a:ea typeface="+mn-ea"/>
                        <a:cs typeface="+mn-cs"/>
                      </a:endParaRPr>
                    </a:p>
                  </a:txBody>
                  <a:tcPr marL="45720" marR="4572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800" dirty="0"/>
                    </a:p>
                  </a:txBody>
                  <a:tcPr marL="45720" marR="45720" anchor="ctr">
                    <a:lnL w="12700" cap="flat" cmpd="sng" algn="ctr">
                      <a:solidFill>
                        <a:schemeClr val="bg1">
                          <a:lumMod val="85000"/>
                        </a:schemeClr>
                      </a:solidFill>
                      <a:prstDash val="dot"/>
                      <a:round/>
                      <a:headEnd type="none" w="med" len="med"/>
                      <a:tailEnd type="none" w="med" len="med"/>
                    </a:lnL>
                    <a:lnR w="12700" cap="flat" cmpd="sng" algn="ctr">
                      <a:solidFill>
                        <a:schemeClr val="bg1">
                          <a:lumMod val="85000"/>
                        </a:schemeClr>
                      </a:solidFill>
                      <a:prstDash val="dot"/>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bl>
          </a:graphicData>
        </a:graphic>
      </p:graphicFrame>
      <p:sp>
        <p:nvSpPr>
          <p:cNvPr id="8" name="Pentagon 103">
            <a:extLst>
              <a:ext uri="{FF2B5EF4-FFF2-40B4-BE49-F238E27FC236}">
                <a16:creationId xmlns:a16="http://schemas.microsoft.com/office/drawing/2014/main" xmlns="" id="{CFD88C2E-3154-4535-85D1-64CB16F86F96}"/>
              </a:ext>
            </a:extLst>
          </p:cNvPr>
          <p:cNvSpPr/>
          <p:nvPr/>
        </p:nvSpPr>
        <p:spPr>
          <a:xfrm>
            <a:off x="455960" y="1869362"/>
            <a:ext cx="1728596" cy="504000"/>
          </a:xfrm>
          <a:prstGeom prst="homePlate">
            <a:avLst/>
          </a:prstGeom>
          <a:solidFill>
            <a:schemeClr val="bg1">
              <a:lumMod val="85000"/>
            </a:schemeClr>
          </a:solidFill>
          <a:ln w="12700" cap="flat" cmpd="sng" algn="ctr">
            <a:solidFill>
              <a:schemeClr val="bg1">
                <a:lumMod val="75000"/>
              </a:schemeClr>
            </a:solidFill>
            <a:prstDash val="solid"/>
            <a:round/>
            <a:headEnd type="none" w="sm" len="sm"/>
            <a:tailEnd type="none" w="sm" len="sm"/>
          </a:ln>
          <a:effectLst/>
        </p:spPr>
        <p:txBody>
          <a:bodyPr lIns="0" tIns="0" rIns="0" bIns="0" anchor="ctr"/>
          <a:lstStyle/>
          <a:p>
            <a:pPr algn="ctr" fontAlgn="base">
              <a:spcBef>
                <a:spcPct val="0"/>
              </a:spcBef>
              <a:spcAft>
                <a:spcPct val="0"/>
              </a:spcAft>
            </a:pPr>
            <a:r>
              <a:rPr lang="en-US" sz="900" dirty="0">
                <a:latin typeface="Calibri" pitchFamily="34" charset="0"/>
                <a:ea typeface="ＭＳ Ｐゴシック" charset="-128"/>
                <a:cs typeface="Calibri" pitchFamily="34" charset="0"/>
              </a:rPr>
              <a:t>TSO-TSO </a:t>
            </a:r>
            <a:r>
              <a:rPr lang="en-US" sz="900">
                <a:latin typeface="Calibri" pitchFamily="34" charset="0"/>
                <a:ea typeface="ＭＳ Ｐゴシック" charset="-128"/>
                <a:cs typeface="Calibri" pitchFamily="34" charset="0"/>
              </a:rPr>
              <a:t>Platform design</a:t>
            </a:r>
            <a:endParaRPr lang="en-US" sz="900" dirty="0">
              <a:latin typeface="Calibri" pitchFamily="34" charset="0"/>
              <a:ea typeface="ＭＳ Ｐゴシック" charset="-128"/>
              <a:cs typeface="Calibri" pitchFamily="34" charset="0"/>
            </a:endParaRPr>
          </a:p>
        </p:txBody>
      </p:sp>
      <p:sp>
        <p:nvSpPr>
          <p:cNvPr id="9" name="Chevron 120">
            <a:extLst>
              <a:ext uri="{FF2B5EF4-FFF2-40B4-BE49-F238E27FC236}">
                <a16:creationId xmlns:a16="http://schemas.microsoft.com/office/drawing/2014/main" xmlns="" id="{2BDE9E65-AB27-4B4E-A09A-C354F55ECBAA}"/>
              </a:ext>
            </a:extLst>
          </p:cNvPr>
          <p:cNvSpPr/>
          <p:nvPr/>
        </p:nvSpPr>
        <p:spPr>
          <a:xfrm>
            <a:off x="5292080" y="2507123"/>
            <a:ext cx="2304256" cy="504000"/>
          </a:xfrm>
          <a:prstGeom prst="chevron">
            <a:avLst/>
          </a:prstGeom>
          <a:solidFill>
            <a:schemeClr val="bg1">
              <a:lumMod val="85000"/>
            </a:schemeClr>
          </a:solidFill>
          <a:ln w="12700" cap="flat" cmpd="sng" algn="ctr">
            <a:solidFill>
              <a:schemeClr val="bg1">
                <a:lumMod val="75000"/>
              </a:schemeClr>
            </a:solidFill>
            <a:prstDash val="solid"/>
            <a:round/>
            <a:headEnd type="none" w="sm" len="sm"/>
            <a:tailEnd type="none" w="sm" len="sm"/>
          </a:ln>
          <a:effectLst/>
        </p:spPr>
        <p:txBody>
          <a:bodyPr lIns="0" tIns="0" rIns="0" bIns="0" anchor="ctr"/>
          <a:lstStyle/>
          <a:p>
            <a:pPr algn="ctr" fontAlgn="base">
              <a:spcBef>
                <a:spcPct val="0"/>
              </a:spcBef>
              <a:spcAft>
                <a:spcPct val="0"/>
              </a:spcAft>
            </a:pPr>
            <a:r>
              <a:rPr lang="en-US" sz="900" dirty="0">
                <a:latin typeface="Calibri" pitchFamily="34" charset="0"/>
                <a:ea typeface="ＭＳ Ｐゴシック" charset="-128"/>
                <a:cs typeface="Calibri" pitchFamily="34" charset="0"/>
              </a:rPr>
              <a:t>LIBRA platform development</a:t>
            </a:r>
          </a:p>
        </p:txBody>
      </p:sp>
      <p:sp>
        <p:nvSpPr>
          <p:cNvPr id="10" name="ZoneTexte 1">
            <a:extLst>
              <a:ext uri="{FF2B5EF4-FFF2-40B4-BE49-F238E27FC236}">
                <a16:creationId xmlns:a16="http://schemas.microsoft.com/office/drawing/2014/main" xmlns="" id="{63BBB2C3-7659-41C6-937A-72F1C1B0C6B3}"/>
              </a:ext>
            </a:extLst>
          </p:cNvPr>
          <p:cNvSpPr txBox="1">
            <a:spLocks noChangeArrowheads="1"/>
          </p:cNvSpPr>
          <p:nvPr/>
        </p:nvSpPr>
        <p:spPr bwMode="auto">
          <a:xfrm>
            <a:off x="1112573" y="980728"/>
            <a:ext cx="822853" cy="32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fr-FR" sz="1200" b="1" dirty="0">
                <a:latin typeface="Calibri" panose="020F0502020204030204" pitchFamily="34" charset="0"/>
                <a:ea typeface="MS PGothic" panose="020B0600070205080204" pitchFamily="34" charset="-128"/>
                <a:cs typeface="Calibri" panose="020F0502020204030204" pitchFamily="34" charset="0"/>
              </a:rPr>
              <a:t>2016</a:t>
            </a:r>
          </a:p>
        </p:txBody>
      </p:sp>
      <p:sp>
        <p:nvSpPr>
          <p:cNvPr id="11" name="ZoneTexte 1">
            <a:extLst>
              <a:ext uri="{FF2B5EF4-FFF2-40B4-BE49-F238E27FC236}">
                <a16:creationId xmlns:a16="http://schemas.microsoft.com/office/drawing/2014/main" xmlns="" id="{4B2E1FE6-F2C1-4688-AC6E-60A48D20E392}"/>
              </a:ext>
            </a:extLst>
          </p:cNvPr>
          <p:cNvSpPr txBox="1">
            <a:spLocks noChangeArrowheads="1"/>
          </p:cNvSpPr>
          <p:nvPr/>
        </p:nvSpPr>
        <p:spPr bwMode="auto">
          <a:xfrm>
            <a:off x="3540764" y="980728"/>
            <a:ext cx="822853" cy="32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fr-FR" sz="1200" b="1" dirty="0">
                <a:latin typeface="Calibri" panose="020F0502020204030204" pitchFamily="34" charset="0"/>
                <a:ea typeface="MS PGothic" panose="020B0600070205080204" pitchFamily="34" charset="-128"/>
                <a:cs typeface="Calibri" panose="020F0502020204030204" pitchFamily="34" charset="0"/>
              </a:rPr>
              <a:t>2017</a:t>
            </a:r>
          </a:p>
        </p:txBody>
      </p:sp>
      <p:sp>
        <p:nvSpPr>
          <p:cNvPr id="12" name="ZoneTexte 1">
            <a:extLst>
              <a:ext uri="{FF2B5EF4-FFF2-40B4-BE49-F238E27FC236}">
                <a16:creationId xmlns:a16="http://schemas.microsoft.com/office/drawing/2014/main" xmlns="" id="{B7C2D2F9-E2E2-460B-90CB-D567050BE5E9}"/>
              </a:ext>
            </a:extLst>
          </p:cNvPr>
          <p:cNvSpPr txBox="1">
            <a:spLocks noChangeArrowheads="1"/>
          </p:cNvSpPr>
          <p:nvPr/>
        </p:nvSpPr>
        <p:spPr bwMode="auto">
          <a:xfrm>
            <a:off x="5968955" y="980728"/>
            <a:ext cx="822853" cy="32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fr-FR" sz="1200" b="1" dirty="0">
                <a:latin typeface="Calibri" panose="020F0502020204030204" pitchFamily="34" charset="0"/>
                <a:ea typeface="MS PGothic" panose="020B0600070205080204" pitchFamily="34" charset="-128"/>
                <a:cs typeface="Calibri" panose="020F0502020204030204" pitchFamily="34" charset="0"/>
              </a:rPr>
              <a:t>2018</a:t>
            </a:r>
          </a:p>
        </p:txBody>
      </p:sp>
      <p:sp>
        <p:nvSpPr>
          <p:cNvPr id="13" name="ZoneTexte 1">
            <a:extLst>
              <a:ext uri="{FF2B5EF4-FFF2-40B4-BE49-F238E27FC236}">
                <a16:creationId xmlns:a16="http://schemas.microsoft.com/office/drawing/2014/main" xmlns="" id="{204BEE13-815A-473F-884B-D299F3118C54}"/>
              </a:ext>
            </a:extLst>
          </p:cNvPr>
          <p:cNvSpPr txBox="1">
            <a:spLocks noChangeArrowheads="1"/>
          </p:cNvSpPr>
          <p:nvPr/>
        </p:nvSpPr>
        <p:spPr bwMode="auto">
          <a:xfrm>
            <a:off x="7832147" y="980728"/>
            <a:ext cx="822853" cy="32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fr-FR" sz="1200" b="1" dirty="0">
                <a:latin typeface="Calibri" panose="020F0502020204030204" pitchFamily="34" charset="0"/>
                <a:ea typeface="MS PGothic" panose="020B0600070205080204" pitchFamily="34" charset="-128"/>
                <a:cs typeface="Calibri" panose="020F0502020204030204" pitchFamily="34" charset="0"/>
              </a:rPr>
              <a:t>2019</a:t>
            </a:r>
          </a:p>
        </p:txBody>
      </p:sp>
      <p:sp>
        <p:nvSpPr>
          <p:cNvPr id="14" name="Star: 5 Points 13">
            <a:extLst>
              <a:ext uri="{FF2B5EF4-FFF2-40B4-BE49-F238E27FC236}">
                <a16:creationId xmlns:a16="http://schemas.microsoft.com/office/drawing/2014/main" xmlns="" id="{1715B5EE-46CC-4262-9709-ACE3E64CE9D8}"/>
              </a:ext>
            </a:extLst>
          </p:cNvPr>
          <p:cNvSpPr/>
          <p:nvPr/>
        </p:nvSpPr>
        <p:spPr>
          <a:xfrm>
            <a:off x="2411760" y="2013350"/>
            <a:ext cx="253008" cy="216024"/>
          </a:xfrm>
          <a:prstGeom prst="star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5" name="Chevron 120">
            <a:extLst>
              <a:ext uri="{FF2B5EF4-FFF2-40B4-BE49-F238E27FC236}">
                <a16:creationId xmlns:a16="http://schemas.microsoft.com/office/drawing/2014/main" xmlns="" id="{87292DD5-E5A3-4658-ABC5-0FCA6E6852B1}"/>
              </a:ext>
            </a:extLst>
          </p:cNvPr>
          <p:cNvSpPr/>
          <p:nvPr/>
        </p:nvSpPr>
        <p:spPr>
          <a:xfrm>
            <a:off x="2699792" y="1869362"/>
            <a:ext cx="1456491" cy="504000"/>
          </a:xfrm>
          <a:prstGeom prst="chevron">
            <a:avLst/>
          </a:prstGeom>
          <a:solidFill>
            <a:schemeClr val="bg1">
              <a:lumMod val="85000"/>
            </a:schemeClr>
          </a:solidFill>
          <a:ln w="12700" cap="flat" cmpd="sng" algn="ctr">
            <a:solidFill>
              <a:schemeClr val="bg1">
                <a:lumMod val="75000"/>
              </a:schemeClr>
            </a:solidFill>
            <a:prstDash val="solid"/>
            <a:round/>
            <a:headEnd type="none" w="sm" len="sm"/>
            <a:tailEnd type="none" w="sm" len="sm"/>
          </a:ln>
          <a:effectLst/>
        </p:spPr>
        <p:txBody>
          <a:bodyPr lIns="0" tIns="0" rIns="0" bIns="0" anchor="ctr"/>
          <a:lstStyle/>
          <a:p>
            <a:pPr algn="ctr" fontAlgn="base">
              <a:spcBef>
                <a:spcPct val="0"/>
              </a:spcBef>
              <a:spcAft>
                <a:spcPct val="0"/>
              </a:spcAft>
            </a:pPr>
            <a:r>
              <a:rPr lang="en-US" sz="900" dirty="0">
                <a:latin typeface="Calibri" pitchFamily="34" charset="0"/>
                <a:ea typeface="ＭＳ Ｐゴシック" charset="-128"/>
                <a:cs typeface="Calibri" pitchFamily="34" charset="0"/>
              </a:rPr>
              <a:t>TSO-BSP/BRP RR market design</a:t>
            </a:r>
          </a:p>
        </p:txBody>
      </p:sp>
      <p:sp>
        <p:nvSpPr>
          <p:cNvPr id="16" name="Star: 5 Points 15">
            <a:extLst>
              <a:ext uri="{FF2B5EF4-FFF2-40B4-BE49-F238E27FC236}">
                <a16:creationId xmlns:a16="http://schemas.microsoft.com/office/drawing/2014/main" xmlns="" id="{1A455426-F946-49E1-B5C1-790AEF0740AC}"/>
              </a:ext>
            </a:extLst>
          </p:cNvPr>
          <p:cNvSpPr/>
          <p:nvPr/>
        </p:nvSpPr>
        <p:spPr>
          <a:xfrm>
            <a:off x="4266408" y="2013350"/>
            <a:ext cx="253008" cy="216024"/>
          </a:xfrm>
          <a:prstGeom prst="star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8" name="Rectangle 17">
            <a:extLst>
              <a:ext uri="{FF2B5EF4-FFF2-40B4-BE49-F238E27FC236}">
                <a16:creationId xmlns:a16="http://schemas.microsoft.com/office/drawing/2014/main" xmlns="" id="{8EA38003-6F37-46CC-BE04-25168C9C09A0}"/>
              </a:ext>
            </a:extLst>
          </p:cNvPr>
          <p:cNvSpPr/>
          <p:nvPr/>
        </p:nvSpPr>
        <p:spPr>
          <a:xfrm>
            <a:off x="8532440" y="2046558"/>
            <a:ext cx="611560" cy="369332"/>
          </a:xfrm>
          <a:prstGeom prst="rect">
            <a:avLst/>
          </a:prstGeom>
        </p:spPr>
        <p:txBody>
          <a:bodyPr wrap="square">
            <a:spAutoFit/>
          </a:bodyPr>
          <a:lstStyle/>
          <a:p>
            <a:r>
              <a:rPr lang="en-US" sz="900" b="1" dirty="0">
                <a:latin typeface="Calibri" pitchFamily="34" charset="0"/>
                <a:ea typeface="ＭＳ Ｐゴシック" charset="-128"/>
                <a:cs typeface="Calibri" pitchFamily="34" charset="0"/>
              </a:rPr>
              <a:t>GO Live window</a:t>
            </a:r>
            <a:endParaRPr lang="en-GB" sz="900" dirty="0"/>
          </a:p>
        </p:txBody>
      </p:sp>
      <p:sp>
        <p:nvSpPr>
          <p:cNvPr id="19" name="Right Arrow 83">
            <a:extLst>
              <a:ext uri="{FF2B5EF4-FFF2-40B4-BE49-F238E27FC236}">
                <a16:creationId xmlns:a16="http://schemas.microsoft.com/office/drawing/2014/main" xmlns="" id="{90335700-AD16-46FC-B3B3-CE7EC463E1D0}"/>
              </a:ext>
            </a:extLst>
          </p:cNvPr>
          <p:cNvSpPr/>
          <p:nvPr/>
        </p:nvSpPr>
        <p:spPr>
          <a:xfrm>
            <a:off x="8748239" y="1869363"/>
            <a:ext cx="313677" cy="177196"/>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0" name="Straight Connector 19">
            <a:extLst>
              <a:ext uri="{FF2B5EF4-FFF2-40B4-BE49-F238E27FC236}">
                <a16:creationId xmlns:a16="http://schemas.microsoft.com/office/drawing/2014/main" xmlns="" id="{CF2E1B20-8946-4058-911A-DB83D8ACFF70}"/>
              </a:ext>
            </a:extLst>
          </p:cNvPr>
          <p:cNvCxnSpPr>
            <a:cxnSpLocks/>
          </p:cNvCxnSpPr>
          <p:nvPr/>
        </p:nvCxnSpPr>
        <p:spPr>
          <a:xfrm>
            <a:off x="7862156" y="1819513"/>
            <a:ext cx="0" cy="1335626"/>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1" name="Star: 5 Points 20">
            <a:extLst>
              <a:ext uri="{FF2B5EF4-FFF2-40B4-BE49-F238E27FC236}">
                <a16:creationId xmlns:a16="http://schemas.microsoft.com/office/drawing/2014/main" xmlns="" id="{F4E8D12C-907B-433A-8BC6-D7C5C6BC0B0D}"/>
              </a:ext>
            </a:extLst>
          </p:cNvPr>
          <p:cNvSpPr/>
          <p:nvPr/>
        </p:nvSpPr>
        <p:spPr>
          <a:xfrm>
            <a:off x="5968955" y="3201580"/>
            <a:ext cx="253008" cy="216024"/>
          </a:xfrm>
          <a:prstGeom prst="star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22" name="ZoneTexte 1">
            <a:extLst>
              <a:ext uri="{FF2B5EF4-FFF2-40B4-BE49-F238E27FC236}">
                <a16:creationId xmlns:a16="http://schemas.microsoft.com/office/drawing/2014/main" xmlns="" id="{DF1D6236-1E81-41CB-AC8F-03953F07BBC7}"/>
              </a:ext>
            </a:extLst>
          </p:cNvPr>
          <p:cNvSpPr txBox="1">
            <a:spLocks noChangeArrowheads="1"/>
          </p:cNvSpPr>
          <p:nvPr/>
        </p:nvSpPr>
        <p:spPr bwMode="auto">
          <a:xfrm>
            <a:off x="6221963" y="3186772"/>
            <a:ext cx="2548895" cy="276999"/>
          </a:xfrm>
          <a:prstGeom prst="rect">
            <a:avLst/>
          </a:prstGeom>
          <a:noFill/>
          <a:ln>
            <a:noFill/>
          </a:ln>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fr-FR" sz="1200" dirty="0">
                <a:latin typeface="Calibri" panose="020F0502020204030204" pitchFamily="34" charset="0"/>
                <a:ea typeface="MS PGothic" panose="020B0600070205080204" pitchFamily="34" charset="-128"/>
                <a:cs typeface="Calibri" panose="020F0502020204030204" pitchFamily="34" charset="0"/>
              </a:rPr>
              <a:t>Public Consultation and NRA support</a:t>
            </a:r>
          </a:p>
        </p:txBody>
      </p:sp>
      <p:sp>
        <p:nvSpPr>
          <p:cNvPr id="23" name="Rectangle 22">
            <a:extLst>
              <a:ext uri="{FF2B5EF4-FFF2-40B4-BE49-F238E27FC236}">
                <a16:creationId xmlns:a16="http://schemas.microsoft.com/office/drawing/2014/main" xmlns="" id="{D6AB1C25-BC37-4715-A1C6-1053243E9322}"/>
              </a:ext>
            </a:extLst>
          </p:cNvPr>
          <p:cNvSpPr/>
          <p:nvPr/>
        </p:nvSpPr>
        <p:spPr>
          <a:xfrm>
            <a:off x="285074" y="3363119"/>
            <a:ext cx="2016000" cy="1908000"/>
          </a:xfrm>
          <a:prstGeom prst="rect">
            <a:avLst/>
          </a:prstGeom>
          <a:noFill/>
          <a:ln w="127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BE" sz="1400" b="1" u="sng" dirty="0">
                <a:solidFill>
                  <a:schemeClr val="tx1"/>
                </a:solidFill>
              </a:rPr>
              <a:t>TSO-TSO design: </a:t>
            </a:r>
          </a:p>
          <a:p>
            <a:pPr marL="177800" indent="-177800">
              <a:buFont typeface="Arial" panose="020B0604020202020204" pitchFamily="34" charset="0"/>
              <a:buChar char="•"/>
            </a:pPr>
            <a:r>
              <a:rPr lang="fr-BE" sz="1200" dirty="0">
                <a:solidFill>
                  <a:schemeClr val="tx1"/>
                </a:solidFill>
              </a:rPr>
              <a:t>CBA</a:t>
            </a:r>
          </a:p>
          <a:p>
            <a:pPr marL="177800" indent="-177800">
              <a:buFont typeface="Arial" panose="020B0604020202020204" pitchFamily="34" charset="0"/>
              <a:buChar char="•"/>
            </a:pPr>
            <a:r>
              <a:rPr lang="fr-BE" sz="1200" dirty="0" err="1">
                <a:solidFill>
                  <a:schemeClr val="tx1"/>
                </a:solidFill>
              </a:rPr>
              <a:t>Definition</a:t>
            </a:r>
            <a:r>
              <a:rPr lang="fr-BE" sz="1200" dirty="0">
                <a:solidFill>
                  <a:schemeClr val="tx1"/>
                </a:solidFill>
              </a:rPr>
              <a:t> of the </a:t>
            </a:r>
            <a:r>
              <a:rPr lang="fr-BE" sz="1200" dirty="0" err="1">
                <a:solidFill>
                  <a:schemeClr val="tx1"/>
                </a:solidFill>
              </a:rPr>
              <a:t>product</a:t>
            </a:r>
            <a:endParaRPr lang="fr-BE" sz="1200" dirty="0">
              <a:solidFill>
                <a:schemeClr val="tx1"/>
              </a:solidFill>
            </a:endParaRPr>
          </a:p>
          <a:p>
            <a:pPr marL="177800" indent="-177800">
              <a:buFont typeface="Arial" panose="020B0604020202020204" pitchFamily="34" charset="0"/>
              <a:buChar char="•"/>
            </a:pPr>
            <a:r>
              <a:rPr lang="fr-BE" sz="1200" dirty="0" err="1">
                <a:solidFill>
                  <a:schemeClr val="tx1"/>
                </a:solidFill>
              </a:rPr>
              <a:t>Imbalance</a:t>
            </a:r>
            <a:r>
              <a:rPr lang="fr-BE" sz="1200" dirty="0">
                <a:solidFill>
                  <a:schemeClr val="tx1"/>
                </a:solidFill>
              </a:rPr>
              <a:t> </a:t>
            </a:r>
            <a:r>
              <a:rPr lang="fr-BE" sz="1200" dirty="0" err="1">
                <a:solidFill>
                  <a:schemeClr val="tx1"/>
                </a:solidFill>
              </a:rPr>
              <a:t>need</a:t>
            </a:r>
            <a:endParaRPr lang="fr-BE" sz="1200" dirty="0">
              <a:solidFill>
                <a:schemeClr val="tx1"/>
              </a:solidFill>
            </a:endParaRPr>
          </a:p>
          <a:p>
            <a:pPr marL="177800" indent="-177800">
              <a:buFont typeface="Arial" panose="020B0604020202020204" pitchFamily="34" charset="0"/>
              <a:buChar char="•"/>
            </a:pPr>
            <a:r>
              <a:rPr lang="fr-BE" sz="1200" dirty="0">
                <a:solidFill>
                  <a:schemeClr val="tx1"/>
                </a:solidFill>
              </a:rPr>
              <a:t>Central Dispatch</a:t>
            </a:r>
          </a:p>
          <a:p>
            <a:pPr marL="177800" indent="-177800">
              <a:buFont typeface="Arial" panose="020B0604020202020204" pitchFamily="34" charset="0"/>
              <a:buChar char="•"/>
            </a:pPr>
            <a:r>
              <a:rPr lang="fr-BE" sz="1200" dirty="0" err="1">
                <a:solidFill>
                  <a:schemeClr val="tx1"/>
                </a:solidFill>
              </a:rPr>
              <a:t>Unshared</a:t>
            </a:r>
            <a:r>
              <a:rPr lang="fr-BE" sz="1200" dirty="0">
                <a:solidFill>
                  <a:schemeClr val="tx1"/>
                </a:solidFill>
              </a:rPr>
              <a:t> and </a:t>
            </a:r>
            <a:r>
              <a:rPr lang="fr-BE" sz="1200" dirty="0" err="1">
                <a:solidFill>
                  <a:schemeClr val="tx1"/>
                </a:solidFill>
              </a:rPr>
              <a:t>Restricted</a:t>
            </a:r>
            <a:r>
              <a:rPr lang="fr-BE" sz="1200" dirty="0">
                <a:solidFill>
                  <a:schemeClr val="tx1"/>
                </a:solidFill>
              </a:rPr>
              <a:t> </a:t>
            </a:r>
            <a:r>
              <a:rPr lang="fr-BE" sz="1200" dirty="0" err="1">
                <a:solidFill>
                  <a:schemeClr val="tx1"/>
                </a:solidFill>
              </a:rPr>
              <a:t>bids</a:t>
            </a:r>
            <a:endParaRPr lang="fr-BE" sz="1200" dirty="0">
              <a:solidFill>
                <a:schemeClr val="tx1"/>
              </a:solidFill>
            </a:endParaRPr>
          </a:p>
          <a:p>
            <a:pPr marL="177800" indent="-177800">
              <a:buFont typeface="Arial" panose="020B0604020202020204" pitchFamily="34" charset="0"/>
              <a:buChar char="•"/>
            </a:pPr>
            <a:r>
              <a:rPr lang="fr-BE" sz="1200" dirty="0" err="1">
                <a:solidFill>
                  <a:schemeClr val="tx1"/>
                </a:solidFill>
              </a:rPr>
              <a:t>Algorithm</a:t>
            </a:r>
            <a:endParaRPr lang="fr-BE" sz="1200" dirty="0">
              <a:solidFill>
                <a:schemeClr val="tx1"/>
              </a:solidFill>
            </a:endParaRPr>
          </a:p>
          <a:p>
            <a:pPr marL="177800" indent="-177800">
              <a:buFont typeface="Arial" panose="020B0604020202020204" pitchFamily="34" charset="0"/>
              <a:buChar char="•"/>
            </a:pPr>
            <a:r>
              <a:rPr lang="fr-BE" sz="1200" dirty="0" err="1">
                <a:solidFill>
                  <a:schemeClr val="tx1"/>
                </a:solidFill>
              </a:rPr>
              <a:t>Settlement</a:t>
            </a:r>
            <a:endParaRPr lang="fr-BE" sz="1200" dirty="0">
              <a:solidFill>
                <a:schemeClr val="tx1"/>
              </a:solidFill>
            </a:endParaRPr>
          </a:p>
          <a:p>
            <a:pPr marL="177800" indent="-177800">
              <a:buFont typeface="Arial" panose="020B0604020202020204" pitchFamily="34" charset="0"/>
              <a:buChar char="•"/>
            </a:pPr>
            <a:r>
              <a:rPr lang="fr-BE" sz="1200" dirty="0">
                <a:solidFill>
                  <a:schemeClr val="tx1"/>
                </a:solidFill>
              </a:rPr>
              <a:t>Timings</a:t>
            </a:r>
          </a:p>
        </p:txBody>
      </p:sp>
      <p:sp>
        <p:nvSpPr>
          <p:cNvPr id="24" name="Rectangle 23">
            <a:extLst>
              <a:ext uri="{FF2B5EF4-FFF2-40B4-BE49-F238E27FC236}">
                <a16:creationId xmlns:a16="http://schemas.microsoft.com/office/drawing/2014/main" xmlns="" id="{D1E3E49C-C97B-42DE-9EDF-CE5936386C68}"/>
              </a:ext>
            </a:extLst>
          </p:cNvPr>
          <p:cNvSpPr/>
          <p:nvPr/>
        </p:nvSpPr>
        <p:spPr>
          <a:xfrm>
            <a:off x="2431778" y="3774459"/>
            <a:ext cx="2016000" cy="1908000"/>
          </a:xfrm>
          <a:prstGeom prst="rect">
            <a:avLst/>
          </a:prstGeom>
          <a:noFill/>
          <a:ln w="127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BE" sz="1400" b="1" u="sng" dirty="0">
                <a:solidFill>
                  <a:schemeClr val="tx1"/>
                </a:solidFill>
              </a:rPr>
              <a:t>RR </a:t>
            </a:r>
            <a:r>
              <a:rPr lang="fr-BE" sz="1400" b="1" u="sng" dirty="0" err="1">
                <a:solidFill>
                  <a:schemeClr val="tx1"/>
                </a:solidFill>
              </a:rPr>
              <a:t>market</a:t>
            </a:r>
            <a:r>
              <a:rPr lang="fr-BE" sz="1400" b="1" u="sng" dirty="0">
                <a:solidFill>
                  <a:schemeClr val="tx1"/>
                </a:solidFill>
              </a:rPr>
              <a:t> design</a:t>
            </a:r>
          </a:p>
          <a:p>
            <a:pPr marL="177800" indent="-177800">
              <a:buFont typeface="Arial" panose="020B0604020202020204" pitchFamily="34" charset="0"/>
              <a:buChar char="•"/>
            </a:pPr>
            <a:r>
              <a:rPr lang="fr-BE" sz="1200" dirty="0">
                <a:solidFill>
                  <a:schemeClr val="tx1"/>
                </a:solidFill>
              </a:rPr>
              <a:t>TSO-TSO model</a:t>
            </a:r>
          </a:p>
          <a:p>
            <a:pPr marL="177800" indent="-177800">
              <a:buFont typeface="Arial" panose="020B0604020202020204" pitchFamily="34" charset="0"/>
              <a:buChar char="•"/>
            </a:pPr>
            <a:r>
              <a:rPr lang="fr-BE" sz="1200" dirty="0">
                <a:solidFill>
                  <a:schemeClr val="tx1"/>
                </a:solidFill>
              </a:rPr>
              <a:t>TSO-BSP/BRP model</a:t>
            </a:r>
          </a:p>
          <a:p>
            <a:pPr marL="177800" indent="-177800">
              <a:buFont typeface="Arial" panose="020B0604020202020204" pitchFamily="34" charset="0"/>
              <a:buChar char="•"/>
            </a:pPr>
            <a:r>
              <a:rPr lang="fr-BE" sz="1200" dirty="0">
                <a:solidFill>
                  <a:schemeClr val="tx1"/>
                </a:solidFill>
              </a:rPr>
              <a:t>Accepted RR Product</a:t>
            </a:r>
          </a:p>
          <a:p>
            <a:pPr marL="177800" indent="-177800">
              <a:buFont typeface="Arial" panose="020B0604020202020204" pitchFamily="34" charset="0"/>
              <a:buChar char="•"/>
            </a:pPr>
            <a:r>
              <a:rPr lang="fr-BE" sz="1200" dirty="0">
                <a:solidFill>
                  <a:schemeClr val="tx1"/>
                </a:solidFill>
              </a:rPr>
              <a:t>Harmonisation of </a:t>
            </a:r>
            <a:r>
              <a:rPr lang="fr-BE" sz="1200" dirty="0" err="1">
                <a:solidFill>
                  <a:schemeClr val="tx1"/>
                </a:solidFill>
              </a:rPr>
              <a:t>incentives</a:t>
            </a:r>
            <a:r>
              <a:rPr lang="fr-BE" sz="1200" dirty="0">
                <a:solidFill>
                  <a:schemeClr val="tx1"/>
                </a:solidFill>
              </a:rPr>
              <a:t>/</a:t>
            </a:r>
            <a:r>
              <a:rPr lang="fr-BE" sz="1200" dirty="0" err="1">
                <a:solidFill>
                  <a:schemeClr val="tx1"/>
                </a:solidFill>
              </a:rPr>
              <a:t>settlement</a:t>
            </a:r>
            <a:r>
              <a:rPr lang="fr-BE" sz="1200" dirty="0">
                <a:solidFill>
                  <a:schemeClr val="tx1"/>
                </a:solidFill>
              </a:rPr>
              <a:t> </a:t>
            </a:r>
            <a:r>
              <a:rPr lang="fr-BE" sz="1200" dirty="0" err="1">
                <a:solidFill>
                  <a:schemeClr val="tx1"/>
                </a:solidFill>
              </a:rPr>
              <a:t>rules</a:t>
            </a:r>
            <a:r>
              <a:rPr lang="fr-BE" sz="1200" dirty="0">
                <a:solidFill>
                  <a:schemeClr val="tx1"/>
                </a:solidFill>
              </a:rPr>
              <a:t>/</a:t>
            </a:r>
            <a:r>
              <a:rPr lang="fr-BE" sz="1200" dirty="0" err="1">
                <a:solidFill>
                  <a:schemeClr val="tx1"/>
                </a:solidFill>
              </a:rPr>
              <a:t>deviations</a:t>
            </a:r>
            <a:endParaRPr lang="fr-BE" sz="1200" dirty="0">
              <a:solidFill>
                <a:schemeClr val="tx1"/>
              </a:solidFill>
            </a:endParaRPr>
          </a:p>
          <a:p>
            <a:pPr marL="177800" indent="-177800">
              <a:buFont typeface="Arial" panose="020B0604020202020204" pitchFamily="34" charset="0"/>
              <a:buChar char="•"/>
            </a:pPr>
            <a:r>
              <a:rPr lang="fr-BE" sz="1200" dirty="0">
                <a:solidFill>
                  <a:schemeClr val="tx1"/>
                </a:solidFill>
              </a:rPr>
              <a:t>BEGCT </a:t>
            </a:r>
            <a:r>
              <a:rPr lang="fr-BE" sz="1200" dirty="0" err="1">
                <a:solidFill>
                  <a:schemeClr val="tx1"/>
                </a:solidFill>
              </a:rPr>
              <a:t>definition</a:t>
            </a:r>
            <a:endParaRPr lang="fr-BE" sz="1200" dirty="0">
              <a:solidFill>
                <a:schemeClr val="tx1"/>
              </a:solidFill>
            </a:endParaRPr>
          </a:p>
          <a:p>
            <a:pPr marL="177800" indent="-177800">
              <a:buFont typeface="Arial" panose="020B0604020202020204" pitchFamily="34" charset="0"/>
              <a:buChar char="•"/>
            </a:pPr>
            <a:r>
              <a:rPr lang="fr-BE" sz="1200" dirty="0" err="1">
                <a:solidFill>
                  <a:schemeClr val="tx1"/>
                </a:solidFill>
              </a:rPr>
              <a:t>Transparency</a:t>
            </a:r>
            <a:r>
              <a:rPr lang="fr-BE" sz="1200" dirty="0">
                <a:solidFill>
                  <a:schemeClr val="tx1"/>
                </a:solidFill>
              </a:rPr>
              <a:t> </a:t>
            </a:r>
            <a:r>
              <a:rPr lang="fr-BE" sz="1200" dirty="0" err="1">
                <a:solidFill>
                  <a:schemeClr val="tx1"/>
                </a:solidFill>
              </a:rPr>
              <a:t>regulation</a:t>
            </a:r>
            <a:endParaRPr lang="fr-BE" sz="1200" dirty="0">
              <a:solidFill>
                <a:schemeClr val="tx1"/>
              </a:solidFill>
            </a:endParaRPr>
          </a:p>
          <a:p>
            <a:endParaRPr lang="x-none" sz="1400" dirty="0">
              <a:solidFill>
                <a:schemeClr val="tx1"/>
              </a:solidFill>
            </a:endParaRPr>
          </a:p>
        </p:txBody>
      </p:sp>
      <p:sp>
        <p:nvSpPr>
          <p:cNvPr id="25" name="Rectangle 24">
            <a:extLst>
              <a:ext uri="{FF2B5EF4-FFF2-40B4-BE49-F238E27FC236}">
                <a16:creationId xmlns:a16="http://schemas.microsoft.com/office/drawing/2014/main" xmlns="" id="{0838B7D3-5A3F-43EE-835A-A88ADF0F1C54}"/>
              </a:ext>
            </a:extLst>
          </p:cNvPr>
          <p:cNvSpPr/>
          <p:nvPr/>
        </p:nvSpPr>
        <p:spPr>
          <a:xfrm>
            <a:off x="4572000" y="4120531"/>
            <a:ext cx="2016000" cy="1908000"/>
          </a:xfrm>
          <a:prstGeom prst="rect">
            <a:avLst/>
          </a:prstGeom>
          <a:noFill/>
          <a:ln w="127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b="1" u="sng" dirty="0">
                <a:solidFill>
                  <a:schemeClr val="tx1"/>
                </a:solidFill>
              </a:rPr>
              <a:t>Implementation Framework</a:t>
            </a:r>
          </a:p>
          <a:p>
            <a:pPr marL="177800" indent="-177800">
              <a:buFont typeface="Arial" panose="020B0604020202020204" pitchFamily="34" charset="0"/>
              <a:buChar char="•"/>
            </a:pPr>
            <a:r>
              <a:rPr lang="en-US" sz="1200" dirty="0">
                <a:solidFill>
                  <a:schemeClr val="tx1"/>
                </a:solidFill>
              </a:rPr>
              <a:t>Involvement of all RR countries into discussion</a:t>
            </a:r>
          </a:p>
          <a:p>
            <a:pPr marL="177800" indent="-177800">
              <a:buFont typeface="Arial" panose="020B0604020202020204" pitchFamily="34" charset="0"/>
              <a:buChar char="•"/>
            </a:pPr>
            <a:r>
              <a:rPr lang="en-US" sz="1200" dirty="0">
                <a:solidFill>
                  <a:schemeClr val="tx1"/>
                </a:solidFill>
              </a:rPr>
              <a:t>LIBRA TSO-TSO rules and </a:t>
            </a:r>
            <a:r>
              <a:rPr lang="en-US" sz="1200" dirty="0" err="1">
                <a:solidFill>
                  <a:schemeClr val="tx1"/>
                </a:solidFill>
              </a:rPr>
              <a:t>desing</a:t>
            </a:r>
            <a:endParaRPr lang="en-US" sz="1200" dirty="0">
              <a:solidFill>
                <a:schemeClr val="tx1"/>
              </a:solidFill>
            </a:endParaRPr>
          </a:p>
          <a:p>
            <a:pPr marL="177800" indent="-177800">
              <a:buFont typeface="Arial" panose="020B0604020202020204" pitchFamily="34" charset="0"/>
              <a:buChar char="•"/>
            </a:pPr>
            <a:r>
              <a:rPr lang="en-US" sz="1200" dirty="0">
                <a:solidFill>
                  <a:schemeClr val="tx1"/>
                </a:solidFill>
              </a:rPr>
              <a:t>RR market rules and design</a:t>
            </a:r>
          </a:p>
          <a:p>
            <a:pPr marL="177800" indent="-177800">
              <a:buFont typeface="Arial" panose="020B0604020202020204" pitchFamily="34" charset="0"/>
              <a:buChar char="•"/>
            </a:pPr>
            <a:r>
              <a:rPr lang="en-US" sz="1200" dirty="0">
                <a:solidFill>
                  <a:schemeClr val="tx1"/>
                </a:solidFill>
              </a:rPr>
              <a:t>Governance and cost-sharing rules</a:t>
            </a:r>
          </a:p>
        </p:txBody>
      </p:sp>
      <p:sp>
        <p:nvSpPr>
          <p:cNvPr id="26" name="Rectangle 25">
            <a:extLst>
              <a:ext uri="{FF2B5EF4-FFF2-40B4-BE49-F238E27FC236}">
                <a16:creationId xmlns:a16="http://schemas.microsoft.com/office/drawing/2014/main" xmlns="" id="{CA6DE40C-09C6-4DE7-B619-B6EAC28ADEFC}"/>
              </a:ext>
            </a:extLst>
          </p:cNvPr>
          <p:cNvSpPr/>
          <p:nvPr/>
        </p:nvSpPr>
        <p:spPr>
          <a:xfrm>
            <a:off x="6732240" y="4463170"/>
            <a:ext cx="2016000" cy="1702134"/>
          </a:xfrm>
          <a:prstGeom prst="rect">
            <a:avLst/>
          </a:prstGeom>
          <a:noFill/>
          <a:ln w="127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b="1" u="sng" dirty="0">
                <a:solidFill>
                  <a:schemeClr val="tx1"/>
                </a:solidFill>
              </a:rPr>
              <a:t>Development of the </a:t>
            </a:r>
          </a:p>
          <a:p>
            <a:r>
              <a:rPr lang="en-US" sz="1400" b="1" u="sng" dirty="0">
                <a:solidFill>
                  <a:schemeClr val="tx1"/>
                </a:solidFill>
              </a:rPr>
              <a:t>LIBRA platform</a:t>
            </a:r>
          </a:p>
          <a:p>
            <a:pPr marL="177800" indent="-177800">
              <a:buFont typeface="Arial" panose="020B0604020202020204" pitchFamily="34" charset="0"/>
              <a:buChar char="•"/>
            </a:pPr>
            <a:r>
              <a:rPr lang="en-US" sz="1200" dirty="0">
                <a:solidFill>
                  <a:schemeClr val="tx1"/>
                </a:solidFill>
              </a:rPr>
              <a:t>Functional design</a:t>
            </a:r>
          </a:p>
          <a:p>
            <a:pPr marL="177800" indent="-177800">
              <a:buFont typeface="Arial" panose="020B0604020202020204" pitchFamily="34" charset="0"/>
              <a:buChar char="•"/>
            </a:pPr>
            <a:r>
              <a:rPr lang="en-US" sz="1200" dirty="0">
                <a:solidFill>
                  <a:schemeClr val="tx1"/>
                </a:solidFill>
              </a:rPr>
              <a:t>Development main modules LIBRA</a:t>
            </a:r>
          </a:p>
          <a:p>
            <a:pPr marL="177800" indent="-177800">
              <a:buFont typeface="Arial" panose="020B0604020202020204" pitchFamily="34" charset="0"/>
              <a:buChar char="•"/>
            </a:pPr>
            <a:r>
              <a:rPr lang="en-US" sz="1200" dirty="0">
                <a:solidFill>
                  <a:schemeClr val="tx1"/>
                </a:solidFill>
              </a:rPr>
              <a:t>Testing (IOP and E2E)</a:t>
            </a:r>
          </a:p>
          <a:p>
            <a:pPr marL="177800" indent="-177800">
              <a:buFont typeface="Arial" panose="020B0604020202020204" pitchFamily="34" charset="0"/>
              <a:buChar char="•"/>
            </a:pPr>
            <a:r>
              <a:rPr lang="en-US" sz="1200" dirty="0">
                <a:solidFill>
                  <a:schemeClr val="tx1"/>
                </a:solidFill>
              </a:rPr>
              <a:t>Contracting of services</a:t>
            </a:r>
          </a:p>
        </p:txBody>
      </p:sp>
      <p:sp>
        <p:nvSpPr>
          <p:cNvPr id="27" name="Larme 122">
            <a:extLst>
              <a:ext uri="{FF2B5EF4-FFF2-40B4-BE49-F238E27FC236}">
                <a16:creationId xmlns:a16="http://schemas.microsoft.com/office/drawing/2014/main" xmlns="" id="{9264D7F7-B67D-4532-BFEF-B713EFF33C7A}"/>
              </a:ext>
            </a:extLst>
          </p:cNvPr>
          <p:cNvSpPr/>
          <p:nvPr/>
        </p:nvSpPr>
        <p:spPr>
          <a:xfrm>
            <a:off x="2049074" y="3217910"/>
            <a:ext cx="504000" cy="504000"/>
          </a:xfrm>
          <a:prstGeom prst="teardrop">
            <a:avLst/>
          </a:prstGeom>
          <a:solidFill>
            <a:schemeClr val="bg1">
              <a:lumMod val="9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tx1"/>
                </a:solidFill>
                <a:hlinkClick r:id="rId2" action="ppaction://hlinksldjump"/>
              </a:rPr>
              <a:t>I.</a:t>
            </a:r>
            <a:endParaRPr lang="fr-FR" sz="1200" dirty="0">
              <a:solidFill>
                <a:schemeClr val="tx1"/>
              </a:solidFill>
            </a:endParaRPr>
          </a:p>
        </p:txBody>
      </p:sp>
      <p:sp>
        <p:nvSpPr>
          <p:cNvPr id="28" name="Larme 125">
            <a:extLst>
              <a:ext uri="{FF2B5EF4-FFF2-40B4-BE49-F238E27FC236}">
                <a16:creationId xmlns:a16="http://schemas.microsoft.com/office/drawing/2014/main" xmlns="" id="{4BBA751B-338E-4B4C-902F-2DB28199FC2A}"/>
              </a:ext>
            </a:extLst>
          </p:cNvPr>
          <p:cNvSpPr/>
          <p:nvPr/>
        </p:nvSpPr>
        <p:spPr>
          <a:xfrm>
            <a:off x="4212016" y="3580259"/>
            <a:ext cx="504000" cy="504000"/>
          </a:xfrm>
          <a:prstGeom prst="teardrop">
            <a:avLst/>
          </a:prstGeom>
          <a:solidFill>
            <a:schemeClr val="bg1">
              <a:lumMod val="9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tx1"/>
                </a:solidFill>
                <a:hlinkClick r:id="rId3" action="ppaction://hlinksldjump"/>
              </a:rPr>
              <a:t>II.</a:t>
            </a:r>
            <a:endParaRPr lang="fr-FR" sz="1200" dirty="0">
              <a:solidFill>
                <a:schemeClr val="tx1"/>
              </a:solidFill>
            </a:endParaRPr>
          </a:p>
        </p:txBody>
      </p:sp>
      <p:sp>
        <p:nvSpPr>
          <p:cNvPr id="29" name="Larme 126">
            <a:extLst>
              <a:ext uri="{FF2B5EF4-FFF2-40B4-BE49-F238E27FC236}">
                <a16:creationId xmlns:a16="http://schemas.microsoft.com/office/drawing/2014/main" xmlns="" id="{AC3D43A9-1795-419B-8CDE-A08F5144641C}"/>
              </a:ext>
            </a:extLst>
          </p:cNvPr>
          <p:cNvSpPr/>
          <p:nvPr/>
        </p:nvSpPr>
        <p:spPr>
          <a:xfrm>
            <a:off x="6343390" y="3924285"/>
            <a:ext cx="504000" cy="504000"/>
          </a:xfrm>
          <a:prstGeom prst="teardrop">
            <a:avLst/>
          </a:prstGeom>
          <a:solidFill>
            <a:schemeClr val="bg1">
              <a:lumMod val="9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tx1"/>
                </a:solidFill>
                <a:hlinkClick r:id="rId4" action="ppaction://hlinksldjump"/>
              </a:rPr>
              <a:t>III.</a:t>
            </a:r>
            <a:endParaRPr lang="fr-FR" sz="1200" dirty="0">
              <a:solidFill>
                <a:schemeClr val="tx1"/>
              </a:solidFill>
            </a:endParaRPr>
          </a:p>
        </p:txBody>
      </p:sp>
      <p:sp>
        <p:nvSpPr>
          <p:cNvPr id="30" name="Larme 127">
            <a:extLst>
              <a:ext uri="{FF2B5EF4-FFF2-40B4-BE49-F238E27FC236}">
                <a16:creationId xmlns:a16="http://schemas.microsoft.com/office/drawing/2014/main" xmlns="" id="{77EFF1B8-5B70-4708-B3E8-06144F9A2445}"/>
              </a:ext>
            </a:extLst>
          </p:cNvPr>
          <p:cNvSpPr/>
          <p:nvPr/>
        </p:nvSpPr>
        <p:spPr>
          <a:xfrm>
            <a:off x="8532496" y="4228331"/>
            <a:ext cx="504000" cy="504000"/>
          </a:xfrm>
          <a:prstGeom prst="teardrop">
            <a:avLst/>
          </a:prstGeom>
          <a:solidFill>
            <a:schemeClr val="bg1">
              <a:lumMod val="9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tx1"/>
                </a:solidFill>
                <a:hlinkClick r:id="" action="ppaction://noaction"/>
              </a:rPr>
              <a:t>IV.</a:t>
            </a:r>
            <a:endParaRPr lang="fr-FR" sz="1200" dirty="0">
              <a:solidFill>
                <a:schemeClr val="tx1"/>
              </a:solidFill>
            </a:endParaRPr>
          </a:p>
        </p:txBody>
      </p:sp>
      <p:pic>
        <p:nvPicPr>
          <p:cNvPr id="31" name="Picture 30">
            <a:extLst>
              <a:ext uri="{FF2B5EF4-FFF2-40B4-BE49-F238E27FC236}">
                <a16:creationId xmlns:a16="http://schemas.microsoft.com/office/drawing/2014/main" xmlns="" id="{21107E17-90DD-4C25-ABDC-0CFCB106C05D}"/>
              </a:ext>
            </a:extLst>
          </p:cNvPr>
          <p:cNvPicPr>
            <a:picLocks noChangeAspect="1"/>
          </p:cNvPicPr>
          <p:nvPr/>
        </p:nvPicPr>
        <p:blipFill>
          <a:blip r:embed="rId5"/>
          <a:stretch>
            <a:fillRect/>
          </a:stretch>
        </p:blipFill>
        <p:spPr>
          <a:xfrm>
            <a:off x="400352" y="2279344"/>
            <a:ext cx="252000" cy="252000"/>
          </a:xfrm>
          <a:prstGeom prst="rect">
            <a:avLst/>
          </a:prstGeom>
        </p:spPr>
      </p:pic>
      <p:sp>
        <p:nvSpPr>
          <p:cNvPr id="32" name="Chevron 120">
            <a:extLst>
              <a:ext uri="{FF2B5EF4-FFF2-40B4-BE49-F238E27FC236}">
                <a16:creationId xmlns:a16="http://schemas.microsoft.com/office/drawing/2014/main" xmlns="" id="{6010C8A5-DF26-4D4E-B136-04B7885C79E6}"/>
              </a:ext>
            </a:extLst>
          </p:cNvPr>
          <p:cNvSpPr/>
          <p:nvPr/>
        </p:nvSpPr>
        <p:spPr>
          <a:xfrm>
            <a:off x="7452954" y="2507123"/>
            <a:ext cx="818404" cy="504000"/>
          </a:xfrm>
          <a:prstGeom prst="chevron">
            <a:avLst/>
          </a:prstGeom>
          <a:solidFill>
            <a:schemeClr val="bg1">
              <a:lumMod val="85000"/>
            </a:schemeClr>
          </a:solidFill>
          <a:ln w="12700" cap="flat" cmpd="sng" algn="ctr">
            <a:solidFill>
              <a:schemeClr val="bg1">
                <a:lumMod val="75000"/>
              </a:schemeClr>
            </a:solidFill>
            <a:prstDash val="solid"/>
            <a:round/>
            <a:headEnd type="none" w="sm" len="sm"/>
            <a:tailEnd type="none" w="sm" len="sm"/>
          </a:ln>
          <a:effectLst/>
        </p:spPr>
        <p:txBody>
          <a:bodyPr wrap="none" lIns="0" tIns="0" rIns="0" bIns="0" anchor="ctr"/>
          <a:lstStyle/>
          <a:p>
            <a:pPr algn="ctr" fontAlgn="base">
              <a:spcBef>
                <a:spcPct val="0"/>
              </a:spcBef>
              <a:spcAft>
                <a:spcPct val="0"/>
              </a:spcAft>
            </a:pPr>
            <a:r>
              <a:rPr lang="en-US" sz="900" dirty="0">
                <a:latin typeface="Calibri" pitchFamily="34" charset="0"/>
                <a:ea typeface="ＭＳ Ｐゴシック" charset="-128"/>
                <a:cs typeface="Calibri" pitchFamily="34" charset="0"/>
              </a:rPr>
              <a:t>//run</a:t>
            </a:r>
          </a:p>
        </p:txBody>
      </p:sp>
      <p:cxnSp>
        <p:nvCxnSpPr>
          <p:cNvPr id="33" name="Straight Connector 32">
            <a:extLst>
              <a:ext uri="{FF2B5EF4-FFF2-40B4-BE49-F238E27FC236}">
                <a16:creationId xmlns:a16="http://schemas.microsoft.com/office/drawing/2014/main" xmlns="" id="{553C2C61-D5A4-4C7F-A003-7C7278D4EDCB}"/>
              </a:ext>
            </a:extLst>
          </p:cNvPr>
          <p:cNvCxnSpPr>
            <a:cxnSpLocks/>
          </p:cNvCxnSpPr>
          <p:nvPr/>
        </p:nvCxnSpPr>
        <p:spPr>
          <a:xfrm>
            <a:off x="5550713" y="1840088"/>
            <a:ext cx="0" cy="1335626"/>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34" name="Chevron 120">
            <a:extLst>
              <a:ext uri="{FF2B5EF4-FFF2-40B4-BE49-F238E27FC236}">
                <a16:creationId xmlns:a16="http://schemas.microsoft.com/office/drawing/2014/main" xmlns="" id="{402BB5A0-CC92-4035-B4E8-810B86179D87}"/>
              </a:ext>
            </a:extLst>
          </p:cNvPr>
          <p:cNvSpPr/>
          <p:nvPr/>
        </p:nvSpPr>
        <p:spPr>
          <a:xfrm>
            <a:off x="4435624" y="1869362"/>
            <a:ext cx="1432520" cy="504000"/>
          </a:xfrm>
          <a:prstGeom prst="chevron">
            <a:avLst/>
          </a:prstGeom>
          <a:solidFill>
            <a:schemeClr val="bg1">
              <a:lumMod val="85000"/>
            </a:schemeClr>
          </a:solidFill>
          <a:ln w="12700" cap="flat" cmpd="sng" algn="ctr">
            <a:solidFill>
              <a:schemeClr val="bg1">
                <a:lumMod val="75000"/>
              </a:schemeClr>
            </a:solidFill>
            <a:prstDash val="solid"/>
            <a:round/>
            <a:headEnd type="none" w="sm" len="sm"/>
            <a:tailEnd type="none" w="sm" len="sm"/>
          </a:ln>
          <a:effectLst/>
        </p:spPr>
        <p:txBody>
          <a:bodyPr lIns="0" tIns="0" rIns="0" bIns="0" anchor="ctr"/>
          <a:lstStyle/>
          <a:p>
            <a:pPr algn="ctr" fontAlgn="base">
              <a:spcBef>
                <a:spcPct val="0"/>
              </a:spcBef>
              <a:spcAft>
                <a:spcPct val="0"/>
              </a:spcAft>
            </a:pPr>
            <a:r>
              <a:rPr lang="en-US" sz="900" dirty="0">
                <a:latin typeface="Calibri" pitchFamily="34" charset="0"/>
                <a:ea typeface="ＭＳ Ｐゴシック" charset="-128"/>
                <a:cs typeface="Calibri" pitchFamily="34" charset="0"/>
              </a:rPr>
              <a:t>Implementation Framework (GL EB requirements)</a:t>
            </a:r>
          </a:p>
        </p:txBody>
      </p:sp>
      <p:sp>
        <p:nvSpPr>
          <p:cNvPr id="35" name="Triangle isocèle 58">
            <a:extLst>
              <a:ext uri="{FF2B5EF4-FFF2-40B4-BE49-F238E27FC236}">
                <a16:creationId xmlns:a16="http://schemas.microsoft.com/office/drawing/2014/main" xmlns="" id="{F2A87DC3-CDF6-4AE5-B6D5-FBC0C900315C}"/>
              </a:ext>
            </a:extLst>
          </p:cNvPr>
          <p:cNvSpPr/>
          <p:nvPr/>
        </p:nvSpPr>
        <p:spPr>
          <a:xfrm>
            <a:off x="5499836" y="3168617"/>
            <a:ext cx="108000" cy="117941"/>
          </a:xfrm>
          <a:prstGeom prst="triangle">
            <a:avLst/>
          </a:prstGeom>
          <a:solidFill>
            <a:srgbClr val="C0000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nchor="ctr"/>
          <a:lstStyle/>
          <a:p>
            <a:pPr algn="ctr"/>
            <a:endParaRPr lang="en-GB" sz="1400">
              <a:solidFill>
                <a:schemeClr val="tx1"/>
              </a:solidFill>
              <a:latin typeface="Calibri" panose="020F0502020204030204" pitchFamily="34" charset="0"/>
              <a:cs typeface="Arial" panose="020B0604020202020204" pitchFamily="34" charset="0"/>
            </a:endParaRPr>
          </a:p>
        </p:txBody>
      </p:sp>
      <p:sp>
        <p:nvSpPr>
          <p:cNvPr id="36" name="ZoneTexte 29">
            <a:extLst>
              <a:ext uri="{FF2B5EF4-FFF2-40B4-BE49-F238E27FC236}">
                <a16:creationId xmlns:a16="http://schemas.microsoft.com/office/drawing/2014/main" xmlns="" id="{9823ED90-D9F5-4282-941E-C0EB460E0476}"/>
              </a:ext>
            </a:extLst>
          </p:cNvPr>
          <p:cNvSpPr txBox="1">
            <a:spLocks noChangeArrowheads="1"/>
          </p:cNvSpPr>
          <p:nvPr/>
        </p:nvSpPr>
        <p:spPr bwMode="auto">
          <a:xfrm>
            <a:off x="5170852" y="3319905"/>
            <a:ext cx="759722"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fr-FR" sz="900" dirty="0">
                <a:solidFill>
                  <a:schemeClr val="tx2">
                    <a:lumMod val="50000"/>
                  </a:schemeClr>
                </a:solidFill>
                <a:latin typeface="Calibri" panose="020F0502020204030204" pitchFamily="34" charset="0"/>
                <a:ea typeface="MS PGothic" panose="020B0600070205080204" pitchFamily="34" charset="-128"/>
                <a:cs typeface="Calibri" panose="020F0502020204030204" pitchFamily="34" charset="0"/>
              </a:rPr>
              <a:t>Today</a:t>
            </a:r>
          </a:p>
        </p:txBody>
      </p:sp>
      <p:pic>
        <p:nvPicPr>
          <p:cNvPr id="37" name="Picture 36">
            <a:extLst>
              <a:ext uri="{FF2B5EF4-FFF2-40B4-BE49-F238E27FC236}">
                <a16:creationId xmlns:a16="http://schemas.microsoft.com/office/drawing/2014/main" xmlns="" id="{3C9DEBF2-1048-4E7F-BDA8-CA58DAFD4539}"/>
              </a:ext>
            </a:extLst>
          </p:cNvPr>
          <p:cNvPicPr>
            <a:picLocks noChangeAspect="1"/>
          </p:cNvPicPr>
          <p:nvPr/>
        </p:nvPicPr>
        <p:blipFill>
          <a:blip r:embed="rId6"/>
          <a:stretch>
            <a:fillRect/>
          </a:stretch>
        </p:blipFill>
        <p:spPr>
          <a:xfrm>
            <a:off x="2665767" y="2279344"/>
            <a:ext cx="252000" cy="252000"/>
          </a:xfrm>
          <a:prstGeom prst="rect">
            <a:avLst/>
          </a:prstGeom>
        </p:spPr>
      </p:pic>
      <p:pic>
        <p:nvPicPr>
          <p:cNvPr id="38" name="Picture 37">
            <a:extLst>
              <a:ext uri="{FF2B5EF4-FFF2-40B4-BE49-F238E27FC236}">
                <a16:creationId xmlns:a16="http://schemas.microsoft.com/office/drawing/2014/main" xmlns="" id="{6D1C55D9-3236-412F-B6DB-30314D9F0F88}"/>
              </a:ext>
            </a:extLst>
          </p:cNvPr>
          <p:cNvPicPr>
            <a:picLocks noChangeAspect="1"/>
          </p:cNvPicPr>
          <p:nvPr/>
        </p:nvPicPr>
        <p:blipFill>
          <a:blip r:embed="rId7"/>
          <a:stretch>
            <a:fillRect/>
          </a:stretch>
        </p:blipFill>
        <p:spPr>
          <a:xfrm>
            <a:off x="4399291" y="2279344"/>
            <a:ext cx="249103" cy="252000"/>
          </a:xfrm>
          <a:prstGeom prst="rect">
            <a:avLst/>
          </a:prstGeom>
        </p:spPr>
      </p:pic>
      <p:pic>
        <p:nvPicPr>
          <p:cNvPr id="39" name="Picture 38">
            <a:extLst>
              <a:ext uri="{FF2B5EF4-FFF2-40B4-BE49-F238E27FC236}">
                <a16:creationId xmlns:a16="http://schemas.microsoft.com/office/drawing/2014/main" xmlns="" id="{8D5FD5F8-5FD1-4008-8F8D-25439401C43C}"/>
              </a:ext>
            </a:extLst>
          </p:cNvPr>
          <p:cNvPicPr>
            <a:picLocks noChangeAspect="1"/>
          </p:cNvPicPr>
          <p:nvPr/>
        </p:nvPicPr>
        <p:blipFill>
          <a:blip r:embed="rId8"/>
          <a:stretch>
            <a:fillRect/>
          </a:stretch>
        </p:blipFill>
        <p:spPr>
          <a:xfrm>
            <a:off x="5270347" y="2862237"/>
            <a:ext cx="249103" cy="252000"/>
          </a:xfrm>
          <a:prstGeom prst="rect">
            <a:avLst/>
          </a:prstGeom>
        </p:spPr>
      </p:pic>
      <p:sp>
        <p:nvSpPr>
          <p:cNvPr id="40" name="Star: 5 Points 39">
            <a:extLst>
              <a:ext uri="{FF2B5EF4-FFF2-40B4-BE49-F238E27FC236}">
                <a16:creationId xmlns:a16="http://schemas.microsoft.com/office/drawing/2014/main" xmlns="" id="{B1D8F92F-0B57-49AF-998B-882E4AC51390}"/>
              </a:ext>
            </a:extLst>
          </p:cNvPr>
          <p:cNvSpPr/>
          <p:nvPr/>
        </p:nvSpPr>
        <p:spPr>
          <a:xfrm>
            <a:off x="5930574" y="2013350"/>
            <a:ext cx="253008" cy="216024"/>
          </a:xfrm>
          <a:prstGeom prst="star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 name="Rectangle 2"/>
          <p:cNvSpPr/>
          <p:nvPr/>
        </p:nvSpPr>
        <p:spPr>
          <a:xfrm>
            <a:off x="179512" y="5805264"/>
            <a:ext cx="6311870" cy="701731"/>
          </a:xfrm>
          <a:prstGeom prst="rect">
            <a:avLst/>
          </a:prstGeom>
        </p:spPr>
        <p:txBody>
          <a:bodyPr wrap="square">
            <a:spAutoFit/>
          </a:bodyPr>
          <a:lstStyle/>
          <a:p>
            <a:pPr>
              <a:spcBef>
                <a:spcPct val="20000"/>
              </a:spcBef>
              <a:buClr>
                <a:schemeClr val="tx2"/>
              </a:buClr>
            </a:pPr>
            <a:r>
              <a:rPr lang="en-GB" dirty="0"/>
              <a:t>TERRE Website updated via link: </a:t>
            </a:r>
          </a:p>
          <a:p>
            <a:pPr>
              <a:spcBef>
                <a:spcPct val="20000"/>
              </a:spcBef>
              <a:buClr>
                <a:schemeClr val="tx2"/>
              </a:buClr>
            </a:pPr>
            <a:r>
              <a:rPr lang="en-GB" dirty="0">
                <a:hlinkClick r:id="rId9"/>
              </a:rPr>
              <a:t>https://electricity.network-codes.eu/network_codes/eb/terre/</a:t>
            </a:r>
            <a:endParaRPr lang="en-GB" dirty="0"/>
          </a:p>
        </p:txBody>
      </p:sp>
    </p:spTree>
    <p:extLst>
      <p:ext uri="{BB962C8B-B14F-4D97-AF65-F5344CB8AC3E}">
        <p14:creationId xmlns:p14="http://schemas.microsoft.com/office/powerpoint/2010/main" val="1272666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970EC4-42C7-43E0-9ADB-D8A51EFA7D04}"/>
              </a:ext>
            </a:extLst>
          </p:cNvPr>
          <p:cNvSpPr>
            <a:spLocks noGrp="1"/>
          </p:cNvSpPr>
          <p:nvPr>
            <p:ph type="title"/>
          </p:nvPr>
        </p:nvSpPr>
        <p:spPr/>
        <p:txBody>
          <a:bodyPr/>
          <a:lstStyle/>
          <a:p>
            <a:r>
              <a:rPr lang="en-GB" dirty="0"/>
              <a:t>RRIF Content overview</a:t>
            </a:r>
          </a:p>
        </p:txBody>
      </p:sp>
      <p:sp>
        <p:nvSpPr>
          <p:cNvPr id="3" name="Content Placeholder 2">
            <a:extLst>
              <a:ext uri="{FF2B5EF4-FFF2-40B4-BE49-F238E27FC236}">
                <a16:creationId xmlns:a16="http://schemas.microsoft.com/office/drawing/2014/main" xmlns="" id="{40556EC0-CCBD-4465-A1F2-C332921F4A1A}"/>
              </a:ext>
            </a:extLst>
          </p:cNvPr>
          <p:cNvSpPr>
            <a:spLocks noGrp="1"/>
          </p:cNvSpPr>
          <p:nvPr>
            <p:ph idx="1"/>
          </p:nvPr>
        </p:nvSpPr>
        <p:spPr>
          <a:xfrm>
            <a:off x="457200" y="1636477"/>
            <a:ext cx="8229600" cy="784407"/>
          </a:xfrm>
        </p:spPr>
        <p:txBody>
          <a:bodyPr>
            <a:normAutofit lnSpcReduction="10000"/>
          </a:bodyPr>
          <a:lstStyle/>
          <a:p>
            <a:r>
              <a:rPr lang="en-GB" dirty="0"/>
              <a:t>RR balancing energy need submitted by the TSOs to the RR-Platform has several characteristics:</a:t>
            </a:r>
            <a:endParaRPr lang="x-none" dirty="0"/>
          </a:p>
        </p:txBody>
      </p:sp>
      <p:sp>
        <p:nvSpPr>
          <p:cNvPr id="4" name="Date Placeholder 3">
            <a:extLst>
              <a:ext uri="{FF2B5EF4-FFF2-40B4-BE49-F238E27FC236}">
                <a16:creationId xmlns:a16="http://schemas.microsoft.com/office/drawing/2014/main" xmlns="" id="{080C011B-EAAF-4D1D-9BE2-3D51216837B9}"/>
              </a:ext>
            </a:extLst>
          </p:cNvPr>
          <p:cNvSpPr>
            <a:spLocks noGrp="1"/>
          </p:cNvSpPr>
          <p:nvPr>
            <p:ph type="dt" sz="half" idx="10"/>
          </p:nvPr>
        </p:nvSpPr>
        <p:spPr/>
        <p:txBody>
          <a:bodyPr/>
          <a:lstStyle/>
          <a:p>
            <a:fld id="{3A101B08-4580-48F3-B1CA-82F8A9B9E531}" type="datetime1">
              <a:rPr lang="fr-FR" smtClean="0"/>
              <a:t>05/03/2018</a:t>
            </a:fld>
            <a:endParaRPr lang="fr-FR"/>
          </a:p>
        </p:txBody>
      </p:sp>
      <p:sp>
        <p:nvSpPr>
          <p:cNvPr id="5" name="Slide Number Placeholder 4">
            <a:extLst>
              <a:ext uri="{FF2B5EF4-FFF2-40B4-BE49-F238E27FC236}">
                <a16:creationId xmlns:a16="http://schemas.microsoft.com/office/drawing/2014/main" xmlns="" id="{C56CE743-0B1C-442B-B6E2-D8A8B132B3AE}"/>
              </a:ext>
            </a:extLst>
          </p:cNvPr>
          <p:cNvSpPr>
            <a:spLocks noGrp="1"/>
          </p:cNvSpPr>
          <p:nvPr>
            <p:ph type="sldNum" sz="quarter" idx="12"/>
          </p:nvPr>
        </p:nvSpPr>
        <p:spPr/>
        <p:txBody>
          <a:bodyPr/>
          <a:lstStyle/>
          <a:p>
            <a:fld id="{6CA6A39B-2923-4814-8F57-BD84643AD2B4}" type="slidenum">
              <a:rPr lang="fr-FR" smtClean="0"/>
              <a:pPr/>
              <a:t>30</a:t>
            </a:fld>
            <a:endParaRPr lang="fr-FR"/>
          </a:p>
        </p:txBody>
      </p:sp>
      <p:sp>
        <p:nvSpPr>
          <p:cNvPr id="6" name="Text Placeholder 5">
            <a:extLst>
              <a:ext uri="{FF2B5EF4-FFF2-40B4-BE49-F238E27FC236}">
                <a16:creationId xmlns:a16="http://schemas.microsoft.com/office/drawing/2014/main" xmlns="" id="{C5A778F0-B28E-4C1A-84A4-26ED75B0BFE0}"/>
              </a:ext>
            </a:extLst>
          </p:cNvPr>
          <p:cNvSpPr>
            <a:spLocks noGrp="1"/>
          </p:cNvSpPr>
          <p:nvPr>
            <p:ph type="body" sz="quarter" idx="13"/>
          </p:nvPr>
        </p:nvSpPr>
        <p:spPr/>
        <p:txBody>
          <a:bodyPr/>
          <a:lstStyle/>
          <a:p>
            <a:r>
              <a:rPr lang="en-US" dirty="0"/>
              <a:t>Article 11: Framework for harmonization of terms and conditions</a:t>
            </a:r>
          </a:p>
        </p:txBody>
      </p:sp>
      <p:grpSp>
        <p:nvGrpSpPr>
          <p:cNvPr id="7" name="Group 6">
            <a:extLst>
              <a:ext uri="{FF2B5EF4-FFF2-40B4-BE49-F238E27FC236}">
                <a16:creationId xmlns:a16="http://schemas.microsoft.com/office/drawing/2014/main" xmlns="" id="{B00996F4-158B-40A4-91EF-1EAD0E4D1A91}"/>
              </a:ext>
            </a:extLst>
          </p:cNvPr>
          <p:cNvGrpSpPr/>
          <p:nvPr/>
        </p:nvGrpSpPr>
        <p:grpSpPr>
          <a:xfrm>
            <a:off x="457200" y="1238434"/>
            <a:ext cx="7776864" cy="398042"/>
            <a:chOff x="195029" y="1374774"/>
            <a:chExt cx="7776864" cy="398042"/>
          </a:xfrm>
        </p:grpSpPr>
        <p:cxnSp>
          <p:nvCxnSpPr>
            <p:cNvPr id="8" name="Straight Connector 7">
              <a:extLst>
                <a:ext uri="{FF2B5EF4-FFF2-40B4-BE49-F238E27FC236}">
                  <a16:creationId xmlns:a16="http://schemas.microsoft.com/office/drawing/2014/main" xmlns="" id="{88FCB801-EF93-4406-B461-3BF4099B11FB}"/>
                </a:ext>
              </a:extLst>
            </p:cNvPr>
            <p:cNvCxnSpPr/>
            <p:nvPr/>
          </p:nvCxnSpPr>
          <p:spPr>
            <a:xfrm>
              <a:off x="195029" y="1772816"/>
              <a:ext cx="7776864"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xmlns="" id="{B5D64B30-CF32-4DDD-9024-A459A4C5F908}"/>
                </a:ext>
              </a:extLst>
            </p:cNvPr>
            <p:cNvSpPr/>
            <p:nvPr/>
          </p:nvSpPr>
          <p:spPr>
            <a:xfrm>
              <a:off x="195029" y="1374774"/>
              <a:ext cx="2720787" cy="361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r>
                <a:rPr lang="en-US" b="1" dirty="0">
                  <a:solidFill>
                    <a:srgbClr val="1F497D"/>
                  </a:solidFill>
                </a:rPr>
                <a:t>RR balancing energy need</a:t>
              </a:r>
            </a:p>
          </p:txBody>
        </p:sp>
      </p:grpSp>
      <p:graphicFrame>
        <p:nvGraphicFramePr>
          <p:cNvPr id="10" name="Table 9">
            <a:extLst>
              <a:ext uri="{FF2B5EF4-FFF2-40B4-BE49-F238E27FC236}">
                <a16:creationId xmlns:a16="http://schemas.microsoft.com/office/drawing/2014/main" xmlns="" id="{9CE161C3-1E69-40BB-A5B3-C2B32E2B108B}"/>
              </a:ext>
            </a:extLst>
          </p:cNvPr>
          <p:cNvGraphicFramePr>
            <a:graphicFrameLocks noGrp="1"/>
          </p:cNvGraphicFramePr>
          <p:nvPr>
            <p:extLst/>
          </p:nvPr>
        </p:nvGraphicFramePr>
        <p:xfrm>
          <a:off x="457200" y="2314873"/>
          <a:ext cx="8363272" cy="4041459"/>
        </p:xfrm>
        <a:graphic>
          <a:graphicData uri="http://schemas.openxmlformats.org/drawingml/2006/table">
            <a:tbl>
              <a:tblPr firstRow="1" firstCol="1" bandRow="1">
                <a:tableStyleId>{5C22544A-7EE6-4342-B048-85BDC9FD1C3A}</a:tableStyleId>
              </a:tblPr>
              <a:tblGrid>
                <a:gridCol w="2676127">
                  <a:extLst>
                    <a:ext uri="{9D8B030D-6E8A-4147-A177-3AD203B41FA5}">
                      <a16:colId xmlns:a16="http://schemas.microsoft.com/office/drawing/2014/main" xmlns="" val="902552984"/>
                    </a:ext>
                  </a:extLst>
                </a:gridCol>
                <a:gridCol w="5687145">
                  <a:extLst>
                    <a:ext uri="{9D8B030D-6E8A-4147-A177-3AD203B41FA5}">
                      <a16:colId xmlns:a16="http://schemas.microsoft.com/office/drawing/2014/main" xmlns="" val="3131444997"/>
                    </a:ext>
                  </a:extLst>
                </a:gridCol>
              </a:tblGrid>
              <a:tr h="259692">
                <a:tc>
                  <a:txBody>
                    <a:bodyPr/>
                    <a:lstStyle/>
                    <a:p>
                      <a:pPr algn="ctr">
                        <a:spcAft>
                          <a:spcPts val="0"/>
                        </a:spcAft>
                      </a:pPr>
                      <a:r>
                        <a:rPr lang="en-GB" sz="1400" dirty="0">
                          <a:effectLst/>
                        </a:rPr>
                        <a:t>Minimum size</a:t>
                      </a:r>
                      <a:endParaRPr lang="x-none"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n-GB" sz="1400" dirty="0">
                          <a:effectLst/>
                        </a:rPr>
                        <a:t>1 MW </a:t>
                      </a:r>
                      <a:endParaRPr lang="x-none"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3374826698"/>
                  </a:ext>
                </a:extLst>
              </a:tr>
              <a:tr h="259692">
                <a:tc>
                  <a:txBody>
                    <a:bodyPr/>
                    <a:lstStyle/>
                    <a:p>
                      <a:pPr algn="ctr">
                        <a:spcAft>
                          <a:spcPts val="0"/>
                        </a:spcAft>
                      </a:pPr>
                      <a:r>
                        <a:rPr lang="en-GB" sz="1400">
                          <a:effectLst/>
                        </a:rPr>
                        <a:t>Minimum delivery period</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n-GB" sz="1400">
                          <a:effectLst/>
                        </a:rPr>
                        <a:t>15 min</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2801871101"/>
                  </a:ext>
                </a:extLst>
              </a:tr>
              <a:tr h="259692">
                <a:tc>
                  <a:txBody>
                    <a:bodyPr/>
                    <a:lstStyle/>
                    <a:p>
                      <a:pPr algn="ctr">
                        <a:spcAft>
                          <a:spcPts val="0"/>
                        </a:spcAft>
                      </a:pPr>
                      <a:r>
                        <a:rPr lang="en-GB" sz="1400">
                          <a:effectLst/>
                        </a:rPr>
                        <a:t>Max delivery period</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n-GB" sz="1400">
                          <a:effectLst/>
                        </a:rPr>
                        <a:t>60 min</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3501547055"/>
                  </a:ext>
                </a:extLst>
              </a:tr>
              <a:tr h="259692">
                <a:tc>
                  <a:txBody>
                    <a:bodyPr/>
                    <a:lstStyle/>
                    <a:p>
                      <a:pPr algn="ctr">
                        <a:spcAft>
                          <a:spcPts val="0"/>
                        </a:spcAft>
                      </a:pPr>
                      <a:r>
                        <a:rPr lang="en-GB" sz="1400">
                          <a:effectLst/>
                        </a:rPr>
                        <a:t>Location</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n-GB" sz="1400">
                          <a:effectLst/>
                        </a:rPr>
                        <a:t>Bidding zones (ex: several needs for Italy) </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262146752"/>
                  </a:ext>
                </a:extLst>
              </a:tr>
              <a:tr h="946795">
                <a:tc>
                  <a:txBody>
                    <a:bodyPr/>
                    <a:lstStyle/>
                    <a:p>
                      <a:pPr algn="ctr">
                        <a:spcAft>
                          <a:spcPts val="0"/>
                        </a:spcAft>
                      </a:pPr>
                      <a:r>
                        <a:rPr lang="en-GB" sz="1400">
                          <a:effectLst/>
                        </a:rPr>
                        <a:t>Maximum Size</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ts val="1400"/>
                        </a:lnSpc>
                        <a:spcAft>
                          <a:spcPts val="0"/>
                        </a:spcAft>
                      </a:pPr>
                      <a:r>
                        <a:rPr lang="en-GB" sz="1400">
                          <a:effectLst/>
                        </a:rPr>
                        <a:t>The maximum size of the RR balancing energy need submitted by the TSO for its LCF area should be less or equal to the sum of the shared Offers made in the same direction. Under certain conditions, a TSO can notify the system which will apply an exemption to this rule</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2802480317"/>
                  </a:ext>
                </a:extLst>
              </a:tr>
              <a:tr h="259692">
                <a:tc>
                  <a:txBody>
                    <a:bodyPr/>
                    <a:lstStyle/>
                    <a:p>
                      <a:pPr algn="ctr">
                        <a:spcAft>
                          <a:spcPts val="0"/>
                        </a:spcAft>
                      </a:pPr>
                      <a:r>
                        <a:rPr lang="en-GB" sz="1400">
                          <a:effectLst/>
                        </a:rPr>
                        <a:t>Divisible Volume</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n-GB" sz="1400">
                          <a:effectLst/>
                        </a:rPr>
                        <a:t>Under the responsibility of TSO to a resolution of 1MW</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1064523456"/>
                  </a:ext>
                </a:extLst>
              </a:tr>
              <a:tr h="757436">
                <a:tc>
                  <a:txBody>
                    <a:bodyPr/>
                    <a:lstStyle/>
                    <a:p>
                      <a:pPr algn="ctr">
                        <a:spcAft>
                          <a:spcPts val="0"/>
                        </a:spcAft>
                      </a:pPr>
                      <a:r>
                        <a:rPr lang="en-GB" sz="1400">
                          <a:effectLst/>
                        </a:rPr>
                        <a:t>Price</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ts val="1400"/>
                        </a:lnSpc>
                        <a:spcAft>
                          <a:spcPts val="0"/>
                        </a:spcAft>
                      </a:pPr>
                      <a:r>
                        <a:rPr lang="en-GB" sz="1400">
                          <a:effectLst/>
                        </a:rPr>
                        <a:t>For inelastic needs TSOs will not price their needs. For elastic needs a price will be submitted, which will set a min/max price each TSO is willing to receive/pay to satisfy its needs. Its resolution is 0.01€/MWh. </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4217587570"/>
                  </a:ext>
                </a:extLst>
              </a:tr>
              <a:tr h="259692">
                <a:tc>
                  <a:txBody>
                    <a:bodyPr/>
                    <a:lstStyle/>
                    <a:p>
                      <a:pPr algn="ctr">
                        <a:spcAft>
                          <a:spcPts val="0"/>
                        </a:spcAft>
                      </a:pPr>
                      <a:r>
                        <a:rPr lang="en-GB" sz="1400">
                          <a:effectLst/>
                        </a:rPr>
                        <a:t> Time Resolution</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marL="225425" algn="ctr">
                        <a:spcAft>
                          <a:spcPts val="0"/>
                        </a:spcAft>
                      </a:pPr>
                      <a:r>
                        <a:rPr lang="en-GB" sz="1400">
                          <a:effectLst/>
                        </a:rPr>
                        <a:t>15 min </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452009720"/>
                  </a:ext>
                </a:extLst>
              </a:tr>
              <a:tr h="259692">
                <a:tc>
                  <a:txBody>
                    <a:bodyPr/>
                    <a:lstStyle/>
                    <a:p>
                      <a:pPr algn="ctr">
                        <a:spcAft>
                          <a:spcPts val="0"/>
                        </a:spcAft>
                      </a:pPr>
                      <a:r>
                        <a:rPr lang="en-GB" sz="1400">
                          <a:effectLst/>
                        </a:rPr>
                        <a:t>Firmness</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marL="225425" algn="ctr">
                        <a:spcAft>
                          <a:spcPts val="0"/>
                        </a:spcAft>
                      </a:pPr>
                      <a:r>
                        <a:rPr lang="en-GB" sz="1400">
                          <a:effectLst/>
                        </a:rPr>
                        <a:t>Yes</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547253508"/>
                  </a:ext>
                </a:extLst>
              </a:tr>
              <a:tr h="259692">
                <a:tc>
                  <a:txBody>
                    <a:bodyPr/>
                    <a:lstStyle/>
                    <a:p>
                      <a:pPr algn="ctr">
                        <a:spcAft>
                          <a:spcPts val="0"/>
                        </a:spcAft>
                      </a:pPr>
                      <a:r>
                        <a:rPr lang="en-GB" sz="1400">
                          <a:effectLst/>
                        </a:rPr>
                        <a:t>Direction</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marL="225425" algn="ctr">
                        <a:spcAft>
                          <a:spcPts val="0"/>
                        </a:spcAft>
                      </a:pPr>
                      <a:r>
                        <a:rPr lang="en-GB" sz="1400">
                          <a:effectLst/>
                        </a:rPr>
                        <a:t>Positive (system short) or Negative (system long)</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1882730002"/>
                  </a:ext>
                </a:extLst>
              </a:tr>
              <a:tr h="259692">
                <a:tc>
                  <a:txBody>
                    <a:bodyPr/>
                    <a:lstStyle/>
                    <a:p>
                      <a:pPr algn="ctr">
                        <a:spcAft>
                          <a:spcPts val="0"/>
                        </a:spcAft>
                      </a:pPr>
                      <a:r>
                        <a:rPr lang="en-GB" sz="1400">
                          <a:effectLst/>
                        </a:rPr>
                        <a:t>Tolerance Band in volume</a:t>
                      </a:r>
                      <a:endParaRPr lang="x-non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marL="225425" algn="ctr">
                        <a:spcAft>
                          <a:spcPts val="0"/>
                        </a:spcAft>
                      </a:pPr>
                      <a:r>
                        <a:rPr lang="en-GB" sz="1400" dirty="0">
                          <a:effectLst/>
                        </a:rPr>
                        <a:t>Parameter under the responsibility of RR TSO</a:t>
                      </a:r>
                      <a:endParaRPr lang="x-none"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964099251"/>
                  </a:ext>
                </a:extLst>
              </a:tr>
            </a:tbl>
          </a:graphicData>
        </a:graphic>
      </p:graphicFrame>
    </p:spTree>
    <p:extLst>
      <p:ext uri="{BB962C8B-B14F-4D97-AF65-F5344CB8AC3E}">
        <p14:creationId xmlns:p14="http://schemas.microsoft.com/office/powerpoint/2010/main" val="1783702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970EC4-42C7-43E0-9ADB-D8A51EFA7D04}"/>
              </a:ext>
            </a:extLst>
          </p:cNvPr>
          <p:cNvSpPr>
            <a:spLocks noGrp="1"/>
          </p:cNvSpPr>
          <p:nvPr>
            <p:ph type="title"/>
          </p:nvPr>
        </p:nvSpPr>
        <p:spPr/>
        <p:txBody>
          <a:bodyPr/>
          <a:lstStyle/>
          <a:p>
            <a:r>
              <a:rPr lang="en-GB" dirty="0"/>
              <a:t>RRIF Content overview</a:t>
            </a:r>
          </a:p>
        </p:txBody>
      </p:sp>
      <p:sp>
        <p:nvSpPr>
          <p:cNvPr id="3" name="Content Placeholder 2">
            <a:extLst>
              <a:ext uri="{FF2B5EF4-FFF2-40B4-BE49-F238E27FC236}">
                <a16:creationId xmlns:a16="http://schemas.microsoft.com/office/drawing/2014/main" xmlns="" id="{40556EC0-CCBD-4465-A1F2-C332921F4A1A}"/>
              </a:ext>
            </a:extLst>
          </p:cNvPr>
          <p:cNvSpPr>
            <a:spLocks noGrp="1"/>
          </p:cNvSpPr>
          <p:nvPr>
            <p:ph idx="1"/>
          </p:nvPr>
        </p:nvSpPr>
        <p:spPr>
          <a:xfrm>
            <a:off x="457200" y="1636477"/>
            <a:ext cx="8229600" cy="784407"/>
          </a:xfrm>
        </p:spPr>
        <p:txBody>
          <a:bodyPr>
            <a:noAutofit/>
          </a:bodyPr>
          <a:lstStyle/>
          <a:p>
            <a:r>
              <a:rPr lang="en-GB" dirty="0"/>
              <a:t>The RR TSOs will be allowed to submit a desired flow to RR-Platform for a specific interconnection. </a:t>
            </a:r>
            <a:endParaRPr lang="x-none" dirty="0"/>
          </a:p>
        </p:txBody>
      </p:sp>
      <p:sp>
        <p:nvSpPr>
          <p:cNvPr id="4" name="Date Placeholder 3">
            <a:extLst>
              <a:ext uri="{FF2B5EF4-FFF2-40B4-BE49-F238E27FC236}">
                <a16:creationId xmlns:a16="http://schemas.microsoft.com/office/drawing/2014/main" xmlns="" id="{080C011B-EAAF-4D1D-9BE2-3D51216837B9}"/>
              </a:ext>
            </a:extLst>
          </p:cNvPr>
          <p:cNvSpPr>
            <a:spLocks noGrp="1"/>
          </p:cNvSpPr>
          <p:nvPr>
            <p:ph type="dt" sz="half" idx="10"/>
          </p:nvPr>
        </p:nvSpPr>
        <p:spPr/>
        <p:txBody>
          <a:bodyPr/>
          <a:lstStyle/>
          <a:p>
            <a:fld id="{3A101B08-4580-48F3-B1CA-82F8A9B9E531}" type="datetime1">
              <a:rPr lang="fr-FR" smtClean="0"/>
              <a:t>05/03/2018</a:t>
            </a:fld>
            <a:endParaRPr lang="fr-FR"/>
          </a:p>
        </p:txBody>
      </p:sp>
      <p:sp>
        <p:nvSpPr>
          <p:cNvPr id="5" name="Slide Number Placeholder 4">
            <a:extLst>
              <a:ext uri="{FF2B5EF4-FFF2-40B4-BE49-F238E27FC236}">
                <a16:creationId xmlns:a16="http://schemas.microsoft.com/office/drawing/2014/main" xmlns="" id="{C56CE743-0B1C-442B-B6E2-D8A8B132B3AE}"/>
              </a:ext>
            </a:extLst>
          </p:cNvPr>
          <p:cNvSpPr>
            <a:spLocks noGrp="1"/>
          </p:cNvSpPr>
          <p:nvPr>
            <p:ph type="sldNum" sz="quarter" idx="12"/>
          </p:nvPr>
        </p:nvSpPr>
        <p:spPr/>
        <p:txBody>
          <a:bodyPr/>
          <a:lstStyle/>
          <a:p>
            <a:fld id="{6CA6A39B-2923-4814-8F57-BD84643AD2B4}" type="slidenum">
              <a:rPr lang="fr-FR" smtClean="0"/>
              <a:pPr/>
              <a:t>31</a:t>
            </a:fld>
            <a:endParaRPr lang="fr-FR"/>
          </a:p>
        </p:txBody>
      </p:sp>
      <p:sp>
        <p:nvSpPr>
          <p:cNvPr id="6" name="Text Placeholder 5">
            <a:extLst>
              <a:ext uri="{FF2B5EF4-FFF2-40B4-BE49-F238E27FC236}">
                <a16:creationId xmlns:a16="http://schemas.microsoft.com/office/drawing/2014/main" xmlns="" id="{C5A778F0-B28E-4C1A-84A4-26ED75B0BFE0}"/>
              </a:ext>
            </a:extLst>
          </p:cNvPr>
          <p:cNvSpPr>
            <a:spLocks noGrp="1"/>
          </p:cNvSpPr>
          <p:nvPr>
            <p:ph type="body" sz="quarter" idx="13"/>
          </p:nvPr>
        </p:nvSpPr>
        <p:spPr/>
        <p:txBody>
          <a:bodyPr/>
          <a:lstStyle/>
          <a:p>
            <a:r>
              <a:rPr lang="en-US" dirty="0"/>
              <a:t>Article 11: Framework for harmonization of terms and conditions</a:t>
            </a:r>
          </a:p>
        </p:txBody>
      </p:sp>
      <p:grpSp>
        <p:nvGrpSpPr>
          <p:cNvPr id="7" name="Group 6">
            <a:extLst>
              <a:ext uri="{FF2B5EF4-FFF2-40B4-BE49-F238E27FC236}">
                <a16:creationId xmlns:a16="http://schemas.microsoft.com/office/drawing/2014/main" xmlns="" id="{B00996F4-158B-40A4-91EF-1EAD0E4D1A91}"/>
              </a:ext>
            </a:extLst>
          </p:cNvPr>
          <p:cNvGrpSpPr/>
          <p:nvPr/>
        </p:nvGrpSpPr>
        <p:grpSpPr>
          <a:xfrm>
            <a:off x="457200" y="1238434"/>
            <a:ext cx="7776864" cy="398042"/>
            <a:chOff x="195029" y="1374774"/>
            <a:chExt cx="7776864" cy="398042"/>
          </a:xfrm>
        </p:grpSpPr>
        <p:cxnSp>
          <p:nvCxnSpPr>
            <p:cNvPr id="8" name="Straight Connector 7">
              <a:extLst>
                <a:ext uri="{FF2B5EF4-FFF2-40B4-BE49-F238E27FC236}">
                  <a16:creationId xmlns:a16="http://schemas.microsoft.com/office/drawing/2014/main" xmlns="" id="{88FCB801-EF93-4406-B461-3BF4099B11FB}"/>
                </a:ext>
              </a:extLst>
            </p:cNvPr>
            <p:cNvCxnSpPr/>
            <p:nvPr/>
          </p:nvCxnSpPr>
          <p:spPr>
            <a:xfrm>
              <a:off x="195029" y="1772816"/>
              <a:ext cx="7776864"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xmlns="" id="{B5D64B30-CF32-4DDD-9024-A459A4C5F908}"/>
                </a:ext>
              </a:extLst>
            </p:cNvPr>
            <p:cNvSpPr/>
            <p:nvPr/>
          </p:nvSpPr>
          <p:spPr>
            <a:xfrm>
              <a:off x="195029" y="1374774"/>
              <a:ext cx="2720787" cy="361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r>
                <a:rPr lang="en-US" b="1" dirty="0">
                  <a:solidFill>
                    <a:srgbClr val="1F497D"/>
                  </a:solidFill>
                </a:rPr>
                <a:t>Controllability of interconnection</a:t>
              </a:r>
            </a:p>
          </p:txBody>
        </p:sp>
      </p:grpSp>
      <p:grpSp>
        <p:nvGrpSpPr>
          <p:cNvPr id="11" name="Group 10">
            <a:extLst>
              <a:ext uri="{FF2B5EF4-FFF2-40B4-BE49-F238E27FC236}">
                <a16:creationId xmlns:a16="http://schemas.microsoft.com/office/drawing/2014/main" xmlns="" id="{A862EBC6-F1DB-4657-BE17-4EE6A49FFF74}"/>
              </a:ext>
            </a:extLst>
          </p:cNvPr>
          <p:cNvGrpSpPr/>
          <p:nvPr/>
        </p:nvGrpSpPr>
        <p:grpSpPr>
          <a:xfrm>
            <a:off x="457200" y="2431517"/>
            <a:ext cx="7776864" cy="398042"/>
            <a:chOff x="195029" y="1374774"/>
            <a:chExt cx="7776864" cy="398042"/>
          </a:xfrm>
        </p:grpSpPr>
        <p:cxnSp>
          <p:nvCxnSpPr>
            <p:cNvPr id="12" name="Straight Connector 11">
              <a:extLst>
                <a:ext uri="{FF2B5EF4-FFF2-40B4-BE49-F238E27FC236}">
                  <a16:creationId xmlns:a16="http://schemas.microsoft.com/office/drawing/2014/main" xmlns="" id="{EB1C1811-F3CB-4E7A-9E2F-964B493F3D1A}"/>
                </a:ext>
              </a:extLst>
            </p:cNvPr>
            <p:cNvCxnSpPr/>
            <p:nvPr/>
          </p:nvCxnSpPr>
          <p:spPr>
            <a:xfrm>
              <a:off x="195029" y="1772816"/>
              <a:ext cx="7776864"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xmlns="" id="{13861A85-DCBF-4E0A-B404-0B4921FFFF3A}"/>
                </a:ext>
              </a:extLst>
            </p:cNvPr>
            <p:cNvSpPr/>
            <p:nvPr/>
          </p:nvSpPr>
          <p:spPr>
            <a:xfrm>
              <a:off x="195029" y="1374774"/>
              <a:ext cx="2720787" cy="361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r>
                <a:rPr lang="en-US" b="1" dirty="0">
                  <a:solidFill>
                    <a:srgbClr val="1F497D"/>
                  </a:solidFill>
                </a:rPr>
                <a:t>Cap and floors prices</a:t>
              </a:r>
            </a:p>
          </p:txBody>
        </p:sp>
      </p:grpSp>
      <p:sp>
        <p:nvSpPr>
          <p:cNvPr id="14" name="Content Placeholder 2">
            <a:extLst>
              <a:ext uri="{FF2B5EF4-FFF2-40B4-BE49-F238E27FC236}">
                <a16:creationId xmlns:a16="http://schemas.microsoft.com/office/drawing/2014/main" xmlns="" id="{0D76F91E-935C-4619-A453-4A2082580D82}"/>
              </a:ext>
            </a:extLst>
          </p:cNvPr>
          <p:cNvSpPr txBox="1">
            <a:spLocks/>
          </p:cNvSpPr>
          <p:nvPr/>
        </p:nvSpPr>
        <p:spPr>
          <a:xfrm>
            <a:off x="457200" y="2991507"/>
            <a:ext cx="8229600" cy="10369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chemeClr val="tx2"/>
              </a:buClr>
              <a:buFont typeface="Wingdings" panose="05000000000000000000" pitchFamily="2" charset="2"/>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a:t>The TSOs suggest to not apply caps and floors to the balancing energy offers submitted to RR-Platform. Only technical price limit will be applied (IT limits).</a:t>
            </a:r>
            <a:endParaRPr lang="x-none" dirty="0"/>
          </a:p>
        </p:txBody>
      </p:sp>
      <p:grpSp>
        <p:nvGrpSpPr>
          <p:cNvPr id="15" name="Group 14">
            <a:extLst>
              <a:ext uri="{FF2B5EF4-FFF2-40B4-BE49-F238E27FC236}">
                <a16:creationId xmlns:a16="http://schemas.microsoft.com/office/drawing/2014/main" xmlns="" id="{11305BB2-6CFB-4574-874B-176AA0359664}"/>
              </a:ext>
            </a:extLst>
          </p:cNvPr>
          <p:cNvGrpSpPr/>
          <p:nvPr/>
        </p:nvGrpSpPr>
        <p:grpSpPr>
          <a:xfrm>
            <a:off x="457200" y="4177191"/>
            <a:ext cx="7776864" cy="398042"/>
            <a:chOff x="195029" y="1374774"/>
            <a:chExt cx="7776864" cy="398042"/>
          </a:xfrm>
        </p:grpSpPr>
        <p:cxnSp>
          <p:nvCxnSpPr>
            <p:cNvPr id="16" name="Straight Connector 15">
              <a:extLst>
                <a:ext uri="{FF2B5EF4-FFF2-40B4-BE49-F238E27FC236}">
                  <a16:creationId xmlns:a16="http://schemas.microsoft.com/office/drawing/2014/main" xmlns="" id="{C9907348-27E5-4E4F-98A6-4D459991083C}"/>
                </a:ext>
              </a:extLst>
            </p:cNvPr>
            <p:cNvCxnSpPr/>
            <p:nvPr/>
          </p:nvCxnSpPr>
          <p:spPr>
            <a:xfrm>
              <a:off x="195029" y="1772816"/>
              <a:ext cx="7776864"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xmlns="" id="{E4F295BA-A16D-4A5F-8DBA-F04C745EBBB3}"/>
                </a:ext>
              </a:extLst>
            </p:cNvPr>
            <p:cNvSpPr/>
            <p:nvPr/>
          </p:nvSpPr>
          <p:spPr>
            <a:xfrm>
              <a:off x="195029" y="1374774"/>
              <a:ext cx="2720787" cy="361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r>
                <a:rPr lang="en-US" b="1" dirty="0">
                  <a:solidFill>
                    <a:srgbClr val="1F497D"/>
                  </a:solidFill>
                </a:rPr>
                <a:t>Harmonized Cross-Zonal scheduling steps and number of daily clearings</a:t>
              </a:r>
            </a:p>
          </p:txBody>
        </p:sp>
      </p:grpSp>
      <p:sp>
        <p:nvSpPr>
          <p:cNvPr id="18" name="Content Placeholder 2">
            <a:extLst>
              <a:ext uri="{FF2B5EF4-FFF2-40B4-BE49-F238E27FC236}">
                <a16:creationId xmlns:a16="http://schemas.microsoft.com/office/drawing/2014/main" xmlns="" id="{77592CC5-99E5-4D5E-A2D8-C3A30935DBB3}"/>
              </a:ext>
            </a:extLst>
          </p:cNvPr>
          <p:cNvSpPr txBox="1">
            <a:spLocks/>
          </p:cNvSpPr>
          <p:nvPr/>
        </p:nvSpPr>
        <p:spPr>
          <a:xfrm>
            <a:off x="457200" y="4673927"/>
            <a:ext cx="8229600" cy="168242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tx2"/>
              </a:buClr>
              <a:buFont typeface="Wingdings" panose="05000000000000000000" pitchFamily="2" charset="2"/>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a:t>The RR TSOs will reduce the cross-border scheduling steps to less than 60min for the borders included in RR region</a:t>
            </a:r>
          </a:p>
          <a:p>
            <a:r>
              <a:rPr lang="en-GB" dirty="0"/>
              <a:t>At the launch of the RR-Platform, the number of daily gates will be 24</a:t>
            </a:r>
            <a:endParaRPr lang="x-none" dirty="0"/>
          </a:p>
        </p:txBody>
      </p:sp>
    </p:spTree>
    <p:extLst>
      <p:ext uri="{BB962C8B-B14F-4D97-AF65-F5344CB8AC3E}">
        <p14:creationId xmlns:p14="http://schemas.microsoft.com/office/powerpoint/2010/main" val="30450800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970EC4-42C7-43E0-9ADB-D8A51EFA7D04}"/>
              </a:ext>
            </a:extLst>
          </p:cNvPr>
          <p:cNvSpPr>
            <a:spLocks noGrp="1"/>
          </p:cNvSpPr>
          <p:nvPr>
            <p:ph type="title"/>
          </p:nvPr>
        </p:nvSpPr>
        <p:spPr/>
        <p:txBody>
          <a:bodyPr/>
          <a:lstStyle/>
          <a:p>
            <a:r>
              <a:rPr lang="en-GB" dirty="0"/>
              <a:t>RRIF Content overview</a:t>
            </a:r>
          </a:p>
        </p:txBody>
      </p:sp>
      <p:sp>
        <p:nvSpPr>
          <p:cNvPr id="3" name="Content Placeholder 2">
            <a:extLst>
              <a:ext uri="{FF2B5EF4-FFF2-40B4-BE49-F238E27FC236}">
                <a16:creationId xmlns:a16="http://schemas.microsoft.com/office/drawing/2014/main" xmlns="" id="{40556EC0-CCBD-4465-A1F2-C332921F4A1A}"/>
              </a:ext>
            </a:extLst>
          </p:cNvPr>
          <p:cNvSpPr>
            <a:spLocks noGrp="1"/>
          </p:cNvSpPr>
          <p:nvPr>
            <p:ph idx="1"/>
          </p:nvPr>
        </p:nvSpPr>
        <p:spPr>
          <a:xfrm>
            <a:off x="457200" y="1636477"/>
            <a:ext cx="8229600" cy="784407"/>
          </a:xfrm>
        </p:spPr>
        <p:txBody>
          <a:bodyPr>
            <a:noAutofit/>
          </a:bodyPr>
          <a:lstStyle/>
          <a:p>
            <a:r>
              <a:rPr lang="de-DE" dirty="0"/>
              <a:t>To become a BSP it is necessary to perform a qualification</a:t>
            </a:r>
          </a:p>
          <a:p>
            <a:r>
              <a:rPr lang="de-DE" dirty="0"/>
              <a:t>The BSPs for RR must be able to provide a RR standard product and exchange necessary information with the TSO</a:t>
            </a:r>
          </a:p>
          <a:p>
            <a:r>
              <a:rPr lang="en-GB" dirty="0"/>
              <a:t>The BSPs will be settled for the requested volume of energy;</a:t>
            </a:r>
            <a:endParaRPr lang="x-none" dirty="0"/>
          </a:p>
          <a:p>
            <a:r>
              <a:rPr lang="de-DE" dirty="0"/>
              <a:t>The BSPs will receive the cross-zonal marginal price.</a:t>
            </a:r>
          </a:p>
          <a:p>
            <a:r>
              <a:rPr lang="en-GB" dirty="0"/>
              <a:t>The BSP will identify the location of the product in non-portfolio bidding systems;</a:t>
            </a:r>
            <a:endParaRPr lang="fr-BE" dirty="0"/>
          </a:p>
          <a:p>
            <a:r>
              <a:rPr lang="en-GB" dirty="0"/>
              <a:t>In case of under or over delivery of balancing energy, the BSP will have financial consequences directly or through the BRP;</a:t>
            </a:r>
            <a:endParaRPr lang="x-none" dirty="0"/>
          </a:p>
          <a:p>
            <a:r>
              <a:rPr lang="de-DE" b="1" dirty="0"/>
              <a:t>The terms and conditions for BRPs are out of the scope of the RR-Platform implementation</a:t>
            </a:r>
            <a:endParaRPr lang="x-none" b="1" dirty="0"/>
          </a:p>
        </p:txBody>
      </p:sp>
      <p:sp>
        <p:nvSpPr>
          <p:cNvPr id="4" name="Date Placeholder 3">
            <a:extLst>
              <a:ext uri="{FF2B5EF4-FFF2-40B4-BE49-F238E27FC236}">
                <a16:creationId xmlns:a16="http://schemas.microsoft.com/office/drawing/2014/main" xmlns="" id="{080C011B-EAAF-4D1D-9BE2-3D51216837B9}"/>
              </a:ext>
            </a:extLst>
          </p:cNvPr>
          <p:cNvSpPr>
            <a:spLocks noGrp="1"/>
          </p:cNvSpPr>
          <p:nvPr>
            <p:ph type="dt" sz="half" idx="10"/>
          </p:nvPr>
        </p:nvSpPr>
        <p:spPr/>
        <p:txBody>
          <a:bodyPr/>
          <a:lstStyle/>
          <a:p>
            <a:fld id="{3A101B08-4580-48F3-B1CA-82F8A9B9E531}" type="datetime1">
              <a:rPr lang="fr-FR" smtClean="0"/>
              <a:t>05/03/2018</a:t>
            </a:fld>
            <a:endParaRPr lang="fr-FR"/>
          </a:p>
        </p:txBody>
      </p:sp>
      <p:sp>
        <p:nvSpPr>
          <p:cNvPr id="5" name="Slide Number Placeholder 4">
            <a:extLst>
              <a:ext uri="{FF2B5EF4-FFF2-40B4-BE49-F238E27FC236}">
                <a16:creationId xmlns:a16="http://schemas.microsoft.com/office/drawing/2014/main" xmlns="" id="{C56CE743-0B1C-442B-B6E2-D8A8B132B3AE}"/>
              </a:ext>
            </a:extLst>
          </p:cNvPr>
          <p:cNvSpPr>
            <a:spLocks noGrp="1"/>
          </p:cNvSpPr>
          <p:nvPr>
            <p:ph type="sldNum" sz="quarter" idx="12"/>
          </p:nvPr>
        </p:nvSpPr>
        <p:spPr/>
        <p:txBody>
          <a:bodyPr/>
          <a:lstStyle/>
          <a:p>
            <a:fld id="{6CA6A39B-2923-4814-8F57-BD84643AD2B4}" type="slidenum">
              <a:rPr lang="fr-FR" smtClean="0"/>
              <a:pPr/>
              <a:t>32</a:t>
            </a:fld>
            <a:endParaRPr lang="fr-FR"/>
          </a:p>
        </p:txBody>
      </p:sp>
      <p:sp>
        <p:nvSpPr>
          <p:cNvPr id="6" name="Text Placeholder 5">
            <a:extLst>
              <a:ext uri="{FF2B5EF4-FFF2-40B4-BE49-F238E27FC236}">
                <a16:creationId xmlns:a16="http://schemas.microsoft.com/office/drawing/2014/main" xmlns="" id="{C5A778F0-B28E-4C1A-84A4-26ED75B0BFE0}"/>
              </a:ext>
            </a:extLst>
          </p:cNvPr>
          <p:cNvSpPr>
            <a:spLocks noGrp="1"/>
          </p:cNvSpPr>
          <p:nvPr>
            <p:ph type="body" sz="quarter" idx="13"/>
          </p:nvPr>
        </p:nvSpPr>
        <p:spPr/>
        <p:txBody>
          <a:bodyPr/>
          <a:lstStyle/>
          <a:p>
            <a:r>
              <a:rPr lang="en-US" dirty="0"/>
              <a:t>Article 11: Framework for harmonization of terms and conditions</a:t>
            </a:r>
          </a:p>
        </p:txBody>
      </p:sp>
      <p:grpSp>
        <p:nvGrpSpPr>
          <p:cNvPr id="7" name="Group 6">
            <a:extLst>
              <a:ext uri="{FF2B5EF4-FFF2-40B4-BE49-F238E27FC236}">
                <a16:creationId xmlns:a16="http://schemas.microsoft.com/office/drawing/2014/main" xmlns="" id="{B00996F4-158B-40A4-91EF-1EAD0E4D1A91}"/>
              </a:ext>
            </a:extLst>
          </p:cNvPr>
          <p:cNvGrpSpPr/>
          <p:nvPr/>
        </p:nvGrpSpPr>
        <p:grpSpPr>
          <a:xfrm>
            <a:off x="457200" y="1238434"/>
            <a:ext cx="7776864" cy="398042"/>
            <a:chOff x="195029" y="1374774"/>
            <a:chExt cx="7776864" cy="398042"/>
          </a:xfrm>
        </p:grpSpPr>
        <p:cxnSp>
          <p:nvCxnSpPr>
            <p:cNvPr id="8" name="Straight Connector 7">
              <a:extLst>
                <a:ext uri="{FF2B5EF4-FFF2-40B4-BE49-F238E27FC236}">
                  <a16:creationId xmlns:a16="http://schemas.microsoft.com/office/drawing/2014/main" xmlns="" id="{88FCB801-EF93-4406-B461-3BF4099B11FB}"/>
                </a:ext>
              </a:extLst>
            </p:cNvPr>
            <p:cNvCxnSpPr/>
            <p:nvPr/>
          </p:nvCxnSpPr>
          <p:spPr>
            <a:xfrm>
              <a:off x="195029" y="1772816"/>
              <a:ext cx="7776864"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xmlns="" id="{B5D64B30-CF32-4DDD-9024-A459A4C5F908}"/>
                </a:ext>
              </a:extLst>
            </p:cNvPr>
            <p:cNvSpPr/>
            <p:nvPr/>
          </p:nvSpPr>
          <p:spPr>
            <a:xfrm>
              <a:off x="195029" y="1374774"/>
              <a:ext cx="2720787" cy="361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r>
                <a:rPr lang="en-US" b="1" dirty="0">
                  <a:solidFill>
                    <a:srgbClr val="1F497D"/>
                  </a:solidFill>
                </a:rPr>
                <a:t>Terms and conditions for BSPs of RR standard product</a:t>
              </a:r>
            </a:p>
          </p:txBody>
        </p:sp>
      </p:grpSp>
    </p:spTree>
    <p:extLst>
      <p:ext uri="{BB962C8B-B14F-4D97-AF65-F5344CB8AC3E}">
        <p14:creationId xmlns:p14="http://schemas.microsoft.com/office/powerpoint/2010/main" val="15796944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970EC4-42C7-43E0-9ADB-D8A51EFA7D04}"/>
              </a:ext>
            </a:extLst>
          </p:cNvPr>
          <p:cNvSpPr>
            <a:spLocks noGrp="1"/>
          </p:cNvSpPr>
          <p:nvPr>
            <p:ph type="title"/>
          </p:nvPr>
        </p:nvSpPr>
        <p:spPr/>
        <p:txBody>
          <a:bodyPr/>
          <a:lstStyle/>
          <a:p>
            <a:r>
              <a:rPr lang="en-GB" dirty="0"/>
              <a:t>RRIF Content overview</a:t>
            </a:r>
          </a:p>
        </p:txBody>
      </p:sp>
      <p:sp>
        <p:nvSpPr>
          <p:cNvPr id="3" name="Content Placeholder 2">
            <a:extLst>
              <a:ext uri="{FF2B5EF4-FFF2-40B4-BE49-F238E27FC236}">
                <a16:creationId xmlns:a16="http://schemas.microsoft.com/office/drawing/2014/main" xmlns="" id="{40556EC0-CCBD-4465-A1F2-C332921F4A1A}"/>
              </a:ext>
            </a:extLst>
          </p:cNvPr>
          <p:cNvSpPr>
            <a:spLocks noGrp="1"/>
          </p:cNvSpPr>
          <p:nvPr>
            <p:ph idx="1"/>
          </p:nvPr>
        </p:nvSpPr>
        <p:spPr>
          <a:xfrm>
            <a:off x="457200" y="1196753"/>
            <a:ext cx="8229600" cy="5159597"/>
          </a:xfrm>
        </p:spPr>
        <p:txBody>
          <a:bodyPr>
            <a:noAutofit/>
          </a:bodyPr>
          <a:lstStyle/>
          <a:p>
            <a:pPr lvl="0"/>
            <a:r>
              <a:rPr lang="en-GB" dirty="0"/>
              <a:t>The cost sharing between the TSOs in different RR countries will be based on the principles in </a:t>
            </a:r>
            <a:r>
              <a:rPr lang="en-GB" b="1" dirty="0"/>
              <a:t>accordance with Article 23 of the GL EB. </a:t>
            </a:r>
          </a:p>
          <a:p>
            <a:pPr lvl="0"/>
            <a:r>
              <a:rPr lang="en-GB" dirty="0"/>
              <a:t>The costs associated with the establishing, amending and operation of RR-Platform are broken down into:</a:t>
            </a:r>
            <a:endParaRPr lang="x-none" dirty="0"/>
          </a:p>
          <a:p>
            <a:pPr lvl="1">
              <a:buFont typeface="Wingdings" panose="05000000000000000000" pitchFamily="2" charset="2"/>
              <a:buChar char="§"/>
            </a:pPr>
            <a:r>
              <a:rPr lang="en-GB" b="1" dirty="0"/>
              <a:t>Common costs</a:t>
            </a:r>
            <a:r>
              <a:rPr lang="en-GB" dirty="0"/>
              <a:t> resulting from RR-Platform development costs, costs required for external support to the project and the Project Management Office (PMO) costs. </a:t>
            </a:r>
            <a:endParaRPr lang="x-none" dirty="0"/>
          </a:p>
          <a:p>
            <a:pPr lvl="1">
              <a:buFont typeface="Wingdings" panose="05000000000000000000" pitchFamily="2" charset="2"/>
              <a:buChar char="§"/>
            </a:pPr>
            <a:r>
              <a:rPr lang="en-GB" b="1" dirty="0"/>
              <a:t>The historical costs</a:t>
            </a:r>
            <a:r>
              <a:rPr lang="en-GB" dirty="0"/>
              <a:t> will include all the common costs, incurred from January 2017 and excluding the PMO costs. </a:t>
            </a:r>
            <a:endParaRPr lang="x-none" dirty="0"/>
          </a:p>
          <a:p>
            <a:pPr lvl="0"/>
            <a:r>
              <a:rPr lang="en-GB" dirty="0"/>
              <a:t>Observers in the TERRE project will participate only to the PMO costs.</a:t>
            </a:r>
          </a:p>
          <a:p>
            <a:pPr lvl="0"/>
            <a:r>
              <a:rPr lang="en-GB" dirty="0"/>
              <a:t>Members will contribute to the common costs and the historical costs.</a:t>
            </a:r>
            <a:endParaRPr lang="x-none" dirty="0"/>
          </a:p>
        </p:txBody>
      </p:sp>
      <p:sp>
        <p:nvSpPr>
          <p:cNvPr id="4" name="Date Placeholder 3">
            <a:extLst>
              <a:ext uri="{FF2B5EF4-FFF2-40B4-BE49-F238E27FC236}">
                <a16:creationId xmlns:a16="http://schemas.microsoft.com/office/drawing/2014/main" xmlns="" id="{080C011B-EAAF-4D1D-9BE2-3D51216837B9}"/>
              </a:ext>
            </a:extLst>
          </p:cNvPr>
          <p:cNvSpPr>
            <a:spLocks noGrp="1"/>
          </p:cNvSpPr>
          <p:nvPr>
            <p:ph type="dt" sz="half" idx="10"/>
          </p:nvPr>
        </p:nvSpPr>
        <p:spPr/>
        <p:txBody>
          <a:bodyPr/>
          <a:lstStyle/>
          <a:p>
            <a:fld id="{3A101B08-4580-48F3-B1CA-82F8A9B9E531}" type="datetime1">
              <a:rPr lang="fr-FR" smtClean="0"/>
              <a:t>05/03/2018</a:t>
            </a:fld>
            <a:endParaRPr lang="fr-FR"/>
          </a:p>
        </p:txBody>
      </p:sp>
      <p:sp>
        <p:nvSpPr>
          <p:cNvPr id="5" name="Slide Number Placeholder 4">
            <a:extLst>
              <a:ext uri="{FF2B5EF4-FFF2-40B4-BE49-F238E27FC236}">
                <a16:creationId xmlns:a16="http://schemas.microsoft.com/office/drawing/2014/main" xmlns="" id="{C56CE743-0B1C-442B-B6E2-D8A8B132B3AE}"/>
              </a:ext>
            </a:extLst>
          </p:cNvPr>
          <p:cNvSpPr>
            <a:spLocks noGrp="1"/>
          </p:cNvSpPr>
          <p:nvPr>
            <p:ph type="sldNum" sz="quarter" idx="12"/>
          </p:nvPr>
        </p:nvSpPr>
        <p:spPr/>
        <p:txBody>
          <a:bodyPr/>
          <a:lstStyle/>
          <a:p>
            <a:fld id="{6CA6A39B-2923-4814-8F57-BD84643AD2B4}" type="slidenum">
              <a:rPr lang="fr-FR" smtClean="0"/>
              <a:pPr/>
              <a:t>33</a:t>
            </a:fld>
            <a:endParaRPr lang="fr-FR"/>
          </a:p>
        </p:txBody>
      </p:sp>
      <p:sp>
        <p:nvSpPr>
          <p:cNvPr id="6" name="Text Placeholder 5">
            <a:extLst>
              <a:ext uri="{FF2B5EF4-FFF2-40B4-BE49-F238E27FC236}">
                <a16:creationId xmlns:a16="http://schemas.microsoft.com/office/drawing/2014/main" xmlns="" id="{C5A778F0-B28E-4C1A-84A4-26ED75B0BFE0}"/>
              </a:ext>
            </a:extLst>
          </p:cNvPr>
          <p:cNvSpPr>
            <a:spLocks noGrp="1"/>
          </p:cNvSpPr>
          <p:nvPr>
            <p:ph type="body" sz="quarter" idx="13"/>
          </p:nvPr>
        </p:nvSpPr>
        <p:spPr/>
        <p:txBody>
          <a:bodyPr/>
          <a:lstStyle/>
          <a:p>
            <a:r>
              <a:rPr lang="en-US" dirty="0"/>
              <a:t>Article 12: Cost Sharing Principles</a:t>
            </a:r>
          </a:p>
        </p:txBody>
      </p:sp>
    </p:spTree>
    <p:extLst>
      <p:ext uri="{BB962C8B-B14F-4D97-AF65-F5344CB8AC3E}">
        <p14:creationId xmlns:p14="http://schemas.microsoft.com/office/powerpoint/2010/main" val="37909216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970EC4-42C7-43E0-9ADB-D8A51EFA7D04}"/>
              </a:ext>
            </a:extLst>
          </p:cNvPr>
          <p:cNvSpPr>
            <a:spLocks noGrp="1"/>
          </p:cNvSpPr>
          <p:nvPr>
            <p:ph type="title"/>
          </p:nvPr>
        </p:nvSpPr>
        <p:spPr/>
        <p:txBody>
          <a:bodyPr/>
          <a:lstStyle/>
          <a:p>
            <a:r>
              <a:rPr lang="en-GB" dirty="0"/>
              <a:t>RRIF Content overview</a:t>
            </a:r>
          </a:p>
        </p:txBody>
      </p:sp>
      <p:sp>
        <p:nvSpPr>
          <p:cNvPr id="3" name="Content Placeholder 2">
            <a:extLst>
              <a:ext uri="{FF2B5EF4-FFF2-40B4-BE49-F238E27FC236}">
                <a16:creationId xmlns:a16="http://schemas.microsoft.com/office/drawing/2014/main" xmlns="" id="{40556EC0-CCBD-4465-A1F2-C332921F4A1A}"/>
              </a:ext>
            </a:extLst>
          </p:cNvPr>
          <p:cNvSpPr>
            <a:spLocks noGrp="1"/>
          </p:cNvSpPr>
          <p:nvPr>
            <p:ph idx="1"/>
          </p:nvPr>
        </p:nvSpPr>
        <p:spPr>
          <a:xfrm>
            <a:off x="457200" y="1196753"/>
            <a:ext cx="8229600" cy="5159597"/>
          </a:xfrm>
        </p:spPr>
        <p:txBody>
          <a:bodyPr>
            <a:noAutofit/>
          </a:bodyPr>
          <a:lstStyle/>
          <a:p>
            <a:pPr marL="0" lvl="0" indent="0">
              <a:buNone/>
            </a:pPr>
            <a:r>
              <a:rPr lang="fr-BE" dirty="0"/>
              <a:t>The RRIF </a:t>
            </a:r>
            <a:r>
              <a:rPr lang="fr-BE" dirty="0" err="1"/>
              <a:t>describes</a:t>
            </a:r>
            <a:r>
              <a:rPr lang="fr-BE" dirty="0"/>
              <a:t> the:</a:t>
            </a:r>
          </a:p>
          <a:p>
            <a:pPr lvl="0"/>
            <a:r>
              <a:rPr lang="en-GB" dirty="0"/>
              <a:t>The inputs of the optimisation algorithm</a:t>
            </a:r>
          </a:p>
          <a:p>
            <a:pPr lvl="0"/>
            <a:r>
              <a:rPr lang="en-GB" dirty="0"/>
              <a:t>The objective functions of the optimisation algorithm</a:t>
            </a:r>
          </a:p>
          <a:p>
            <a:pPr lvl="0"/>
            <a:r>
              <a:rPr lang="en-GB" dirty="0"/>
              <a:t>The constraints of the optimisation algorithm</a:t>
            </a:r>
          </a:p>
          <a:p>
            <a:pPr lvl="0"/>
            <a:r>
              <a:rPr lang="en-GB" dirty="0"/>
              <a:t>The results of the optimisation algorithm</a:t>
            </a:r>
          </a:p>
          <a:p>
            <a:pPr lvl="0"/>
            <a:endParaRPr lang="en-GB" dirty="0"/>
          </a:p>
          <a:p>
            <a:pPr marL="0" lvl="0" indent="0">
              <a:buNone/>
            </a:pPr>
            <a:r>
              <a:rPr lang="en-GB" dirty="0"/>
              <a:t>Note: In the event that the optimisation algorithm will not provide results, a fall-back procedure will be applied</a:t>
            </a:r>
            <a:endParaRPr lang="x-none" dirty="0"/>
          </a:p>
        </p:txBody>
      </p:sp>
      <p:sp>
        <p:nvSpPr>
          <p:cNvPr id="4" name="Date Placeholder 3">
            <a:extLst>
              <a:ext uri="{FF2B5EF4-FFF2-40B4-BE49-F238E27FC236}">
                <a16:creationId xmlns:a16="http://schemas.microsoft.com/office/drawing/2014/main" xmlns="" id="{080C011B-EAAF-4D1D-9BE2-3D51216837B9}"/>
              </a:ext>
            </a:extLst>
          </p:cNvPr>
          <p:cNvSpPr>
            <a:spLocks noGrp="1"/>
          </p:cNvSpPr>
          <p:nvPr>
            <p:ph type="dt" sz="half" idx="10"/>
          </p:nvPr>
        </p:nvSpPr>
        <p:spPr/>
        <p:txBody>
          <a:bodyPr/>
          <a:lstStyle/>
          <a:p>
            <a:fld id="{3A101B08-4580-48F3-B1CA-82F8A9B9E531}" type="datetime1">
              <a:rPr lang="fr-FR" smtClean="0"/>
              <a:t>05/03/2018</a:t>
            </a:fld>
            <a:endParaRPr lang="fr-FR"/>
          </a:p>
        </p:txBody>
      </p:sp>
      <p:sp>
        <p:nvSpPr>
          <p:cNvPr id="5" name="Slide Number Placeholder 4">
            <a:extLst>
              <a:ext uri="{FF2B5EF4-FFF2-40B4-BE49-F238E27FC236}">
                <a16:creationId xmlns:a16="http://schemas.microsoft.com/office/drawing/2014/main" xmlns="" id="{C56CE743-0B1C-442B-B6E2-D8A8B132B3AE}"/>
              </a:ext>
            </a:extLst>
          </p:cNvPr>
          <p:cNvSpPr>
            <a:spLocks noGrp="1"/>
          </p:cNvSpPr>
          <p:nvPr>
            <p:ph type="sldNum" sz="quarter" idx="12"/>
          </p:nvPr>
        </p:nvSpPr>
        <p:spPr/>
        <p:txBody>
          <a:bodyPr/>
          <a:lstStyle/>
          <a:p>
            <a:fld id="{6CA6A39B-2923-4814-8F57-BD84643AD2B4}" type="slidenum">
              <a:rPr lang="fr-FR" smtClean="0"/>
              <a:pPr/>
              <a:t>34</a:t>
            </a:fld>
            <a:endParaRPr lang="fr-FR" dirty="0"/>
          </a:p>
        </p:txBody>
      </p:sp>
      <p:sp>
        <p:nvSpPr>
          <p:cNvPr id="6" name="Text Placeholder 5">
            <a:extLst>
              <a:ext uri="{FF2B5EF4-FFF2-40B4-BE49-F238E27FC236}">
                <a16:creationId xmlns:a16="http://schemas.microsoft.com/office/drawing/2014/main" xmlns="" id="{C5A778F0-B28E-4C1A-84A4-26ED75B0BFE0}"/>
              </a:ext>
            </a:extLst>
          </p:cNvPr>
          <p:cNvSpPr>
            <a:spLocks noGrp="1"/>
          </p:cNvSpPr>
          <p:nvPr>
            <p:ph type="body" sz="quarter" idx="13"/>
          </p:nvPr>
        </p:nvSpPr>
        <p:spPr/>
        <p:txBody>
          <a:bodyPr/>
          <a:lstStyle/>
          <a:p>
            <a:r>
              <a:rPr lang="en-US" dirty="0"/>
              <a:t>Article 13: Description of the optimization algorithm</a:t>
            </a:r>
          </a:p>
        </p:txBody>
      </p:sp>
    </p:spTree>
    <p:extLst>
      <p:ext uri="{BB962C8B-B14F-4D97-AF65-F5344CB8AC3E}">
        <p14:creationId xmlns:p14="http://schemas.microsoft.com/office/powerpoint/2010/main" val="382835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Project</a:t>
            </a:r>
          </a:p>
        </p:txBody>
      </p:sp>
      <p:sp>
        <p:nvSpPr>
          <p:cNvPr id="5" name="Slide Number Placeholder 4"/>
          <p:cNvSpPr>
            <a:spLocks noGrp="1"/>
          </p:cNvSpPr>
          <p:nvPr>
            <p:ph type="sldNum" sz="quarter" idx="12"/>
          </p:nvPr>
        </p:nvSpPr>
        <p:spPr/>
        <p:txBody>
          <a:bodyPr/>
          <a:lstStyle/>
          <a:p>
            <a:fld id="{6CA6A39B-2923-4814-8F57-BD84643AD2B4}" type="slidenum">
              <a:rPr lang="en-GB" smtClean="0"/>
              <a:pPr/>
              <a:t>4</a:t>
            </a:fld>
            <a:endParaRPr lang="en-GB" dirty="0"/>
          </a:p>
        </p:txBody>
      </p:sp>
      <p:sp>
        <p:nvSpPr>
          <p:cNvPr id="6" name="Text Placeholder 5"/>
          <p:cNvSpPr>
            <a:spLocks noGrp="1"/>
          </p:cNvSpPr>
          <p:nvPr>
            <p:ph type="body" sz="quarter" idx="13"/>
          </p:nvPr>
        </p:nvSpPr>
        <p:spPr/>
        <p:txBody>
          <a:bodyPr/>
          <a:lstStyle/>
          <a:p>
            <a:r>
              <a:rPr lang="en-GB" dirty="0"/>
              <a:t>Geographical scope</a:t>
            </a:r>
          </a:p>
          <a:p>
            <a:endParaRPr lang="en-GB" dirty="0"/>
          </a:p>
        </p:txBody>
      </p:sp>
      <p:grpSp>
        <p:nvGrpSpPr>
          <p:cNvPr id="8" name="Group 7"/>
          <p:cNvGrpSpPr/>
          <p:nvPr/>
        </p:nvGrpSpPr>
        <p:grpSpPr>
          <a:xfrm>
            <a:off x="399024" y="1196752"/>
            <a:ext cx="5220000" cy="398042"/>
            <a:chOff x="195029" y="1374774"/>
            <a:chExt cx="5276660" cy="398042"/>
          </a:xfrm>
        </p:grpSpPr>
        <p:cxnSp>
          <p:nvCxnSpPr>
            <p:cNvPr id="9" name="Straight Connector 8"/>
            <p:cNvCxnSpPr/>
            <p:nvPr/>
          </p:nvCxnSpPr>
          <p:spPr>
            <a:xfrm>
              <a:off x="195029" y="1772816"/>
              <a:ext cx="527666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95029" y="1374774"/>
              <a:ext cx="4501213" cy="361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a:solidFill>
                    <a:srgbClr val="1F497D"/>
                  </a:solidFill>
                </a:rPr>
                <a:t>Participants</a:t>
              </a:r>
            </a:p>
          </p:txBody>
        </p:sp>
      </p:grpSp>
      <p:sp>
        <p:nvSpPr>
          <p:cNvPr id="12" name="Espace réservé du contenu 4"/>
          <p:cNvSpPr txBox="1">
            <a:spLocks/>
          </p:cNvSpPr>
          <p:nvPr/>
        </p:nvSpPr>
        <p:spPr>
          <a:xfrm>
            <a:off x="395536" y="1700808"/>
            <a:ext cx="4455947" cy="4788259"/>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just" defTabSz="940125">
              <a:lnSpc>
                <a:spcPts val="1100"/>
              </a:lnSpc>
              <a:spcBef>
                <a:spcPts val="300"/>
              </a:spcBef>
              <a:buClr>
                <a:prstClr val="black"/>
              </a:buClr>
              <a:buSzPct val="85000"/>
              <a:buNone/>
              <a:defRPr/>
            </a:pPr>
            <a:endParaRPr lang="en-GB" sz="1200" b="1" dirty="0"/>
          </a:p>
          <a:p>
            <a:pPr marL="0" lvl="1" indent="0" algn="just" defTabSz="940125">
              <a:lnSpc>
                <a:spcPts val="1100"/>
              </a:lnSpc>
              <a:spcBef>
                <a:spcPts val="300"/>
              </a:spcBef>
              <a:buClr>
                <a:prstClr val="black"/>
              </a:buClr>
              <a:buSzPct val="85000"/>
              <a:buNone/>
              <a:defRPr/>
            </a:pPr>
            <a:r>
              <a:rPr lang="en-GB" sz="1200" b="1" dirty="0" err="1"/>
              <a:t>Membres</a:t>
            </a:r>
            <a:r>
              <a:rPr lang="en-GB" sz="1200" b="1" dirty="0"/>
              <a:t>/Observers:</a:t>
            </a:r>
          </a:p>
          <a:p>
            <a:pPr marL="171450" lvl="1" indent="-171450" algn="just" defTabSz="940125">
              <a:spcBef>
                <a:spcPts val="300"/>
              </a:spcBef>
              <a:buClr>
                <a:prstClr val="black"/>
              </a:buClr>
              <a:buSzPct val="85000"/>
              <a:buFont typeface="Arial" panose="020B0604020202020204" pitchFamily="34" charset="0"/>
              <a:buChar char="•"/>
              <a:defRPr/>
            </a:pPr>
            <a:r>
              <a:rPr lang="en-GB" sz="1200" dirty="0"/>
              <a:t>France (</a:t>
            </a:r>
            <a:r>
              <a:rPr lang="en-GB" sz="1200" dirty="0" err="1"/>
              <a:t>Rte</a:t>
            </a:r>
            <a:r>
              <a:rPr lang="en-GB" sz="1200" dirty="0"/>
              <a:t>) </a:t>
            </a:r>
          </a:p>
          <a:p>
            <a:pPr marL="171450" lvl="1" indent="-171450" algn="just" defTabSz="940125">
              <a:spcBef>
                <a:spcPts val="300"/>
              </a:spcBef>
              <a:buClr>
                <a:prstClr val="black"/>
              </a:buClr>
              <a:buSzPct val="85000"/>
              <a:buFont typeface="Arial" panose="020B0604020202020204" pitchFamily="34" charset="0"/>
              <a:buChar char="•"/>
              <a:defRPr/>
            </a:pPr>
            <a:r>
              <a:rPr lang="en-GB" sz="1200" dirty="0"/>
              <a:t>Italy (Terna) </a:t>
            </a:r>
          </a:p>
          <a:p>
            <a:pPr marL="171450" lvl="1" indent="-171450" algn="just" defTabSz="940125">
              <a:spcBef>
                <a:spcPts val="300"/>
              </a:spcBef>
              <a:buClr>
                <a:prstClr val="black"/>
              </a:buClr>
              <a:buSzPct val="85000"/>
              <a:buFont typeface="Arial" panose="020B0604020202020204" pitchFamily="34" charset="0"/>
              <a:buChar char="•"/>
              <a:defRPr/>
            </a:pPr>
            <a:r>
              <a:rPr lang="en-GB" sz="1200" dirty="0"/>
              <a:t>Portugal (REN) </a:t>
            </a:r>
          </a:p>
          <a:p>
            <a:pPr marL="171450" lvl="1" indent="-171450" algn="just" defTabSz="940125">
              <a:spcBef>
                <a:spcPts val="300"/>
              </a:spcBef>
              <a:buClr>
                <a:prstClr val="black"/>
              </a:buClr>
              <a:buSzPct val="85000"/>
              <a:buFont typeface="Arial" panose="020B0604020202020204" pitchFamily="34" charset="0"/>
              <a:buChar char="•"/>
              <a:defRPr/>
            </a:pPr>
            <a:r>
              <a:rPr lang="en-GB" sz="1200" dirty="0"/>
              <a:t>Spain (REE) </a:t>
            </a:r>
          </a:p>
          <a:p>
            <a:pPr marL="171450" lvl="1" indent="-171450" algn="just" defTabSz="940125">
              <a:spcBef>
                <a:spcPts val="300"/>
              </a:spcBef>
              <a:buClr>
                <a:prstClr val="black"/>
              </a:buClr>
              <a:buSzPct val="85000"/>
              <a:buFont typeface="Arial" panose="020B0604020202020204" pitchFamily="34" charset="0"/>
              <a:buChar char="•"/>
              <a:defRPr/>
            </a:pPr>
            <a:r>
              <a:rPr lang="en-GB" sz="1200" dirty="0"/>
              <a:t>Swiss (Swissgrid) </a:t>
            </a:r>
          </a:p>
          <a:p>
            <a:pPr marL="171450" lvl="1" indent="-171450" algn="just" defTabSz="940125">
              <a:spcBef>
                <a:spcPts val="300"/>
              </a:spcBef>
              <a:buClr>
                <a:prstClr val="black"/>
              </a:buClr>
              <a:buSzPct val="85000"/>
              <a:buFont typeface="Arial" panose="020B0604020202020204" pitchFamily="34" charset="0"/>
              <a:buChar char="•"/>
              <a:defRPr/>
            </a:pPr>
            <a:r>
              <a:rPr lang="en-GB" sz="1200" dirty="0"/>
              <a:t>GB (National Grid)</a:t>
            </a:r>
          </a:p>
          <a:p>
            <a:pPr marL="171450" lvl="1" indent="-171450" algn="just" defTabSz="940125">
              <a:spcBef>
                <a:spcPts val="300"/>
              </a:spcBef>
              <a:buClr>
                <a:prstClr val="black"/>
              </a:buClr>
              <a:buSzPct val="85000"/>
              <a:buFont typeface="Arial" panose="020B0604020202020204" pitchFamily="34" charset="0"/>
              <a:buChar char="•"/>
              <a:defRPr/>
            </a:pPr>
            <a:r>
              <a:rPr lang="en-GB" sz="1200" dirty="0"/>
              <a:t>Czech Rep        </a:t>
            </a:r>
          </a:p>
          <a:p>
            <a:pPr marL="171450" lvl="1" indent="-171450" algn="just" defTabSz="940125">
              <a:spcBef>
                <a:spcPts val="300"/>
              </a:spcBef>
              <a:buClr>
                <a:prstClr val="black"/>
              </a:buClr>
              <a:buSzPct val="85000"/>
              <a:buFont typeface="Arial" panose="020B0604020202020204" pitchFamily="34" charset="0"/>
              <a:buChar char="•"/>
              <a:defRPr/>
            </a:pPr>
            <a:r>
              <a:rPr lang="en-GB" sz="1200" dirty="0" err="1"/>
              <a:t>Roumania</a:t>
            </a:r>
            <a:endParaRPr lang="en-GB" sz="1200" dirty="0"/>
          </a:p>
          <a:p>
            <a:pPr marL="171450" lvl="1" indent="-171450" algn="just" defTabSz="940125">
              <a:spcBef>
                <a:spcPts val="300"/>
              </a:spcBef>
              <a:buClr>
                <a:prstClr val="black"/>
              </a:buClr>
              <a:buSzPct val="85000"/>
              <a:buFont typeface="Arial" panose="020B0604020202020204" pitchFamily="34" charset="0"/>
              <a:buChar char="•"/>
              <a:defRPr/>
            </a:pPr>
            <a:r>
              <a:rPr lang="en-GB" sz="1200" dirty="0"/>
              <a:t>Poland</a:t>
            </a:r>
          </a:p>
          <a:p>
            <a:pPr marL="171450" lvl="1" indent="-171450" algn="just" defTabSz="940125">
              <a:spcBef>
                <a:spcPts val="300"/>
              </a:spcBef>
              <a:buClr>
                <a:prstClr val="black"/>
              </a:buClr>
              <a:buSzPct val="85000"/>
              <a:buFont typeface="Arial" panose="020B0604020202020204" pitchFamily="34" charset="0"/>
              <a:buChar char="•"/>
              <a:defRPr/>
            </a:pPr>
            <a:r>
              <a:rPr lang="en-GB" sz="1200" dirty="0" err="1"/>
              <a:t>Hongry</a:t>
            </a:r>
            <a:endParaRPr lang="en-GB" sz="1200" dirty="0"/>
          </a:p>
          <a:p>
            <a:pPr marL="171450" lvl="1" indent="-171450" algn="just" defTabSz="940125">
              <a:spcBef>
                <a:spcPts val="300"/>
              </a:spcBef>
              <a:buClr>
                <a:prstClr val="black"/>
              </a:buClr>
              <a:buSzPct val="85000"/>
              <a:buFont typeface="Arial" panose="020B0604020202020204" pitchFamily="34" charset="0"/>
              <a:buChar char="•"/>
              <a:defRPr/>
            </a:pPr>
            <a:r>
              <a:rPr lang="en-GB" sz="1200" dirty="0" err="1"/>
              <a:t>Bugaria</a:t>
            </a:r>
            <a:endParaRPr lang="en-GB" sz="1200" dirty="0"/>
          </a:p>
          <a:p>
            <a:pPr marL="171450" lvl="1" indent="-171450" algn="just" defTabSz="940125">
              <a:spcBef>
                <a:spcPts val="300"/>
              </a:spcBef>
              <a:buClr>
                <a:prstClr val="black"/>
              </a:buClr>
              <a:buSzPct val="85000"/>
              <a:buFont typeface="Arial" panose="020B0604020202020204" pitchFamily="34" charset="0"/>
              <a:buChar char="•"/>
              <a:defRPr/>
            </a:pPr>
            <a:r>
              <a:rPr lang="en-GB" sz="1200" dirty="0"/>
              <a:t>Greece</a:t>
            </a:r>
          </a:p>
          <a:p>
            <a:pPr marL="171450" lvl="1" indent="-171450" algn="just" defTabSz="940125">
              <a:spcBef>
                <a:spcPts val="300"/>
              </a:spcBef>
              <a:buClr>
                <a:prstClr val="black"/>
              </a:buClr>
              <a:buSzPct val="85000"/>
              <a:buFont typeface="Arial" panose="020B0604020202020204" pitchFamily="34" charset="0"/>
              <a:buChar char="•"/>
              <a:defRPr/>
            </a:pPr>
            <a:r>
              <a:rPr lang="en-GB" sz="1200" dirty="0"/>
              <a:t>Norway</a:t>
            </a:r>
          </a:p>
          <a:p>
            <a:pPr marL="171450" lvl="1" indent="-171450" algn="just" defTabSz="940125">
              <a:spcBef>
                <a:spcPts val="300"/>
              </a:spcBef>
              <a:buClr>
                <a:prstClr val="black"/>
              </a:buClr>
              <a:buSzPct val="85000"/>
              <a:buFont typeface="Arial" panose="020B0604020202020204" pitchFamily="34" charset="0"/>
              <a:buChar char="•"/>
              <a:defRPr/>
            </a:pPr>
            <a:endParaRPr lang="en-GB" sz="1200" dirty="0"/>
          </a:p>
          <a:p>
            <a:pPr marL="0" lvl="1" indent="0" algn="just" defTabSz="940125">
              <a:spcBef>
                <a:spcPts val="300"/>
              </a:spcBef>
              <a:buClr>
                <a:prstClr val="black"/>
              </a:buClr>
              <a:buSzPct val="85000"/>
              <a:buNone/>
              <a:defRPr/>
            </a:pPr>
            <a:endParaRPr lang="en-GB" sz="1200" b="1" dirty="0"/>
          </a:p>
          <a:p>
            <a:pPr marL="0" lvl="1" indent="0" algn="just" defTabSz="940125">
              <a:spcBef>
                <a:spcPts val="300"/>
              </a:spcBef>
              <a:buClr>
                <a:prstClr val="black"/>
              </a:buClr>
              <a:buSzPct val="85000"/>
              <a:buNone/>
              <a:defRPr/>
            </a:pPr>
            <a:r>
              <a:rPr lang="en-GB" sz="1200" b="1" dirty="0"/>
              <a:t>Ongoing:</a:t>
            </a:r>
          </a:p>
          <a:p>
            <a:pPr marL="171450" lvl="1" indent="-171450" algn="just" defTabSz="940125">
              <a:spcBef>
                <a:spcPts val="300"/>
              </a:spcBef>
              <a:buClr>
                <a:prstClr val="black"/>
              </a:buClr>
              <a:buSzPct val="85000"/>
              <a:buFont typeface="Arial" panose="020B0604020202020204" pitchFamily="34" charset="0"/>
              <a:buChar char="•"/>
              <a:defRPr/>
            </a:pPr>
            <a:r>
              <a:rPr lang="en-GB" sz="1200" dirty="0" err="1"/>
              <a:t>Suède</a:t>
            </a:r>
            <a:r>
              <a:rPr lang="en-GB" sz="1200" dirty="0"/>
              <a:t> </a:t>
            </a:r>
          </a:p>
          <a:p>
            <a:pPr marL="171450" lvl="1" indent="-171450" algn="just" defTabSz="940125">
              <a:spcBef>
                <a:spcPts val="300"/>
              </a:spcBef>
              <a:buClr>
                <a:prstClr val="black"/>
              </a:buClr>
              <a:buSzPct val="85000"/>
              <a:buFont typeface="Arial" panose="020B0604020202020204" pitchFamily="34" charset="0"/>
              <a:buChar char="•"/>
              <a:defRPr/>
            </a:pPr>
            <a:r>
              <a:rPr lang="en-GB" sz="1200" dirty="0" err="1"/>
              <a:t>Finlande</a:t>
            </a:r>
            <a:endParaRPr lang="en-GB" sz="1200" dirty="0"/>
          </a:p>
          <a:p>
            <a:pPr marL="171450" lvl="1" indent="-171450" algn="just" defTabSz="940125">
              <a:spcBef>
                <a:spcPts val="300"/>
              </a:spcBef>
              <a:buClr>
                <a:prstClr val="black"/>
              </a:buClr>
              <a:buSzPct val="85000"/>
              <a:buFont typeface="Arial" panose="020B0604020202020204" pitchFamily="34" charset="0"/>
              <a:buChar char="•"/>
              <a:defRPr/>
            </a:pPr>
            <a:r>
              <a:rPr lang="en-GB" sz="1200" dirty="0" err="1"/>
              <a:t>Danemark</a:t>
            </a:r>
            <a:endParaRPr lang="en-GB" sz="1200" dirty="0"/>
          </a:p>
          <a:p>
            <a:pPr marL="171450" lvl="1" indent="-171450" algn="just" defTabSz="940125">
              <a:spcBef>
                <a:spcPts val="300"/>
              </a:spcBef>
              <a:buClr>
                <a:prstClr val="black"/>
              </a:buClr>
              <a:buSzPct val="85000"/>
              <a:buFont typeface="Arial" panose="020B0604020202020204" pitchFamily="34" charset="0"/>
              <a:buChar char="•"/>
              <a:defRPr/>
            </a:pPr>
            <a:endParaRPr lang="en-GB" sz="1200" dirty="0"/>
          </a:p>
        </p:txBody>
      </p:sp>
      <p:pic>
        <p:nvPicPr>
          <p:cNvPr id="13" name="Picture 12"/>
          <p:cNvPicPr>
            <a:picLocks noChangeAspect="1"/>
          </p:cNvPicPr>
          <p:nvPr/>
        </p:nvPicPr>
        <p:blipFill>
          <a:blip r:embed="rId2"/>
          <a:stretch>
            <a:fillRect/>
          </a:stretch>
        </p:blipFill>
        <p:spPr>
          <a:xfrm>
            <a:off x="1562950" y="2297246"/>
            <a:ext cx="354123" cy="235653"/>
          </a:xfrm>
          <a:prstGeom prst="rect">
            <a:avLst/>
          </a:prstGeom>
        </p:spPr>
      </p:pic>
      <p:pic>
        <p:nvPicPr>
          <p:cNvPr id="14" name="Picture 13"/>
          <p:cNvPicPr>
            <a:picLocks noChangeAspect="1"/>
          </p:cNvPicPr>
          <p:nvPr/>
        </p:nvPicPr>
        <p:blipFill>
          <a:blip r:embed="rId3"/>
          <a:stretch>
            <a:fillRect/>
          </a:stretch>
        </p:blipFill>
        <p:spPr>
          <a:xfrm>
            <a:off x="1558161" y="2095782"/>
            <a:ext cx="204323" cy="204323"/>
          </a:xfrm>
          <a:prstGeom prst="rect">
            <a:avLst/>
          </a:prstGeom>
        </p:spPr>
      </p:pic>
      <p:pic>
        <p:nvPicPr>
          <p:cNvPr id="15" name="Picture 14"/>
          <p:cNvPicPr>
            <a:picLocks noChangeAspect="1"/>
          </p:cNvPicPr>
          <p:nvPr/>
        </p:nvPicPr>
        <p:blipFill>
          <a:blip r:embed="rId4"/>
          <a:stretch>
            <a:fillRect/>
          </a:stretch>
        </p:blipFill>
        <p:spPr>
          <a:xfrm>
            <a:off x="1710982" y="2562145"/>
            <a:ext cx="376683" cy="130163"/>
          </a:xfrm>
          <a:prstGeom prst="rect">
            <a:avLst/>
          </a:prstGeom>
        </p:spPr>
      </p:pic>
      <p:pic>
        <p:nvPicPr>
          <p:cNvPr id="16" name="Picture 15"/>
          <p:cNvPicPr>
            <a:picLocks noChangeAspect="1"/>
          </p:cNvPicPr>
          <p:nvPr/>
        </p:nvPicPr>
        <p:blipFill>
          <a:blip r:embed="rId5"/>
          <a:stretch>
            <a:fillRect/>
          </a:stretch>
        </p:blipFill>
        <p:spPr>
          <a:xfrm>
            <a:off x="1804789" y="2952962"/>
            <a:ext cx="494128" cy="247064"/>
          </a:xfrm>
          <a:prstGeom prst="rect">
            <a:avLst/>
          </a:prstGeom>
        </p:spPr>
      </p:pic>
      <p:pic>
        <p:nvPicPr>
          <p:cNvPr id="17" name="Picture 16"/>
          <p:cNvPicPr>
            <a:picLocks noChangeAspect="1"/>
          </p:cNvPicPr>
          <p:nvPr/>
        </p:nvPicPr>
        <p:blipFill>
          <a:blip r:embed="rId6"/>
          <a:stretch>
            <a:fillRect/>
          </a:stretch>
        </p:blipFill>
        <p:spPr>
          <a:xfrm>
            <a:off x="1530355" y="2781504"/>
            <a:ext cx="449357" cy="146356"/>
          </a:xfrm>
          <a:prstGeom prst="rect">
            <a:avLst/>
          </a:prstGeom>
        </p:spPr>
      </p:pic>
      <p:pic>
        <p:nvPicPr>
          <p:cNvPr id="18" name="Picture 17"/>
          <p:cNvPicPr>
            <a:picLocks noChangeAspect="1"/>
          </p:cNvPicPr>
          <p:nvPr/>
        </p:nvPicPr>
        <p:blipFill>
          <a:blip r:embed="rId7"/>
          <a:stretch>
            <a:fillRect/>
          </a:stretch>
        </p:blipFill>
        <p:spPr>
          <a:xfrm>
            <a:off x="1905735" y="3218778"/>
            <a:ext cx="650041" cy="132367"/>
          </a:xfrm>
          <a:prstGeom prst="rect">
            <a:avLst/>
          </a:prstGeom>
        </p:spPr>
      </p:pic>
      <p:pic>
        <p:nvPicPr>
          <p:cNvPr id="313" name="Picture 312"/>
          <p:cNvPicPr>
            <a:picLocks noChangeAspect="1"/>
          </p:cNvPicPr>
          <p:nvPr/>
        </p:nvPicPr>
        <p:blipFill>
          <a:blip r:embed="rId8"/>
          <a:stretch>
            <a:fillRect/>
          </a:stretch>
        </p:blipFill>
        <p:spPr>
          <a:xfrm>
            <a:off x="1183311" y="4428150"/>
            <a:ext cx="292345" cy="274215"/>
          </a:xfrm>
          <a:prstGeom prst="rect">
            <a:avLst/>
          </a:prstGeom>
        </p:spPr>
      </p:pic>
      <p:pic>
        <p:nvPicPr>
          <p:cNvPr id="314" name="Picture 313"/>
          <p:cNvPicPr>
            <a:picLocks noChangeAspect="1"/>
          </p:cNvPicPr>
          <p:nvPr/>
        </p:nvPicPr>
        <p:blipFill>
          <a:blip r:embed="rId9"/>
          <a:stretch>
            <a:fillRect/>
          </a:stretch>
        </p:blipFill>
        <p:spPr>
          <a:xfrm>
            <a:off x="1352690" y="3463791"/>
            <a:ext cx="413568" cy="165776"/>
          </a:xfrm>
          <a:prstGeom prst="rect">
            <a:avLst/>
          </a:prstGeom>
        </p:spPr>
      </p:pic>
      <p:pic>
        <p:nvPicPr>
          <p:cNvPr id="315" name="Picture 314"/>
          <p:cNvPicPr>
            <a:picLocks noChangeAspect="1"/>
          </p:cNvPicPr>
          <p:nvPr/>
        </p:nvPicPr>
        <p:blipFill>
          <a:blip r:embed="rId10"/>
          <a:stretch>
            <a:fillRect/>
          </a:stretch>
        </p:blipFill>
        <p:spPr>
          <a:xfrm>
            <a:off x="1341435" y="6110940"/>
            <a:ext cx="660565" cy="185501"/>
          </a:xfrm>
          <a:prstGeom prst="rect">
            <a:avLst/>
          </a:prstGeom>
        </p:spPr>
      </p:pic>
      <p:pic>
        <p:nvPicPr>
          <p:cNvPr id="316" name="Picture 315"/>
          <p:cNvPicPr>
            <a:picLocks noChangeAspect="1"/>
          </p:cNvPicPr>
          <p:nvPr/>
        </p:nvPicPr>
        <p:blipFill>
          <a:blip r:embed="rId11"/>
          <a:stretch>
            <a:fillRect/>
          </a:stretch>
        </p:blipFill>
        <p:spPr>
          <a:xfrm>
            <a:off x="1264155" y="5928265"/>
            <a:ext cx="498329" cy="130947"/>
          </a:xfrm>
          <a:prstGeom prst="rect">
            <a:avLst/>
          </a:prstGeom>
        </p:spPr>
      </p:pic>
      <p:pic>
        <p:nvPicPr>
          <p:cNvPr id="317" name="Picture 316"/>
          <p:cNvPicPr>
            <a:picLocks noChangeAspect="1"/>
          </p:cNvPicPr>
          <p:nvPr/>
        </p:nvPicPr>
        <p:blipFill>
          <a:blip r:embed="rId12"/>
          <a:stretch>
            <a:fillRect/>
          </a:stretch>
        </p:blipFill>
        <p:spPr>
          <a:xfrm>
            <a:off x="1223698" y="4774107"/>
            <a:ext cx="471112" cy="167061"/>
          </a:xfrm>
          <a:prstGeom prst="rect">
            <a:avLst/>
          </a:prstGeom>
        </p:spPr>
      </p:pic>
      <p:pic>
        <p:nvPicPr>
          <p:cNvPr id="318" name="Picture 317"/>
          <p:cNvPicPr>
            <a:picLocks noChangeAspect="1"/>
          </p:cNvPicPr>
          <p:nvPr/>
        </p:nvPicPr>
        <p:blipFill>
          <a:blip r:embed="rId13"/>
          <a:stretch>
            <a:fillRect/>
          </a:stretch>
        </p:blipFill>
        <p:spPr>
          <a:xfrm>
            <a:off x="1101201" y="5674626"/>
            <a:ext cx="455955" cy="171809"/>
          </a:xfrm>
          <a:prstGeom prst="rect">
            <a:avLst/>
          </a:prstGeom>
        </p:spPr>
      </p:pic>
      <p:pic>
        <p:nvPicPr>
          <p:cNvPr id="322" name="Picture 321"/>
          <p:cNvPicPr>
            <a:picLocks noChangeAspect="1"/>
          </p:cNvPicPr>
          <p:nvPr/>
        </p:nvPicPr>
        <p:blipFill>
          <a:blip r:embed="rId14"/>
          <a:stretch>
            <a:fillRect/>
          </a:stretch>
        </p:blipFill>
        <p:spPr>
          <a:xfrm>
            <a:off x="1369908" y="3640265"/>
            <a:ext cx="217741" cy="186017"/>
          </a:xfrm>
          <a:prstGeom prst="rect">
            <a:avLst/>
          </a:prstGeom>
        </p:spPr>
      </p:pic>
      <p:pic>
        <p:nvPicPr>
          <p:cNvPr id="323" name="Picture 322"/>
          <p:cNvPicPr>
            <a:picLocks noChangeAspect="1"/>
          </p:cNvPicPr>
          <p:nvPr/>
        </p:nvPicPr>
        <p:blipFill rotWithShape="1">
          <a:blip r:embed="rId15"/>
          <a:srcRect t="-11295" r="66316" b="-1"/>
          <a:stretch/>
        </p:blipFill>
        <p:spPr>
          <a:xfrm>
            <a:off x="1143754" y="3918635"/>
            <a:ext cx="369565" cy="162521"/>
          </a:xfrm>
          <a:prstGeom prst="rect">
            <a:avLst/>
          </a:prstGeom>
        </p:spPr>
      </p:pic>
      <p:pic>
        <p:nvPicPr>
          <p:cNvPr id="324" name="Picture 323"/>
          <p:cNvPicPr>
            <a:picLocks noChangeAspect="1"/>
          </p:cNvPicPr>
          <p:nvPr/>
        </p:nvPicPr>
        <p:blipFill>
          <a:blip r:embed="rId16"/>
          <a:stretch>
            <a:fillRect/>
          </a:stretch>
        </p:blipFill>
        <p:spPr>
          <a:xfrm>
            <a:off x="1241106" y="4120626"/>
            <a:ext cx="290360" cy="212585"/>
          </a:xfrm>
          <a:prstGeom prst="rect">
            <a:avLst/>
          </a:prstGeom>
        </p:spPr>
      </p:pic>
      <p:grpSp>
        <p:nvGrpSpPr>
          <p:cNvPr id="11" name="Group 10"/>
          <p:cNvGrpSpPr/>
          <p:nvPr/>
        </p:nvGrpSpPr>
        <p:grpSpPr>
          <a:xfrm>
            <a:off x="5033960" y="1698595"/>
            <a:ext cx="3219934" cy="4104656"/>
            <a:chOff x="6311586" y="2095782"/>
            <a:chExt cx="2636704" cy="3604229"/>
          </a:xfrm>
        </p:grpSpPr>
        <p:sp>
          <p:nvSpPr>
            <p:cNvPr id="21" name="Freeform 182"/>
            <p:cNvSpPr>
              <a:spLocks/>
            </p:cNvSpPr>
            <p:nvPr/>
          </p:nvSpPr>
          <p:spPr bwMode="auto">
            <a:xfrm>
              <a:off x="6345713" y="4154830"/>
              <a:ext cx="7027" cy="9127"/>
            </a:xfrm>
            <a:custGeom>
              <a:avLst/>
              <a:gdLst>
                <a:gd name="T0" fmla="*/ 31 w 34"/>
                <a:gd name="T1" fmla="*/ 49 h 49"/>
                <a:gd name="T2" fmla="*/ 34 w 34"/>
                <a:gd name="T3" fmla="*/ 7 h 49"/>
                <a:gd name="T4" fmla="*/ 0 w 34"/>
                <a:gd name="T5" fmla="*/ 0 h 49"/>
                <a:gd name="T6" fmla="*/ 1 w 34"/>
                <a:gd name="T7" fmla="*/ 33 h 49"/>
                <a:gd name="T8" fmla="*/ 31 w 34"/>
                <a:gd name="T9" fmla="*/ 49 h 49"/>
              </a:gdLst>
              <a:ahLst/>
              <a:cxnLst>
                <a:cxn ang="0">
                  <a:pos x="T0" y="T1"/>
                </a:cxn>
                <a:cxn ang="0">
                  <a:pos x="T2" y="T3"/>
                </a:cxn>
                <a:cxn ang="0">
                  <a:pos x="T4" y="T5"/>
                </a:cxn>
                <a:cxn ang="0">
                  <a:pos x="T6" y="T7"/>
                </a:cxn>
                <a:cxn ang="0">
                  <a:pos x="T8" y="T9"/>
                </a:cxn>
              </a:cxnLst>
              <a:rect l="0" t="0" r="r" b="b"/>
              <a:pathLst>
                <a:path w="34" h="49">
                  <a:moveTo>
                    <a:pt x="31" y="49"/>
                  </a:moveTo>
                  <a:lnTo>
                    <a:pt x="34" y="7"/>
                  </a:lnTo>
                  <a:lnTo>
                    <a:pt x="0" y="0"/>
                  </a:lnTo>
                  <a:lnTo>
                    <a:pt x="1" y="33"/>
                  </a:lnTo>
                  <a:lnTo>
                    <a:pt x="31" y="49"/>
                  </a:lnTo>
                  <a:close/>
                </a:path>
              </a:pathLst>
            </a:custGeom>
            <a:solidFill>
              <a:schemeClr val="bg1">
                <a:lumMod val="85000"/>
              </a:schemeClr>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2" name="Freeform 183"/>
            <p:cNvSpPr>
              <a:spLocks/>
            </p:cNvSpPr>
            <p:nvPr/>
          </p:nvSpPr>
          <p:spPr bwMode="auto">
            <a:xfrm>
              <a:off x="6324635" y="4186774"/>
              <a:ext cx="17064" cy="9127"/>
            </a:xfrm>
            <a:custGeom>
              <a:avLst/>
              <a:gdLst>
                <a:gd name="T0" fmla="*/ 0 w 87"/>
                <a:gd name="T1" fmla="*/ 14 h 50"/>
                <a:gd name="T2" fmla="*/ 70 w 87"/>
                <a:gd name="T3" fmla="*/ 50 h 50"/>
                <a:gd name="T4" fmla="*/ 87 w 87"/>
                <a:gd name="T5" fmla="*/ 6 h 50"/>
                <a:gd name="T6" fmla="*/ 67 w 87"/>
                <a:gd name="T7" fmla="*/ 0 h 50"/>
                <a:gd name="T8" fmla="*/ 0 w 87"/>
                <a:gd name="T9" fmla="*/ 14 h 50"/>
              </a:gdLst>
              <a:ahLst/>
              <a:cxnLst>
                <a:cxn ang="0">
                  <a:pos x="T0" y="T1"/>
                </a:cxn>
                <a:cxn ang="0">
                  <a:pos x="T2" y="T3"/>
                </a:cxn>
                <a:cxn ang="0">
                  <a:pos x="T4" y="T5"/>
                </a:cxn>
                <a:cxn ang="0">
                  <a:pos x="T6" y="T7"/>
                </a:cxn>
                <a:cxn ang="0">
                  <a:pos x="T8" y="T9"/>
                </a:cxn>
              </a:cxnLst>
              <a:rect l="0" t="0" r="r" b="b"/>
              <a:pathLst>
                <a:path w="87" h="50">
                  <a:moveTo>
                    <a:pt x="0" y="14"/>
                  </a:moveTo>
                  <a:lnTo>
                    <a:pt x="70" y="50"/>
                  </a:lnTo>
                  <a:lnTo>
                    <a:pt x="87" y="6"/>
                  </a:lnTo>
                  <a:lnTo>
                    <a:pt x="67" y="0"/>
                  </a:lnTo>
                  <a:lnTo>
                    <a:pt x="0" y="14"/>
                  </a:lnTo>
                  <a:close/>
                </a:path>
              </a:pathLst>
            </a:custGeom>
            <a:solidFill>
              <a:schemeClr val="bg1">
                <a:lumMod val="85000"/>
              </a:schemeClr>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3" name="Freeform 184"/>
            <p:cNvSpPr>
              <a:spLocks/>
            </p:cNvSpPr>
            <p:nvPr/>
          </p:nvSpPr>
          <p:spPr bwMode="auto">
            <a:xfrm>
              <a:off x="6311586" y="4056259"/>
              <a:ext cx="273021" cy="355038"/>
            </a:xfrm>
            <a:custGeom>
              <a:avLst/>
              <a:gdLst>
                <a:gd name="T0" fmla="*/ 1276 w 1360"/>
                <a:gd name="T1" fmla="*/ 722 h 1942"/>
                <a:gd name="T2" fmla="*/ 1287 w 1360"/>
                <a:gd name="T3" fmla="*/ 716 h 1942"/>
                <a:gd name="T4" fmla="*/ 1360 w 1360"/>
                <a:gd name="T5" fmla="*/ 654 h 1942"/>
                <a:gd name="T6" fmla="*/ 1124 w 1360"/>
                <a:gd name="T7" fmla="*/ 635 h 1942"/>
                <a:gd name="T8" fmla="*/ 841 w 1360"/>
                <a:gd name="T9" fmla="*/ 635 h 1942"/>
                <a:gd name="T10" fmla="*/ 799 w 1360"/>
                <a:gd name="T11" fmla="*/ 318 h 1942"/>
                <a:gd name="T12" fmla="*/ 920 w 1360"/>
                <a:gd name="T13" fmla="*/ 191 h 1942"/>
                <a:gd name="T14" fmla="*/ 1005 w 1360"/>
                <a:gd name="T15" fmla="*/ 85 h 1942"/>
                <a:gd name="T16" fmla="*/ 886 w 1360"/>
                <a:gd name="T17" fmla="*/ 57 h 1942"/>
                <a:gd name="T18" fmla="*/ 866 w 1360"/>
                <a:gd name="T19" fmla="*/ 110 h 1942"/>
                <a:gd name="T20" fmla="*/ 712 w 1360"/>
                <a:gd name="T21" fmla="*/ 81 h 1942"/>
                <a:gd name="T22" fmla="*/ 604 w 1360"/>
                <a:gd name="T23" fmla="*/ 235 h 1942"/>
                <a:gd name="T24" fmla="*/ 494 w 1360"/>
                <a:gd name="T25" fmla="*/ 358 h 1942"/>
                <a:gd name="T26" fmla="*/ 632 w 1360"/>
                <a:gd name="T27" fmla="*/ 451 h 1942"/>
                <a:gd name="T28" fmla="*/ 564 w 1360"/>
                <a:gd name="T29" fmla="*/ 607 h 1942"/>
                <a:gd name="T30" fmla="*/ 396 w 1360"/>
                <a:gd name="T31" fmla="*/ 586 h 1942"/>
                <a:gd name="T32" fmla="*/ 323 w 1360"/>
                <a:gd name="T33" fmla="*/ 550 h 1942"/>
                <a:gd name="T34" fmla="*/ 147 w 1360"/>
                <a:gd name="T35" fmla="*/ 635 h 1942"/>
                <a:gd name="T36" fmla="*/ 148 w 1360"/>
                <a:gd name="T37" fmla="*/ 717 h 1942"/>
                <a:gd name="T38" fmla="*/ 245 w 1360"/>
                <a:gd name="T39" fmla="*/ 776 h 1942"/>
                <a:gd name="T40" fmla="*/ 159 w 1360"/>
                <a:gd name="T41" fmla="*/ 903 h 1942"/>
                <a:gd name="T42" fmla="*/ 131 w 1360"/>
                <a:gd name="T43" fmla="*/ 1026 h 1942"/>
                <a:gd name="T44" fmla="*/ 250 w 1360"/>
                <a:gd name="T45" fmla="*/ 1021 h 1942"/>
                <a:gd name="T46" fmla="*/ 454 w 1360"/>
                <a:gd name="T47" fmla="*/ 1059 h 1942"/>
                <a:gd name="T48" fmla="*/ 338 w 1360"/>
                <a:gd name="T49" fmla="*/ 1171 h 1942"/>
                <a:gd name="T50" fmla="*/ 296 w 1360"/>
                <a:gd name="T51" fmla="*/ 1300 h 1942"/>
                <a:gd name="T52" fmla="*/ 225 w 1360"/>
                <a:gd name="T53" fmla="*/ 1420 h 1942"/>
                <a:gd name="T54" fmla="*/ 357 w 1360"/>
                <a:gd name="T55" fmla="*/ 1386 h 1942"/>
                <a:gd name="T56" fmla="*/ 450 w 1360"/>
                <a:gd name="T57" fmla="*/ 1339 h 1942"/>
                <a:gd name="T58" fmla="*/ 555 w 1360"/>
                <a:gd name="T59" fmla="*/ 1414 h 1942"/>
                <a:gd name="T60" fmla="*/ 258 w 1360"/>
                <a:gd name="T61" fmla="*/ 1450 h 1942"/>
                <a:gd name="T62" fmla="*/ 199 w 1360"/>
                <a:gd name="T63" fmla="*/ 1580 h 1942"/>
                <a:gd name="T64" fmla="*/ 132 w 1360"/>
                <a:gd name="T65" fmla="*/ 1567 h 1942"/>
                <a:gd name="T66" fmla="*/ 15 w 1360"/>
                <a:gd name="T67" fmla="*/ 1575 h 1942"/>
                <a:gd name="T68" fmla="*/ 147 w 1360"/>
                <a:gd name="T69" fmla="*/ 1653 h 1942"/>
                <a:gd name="T70" fmla="*/ 117 w 1360"/>
                <a:gd name="T71" fmla="*/ 1693 h 1942"/>
                <a:gd name="T72" fmla="*/ 115 w 1360"/>
                <a:gd name="T73" fmla="*/ 1809 h 1942"/>
                <a:gd name="T74" fmla="*/ 228 w 1360"/>
                <a:gd name="T75" fmla="*/ 1792 h 1942"/>
                <a:gd name="T76" fmla="*/ 119 w 1360"/>
                <a:gd name="T77" fmla="*/ 1903 h 1942"/>
                <a:gd name="T78" fmla="*/ 288 w 1360"/>
                <a:gd name="T79" fmla="*/ 1818 h 1942"/>
                <a:gd name="T80" fmla="*/ 218 w 1360"/>
                <a:gd name="T81" fmla="*/ 1881 h 1942"/>
                <a:gd name="T82" fmla="*/ 283 w 1360"/>
                <a:gd name="T83" fmla="*/ 1927 h 1942"/>
                <a:gd name="T84" fmla="*/ 462 w 1360"/>
                <a:gd name="T85" fmla="*/ 1919 h 1942"/>
                <a:gd name="T86" fmla="*/ 575 w 1360"/>
                <a:gd name="T87" fmla="*/ 1845 h 1942"/>
                <a:gd name="T88" fmla="*/ 608 w 1360"/>
                <a:gd name="T89" fmla="*/ 1789 h 1942"/>
                <a:gd name="T90" fmla="*/ 650 w 1360"/>
                <a:gd name="T91" fmla="*/ 1781 h 1942"/>
                <a:gd name="T92" fmla="*/ 778 w 1360"/>
                <a:gd name="T93" fmla="*/ 1730 h 1942"/>
                <a:gd name="T94" fmla="*/ 1009 w 1360"/>
                <a:gd name="T95" fmla="*/ 1632 h 1942"/>
                <a:gd name="T96" fmla="*/ 1133 w 1360"/>
                <a:gd name="T97" fmla="*/ 1597 h 1942"/>
                <a:gd name="T98" fmla="*/ 1192 w 1360"/>
                <a:gd name="T99" fmla="*/ 1524 h 1942"/>
                <a:gd name="T100" fmla="*/ 1319 w 1360"/>
                <a:gd name="T101" fmla="*/ 1248 h 1942"/>
                <a:gd name="T102" fmla="*/ 1235 w 1360"/>
                <a:gd name="T103" fmla="*/ 850 h 1942"/>
                <a:gd name="T104" fmla="*/ 1235 w 1360"/>
                <a:gd name="T105" fmla="*/ 712 h 1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60" h="1942">
                  <a:moveTo>
                    <a:pt x="1261" y="721"/>
                  </a:moveTo>
                  <a:lnTo>
                    <a:pt x="1261" y="721"/>
                  </a:lnTo>
                  <a:lnTo>
                    <a:pt x="1269" y="722"/>
                  </a:lnTo>
                  <a:lnTo>
                    <a:pt x="1276" y="722"/>
                  </a:lnTo>
                  <a:lnTo>
                    <a:pt x="1280" y="722"/>
                  </a:lnTo>
                  <a:lnTo>
                    <a:pt x="1283" y="719"/>
                  </a:lnTo>
                  <a:lnTo>
                    <a:pt x="1286" y="717"/>
                  </a:lnTo>
                  <a:lnTo>
                    <a:pt x="1287" y="716"/>
                  </a:lnTo>
                  <a:lnTo>
                    <a:pt x="1288" y="714"/>
                  </a:lnTo>
                  <a:lnTo>
                    <a:pt x="1315" y="697"/>
                  </a:lnTo>
                  <a:lnTo>
                    <a:pt x="1337" y="677"/>
                  </a:lnTo>
                  <a:lnTo>
                    <a:pt x="1360" y="654"/>
                  </a:lnTo>
                  <a:lnTo>
                    <a:pt x="1257" y="650"/>
                  </a:lnTo>
                  <a:lnTo>
                    <a:pt x="1228" y="638"/>
                  </a:lnTo>
                  <a:lnTo>
                    <a:pt x="1164" y="663"/>
                  </a:lnTo>
                  <a:lnTo>
                    <a:pt x="1124" y="635"/>
                  </a:lnTo>
                  <a:lnTo>
                    <a:pt x="1058" y="498"/>
                  </a:lnTo>
                  <a:lnTo>
                    <a:pt x="991" y="504"/>
                  </a:lnTo>
                  <a:lnTo>
                    <a:pt x="921" y="623"/>
                  </a:lnTo>
                  <a:lnTo>
                    <a:pt x="841" y="635"/>
                  </a:lnTo>
                  <a:lnTo>
                    <a:pt x="734" y="519"/>
                  </a:lnTo>
                  <a:lnTo>
                    <a:pt x="731" y="441"/>
                  </a:lnTo>
                  <a:lnTo>
                    <a:pt x="804" y="410"/>
                  </a:lnTo>
                  <a:lnTo>
                    <a:pt x="799" y="318"/>
                  </a:lnTo>
                  <a:lnTo>
                    <a:pt x="837" y="280"/>
                  </a:lnTo>
                  <a:lnTo>
                    <a:pt x="887" y="276"/>
                  </a:lnTo>
                  <a:lnTo>
                    <a:pt x="922" y="247"/>
                  </a:lnTo>
                  <a:lnTo>
                    <a:pt x="920" y="191"/>
                  </a:lnTo>
                  <a:lnTo>
                    <a:pt x="946" y="176"/>
                  </a:lnTo>
                  <a:lnTo>
                    <a:pt x="932" y="169"/>
                  </a:lnTo>
                  <a:lnTo>
                    <a:pt x="949" y="119"/>
                  </a:lnTo>
                  <a:lnTo>
                    <a:pt x="1005" y="85"/>
                  </a:lnTo>
                  <a:lnTo>
                    <a:pt x="1018" y="62"/>
                  </a:lnTo>
                  <a:lnTo>
                    <a:pt x="948" y="0"/>
                  </a:lnTo>
                  <a:lnTo>
                    <a:pt x="928" y="57"/>
                  </a:lnTo>
                  <a:lnTo>
                    <a:pt x="886" y="57"/>
                  </a:lnTo>
                  <a:lnTo>
                    <a:pt x="899" y="140"/>
                  </a:lnTo>
                  <a:lnTo>
                    <a:pt x="873" y="192"/>
                  </a:lnTo>
                  <a:lnTo>
                    <a:pt x="833" y="190"/>
                  </a:lnTo>
                  <a:lnTo>
                    <a:pt x="866" y="110"/>
                  </a:lnTo>
                  <a:lnTo>
                    <a:pt x="812" y="51"/>
                  </a:lnTo>
                  <a:lnTo>
                    <a:pt x="762" y="68"/>
                  </a:lnTo>
                  <a:lnTo>
                    <a:pt x="772" y="91"/>
                  </a:lnTo>
                  <a:lnTo>
                    <a:pt x="712" y="81"/>
                  </a:lnTo>
                  <a:lnTo>
                    <a:pt x="693" y="124"/>
                  </a:lnTo>
                  <a:lnTo>
                    <a:pt x="643" y="142"/>
                  </a:lnTo>
                  <a:lnTo>
                    <a:pt x="594" y="196"/>
                  </a:lnTo>
                  <a:lnTo>
                    <a:pt x="604" y="235"/>
                  </a:lnTo>
                  <a:lnTo>
                    <a:pt x="617" y="265"/>
                  </a:lnTo>
                  <a:lnTo>
                    <a:pt x="547" y="292"/>
                  </a:lnTo>
                  <a:lnTo>
                    <a:pt x="515" y="326"/>
                  </a:lnTo>
                  <a:lnTo>
                    <a:pt x="494" y="358"/>
                  </a:lnTo>
                  <a:lnTo>
                    <a:pt x="551" y="392"/>
                  </a:lnTo>
                  <a:lnTo>
                    <a:pt x="615" y="374"/>
                  </a:lnTo>
                  <a:lnTo>
                    <a:pt x="665" y="384"/>
                  </a:lnTo>
                  <a:lnTo>
                    <a:pt x="632" y="451"/>
                  </a:lnTo>
                  <a:lnTo>
                    <a:pt x="579" y="451"/>
                  </a:lnTo>
                  <a:lnTo>
                    <a:pt x="539" y="494"/>
                  </a:lnTo>
                  <a:lnTo>
                    <a:pt x="566" y="548"/>
                  </a:lnTo>
                  <a:lnTo>
                    <a:pt x="564" y="607"/>
                  </a:lnTo>
                  <a:lnTo>
                    <a:pt x="544" y="605"/>
                  </a:lnTo>
                  <a:lnTo>
                    <a:pt x="493" y="575"/>
                  </a:lnTo>
                  <a:lnTo>
                    <a:pt x="437" y="552"/>
                  </a:lnTo>
                  <a:lnTo>
                    <a:pt x="396" y="586"/>
                  </a:lnTo>
                  <a:lnTo>
                    <a:pt x="411" y="626"/>
                  </a:lnTo>
                  <a:lnTo>
                    <a:pt x="367" y="609"/>
                  </a:lnTo>
                  <a:lnTo>
                    <a:pt x="363" y="579"/>
                  </a:lnTo>
                  <a:lnTo>
                    <a:pt x="323" y="550"/>
                  </a:lnTo>
                  <a:lnTo>
                    <a:pt x="283" y="557"/>
                  </a:lnTo>
                  <a:lnTo>
                    <a:pt x="213" y="545"/>
                  </a:lnTo>
                  <a:lnTo>
                    <a:pt x="204" y="610"/>
                  </a:lnTo>
                  <a:lnTo>
                    <a:pt x="147" y="635"/>
                  </a:lnTo>
                  <a:lnTo>
                    <a:pt x="161" y="687"/>
                  </a:lnTo>
                  <a:lnTo>
                    <a:pt x="195" y="697"/>
                  </a:lnTo>
                  <a:lnTo>
                    <a:pt x="205" y="731"/>
                  </a:lnTo>
                  <a:lnTo>
                    <a:pt x="148" y="717"/>
                  </a:lnTo>
                  <a:lnTo>
                    <a:pt x="141" y="767"/>
                  </a:lnTo>
                  <a:lnTo>
                    <a:pt x="166" y="803"/>
                  </a:lnTo>
                  <a:lnTo>
                    <a:pt x="191" y="783"/>
                  </a:lnTo>
                  <a:lnTo>
                    <a:pt x="245" y="776"/>
                  </a:lnTo>
                  <a:lnTo>
                    <a:pt x="248" y="806"/>
                  </a:lnTo>
                  <a:lnTo>
                    <a:pt x="269" y="822"/>
                  </a:lnTo>
                  <a:lnTo>
                    <a:pt x="179" y="846"/>
                  </a:lnTo>
                  <a:lnTo>
                    <a:pt x="159" y="903"/>
                  </a:lnTo>
                  <a:lnTo>
                    <a:pt x="113" y="920"/>
                  </a:lnTo>
                  <a:lnTo>
                    <a:pt x="73" y="970"/>
                  </a:lnTo>
                  <a:lnTo>
                    <a:pt x="117" y="1006"/>
                  </a:lnTo>
                  <a:lnTo>
                    <a:pt x="131" y="1026"/>
                  </a:lnTo>
                  <a:lnTo>
                    <a:pt x="177" y="1029"/>
                  </a:lnTo>
                  <a:lnTo>
                    <a:pt x="185" y="1063"/>
                  </a:lnTo>
                  <a:lnTo>
                    <a:pt x="211" y="1061"/>
                  </a:lnTo>
                  <a:lnTo>
                    <a:pt x="250" y="1021"/>
                  </a:lnTo>
                  <a:lnTo>
                    <a:pt x="252" y="1072"/>
                  </a:lnTo>
                  <a:lnTo>
                    <a:pt x="275" y="1092"/>
                  </a:lnTo>
                  <a:lnTo>
                    <a:pt x="408" y="1090"/>
                  </a:lnTo>
                  <a:lnTo>
                    <a:pt x="454" y="1059"/>
                  </a:lnTo>
                  <a:lnTo>
                    <a:pt x="448" y="1096"/>
                  </a:lnTo>
                  <a:lnTo>
                    <a:pt x="472" y="1146"/>
                  </a:lnTo>
                  <a:lnTo>
                    <a:pt x="395" y="1133"/>
                  </a:lnTo>
                  <a:lnTo>
                    <a:pt x="338" y="1171"/>
                  </a:lnTo>
                  <a:lnTo>
                    <a:pt x="303" y="1253"/>
                  </a:lnTo>
                  <a:lnTo>
                    <a:pt x="340" y="1250"/>
                  </a:lnTo>
                  <a:lnTo>
                    <a:pt x="346" y="1266"/>
                  </a:lnTo>
                  <a:lnTo>
                    <a:pt x="296" y="1300"/>
                  </a:lnTo>
                  <a:lnTo>
                    <a:pt x="271" y="1367"/>
                  </a:lnTo>
                  <a:lnTo>
                    <a:pt x="155" y="1425"/>
                  </a:lnTo>
                  <a:lnTo>
                    <a:pt x="165" y="1447"/>
                  </a:lnTo>
                  <a:lnTo>
                    <a:pt x="225" y="1420"/>
                  </a:lnTo>
                  <a:lnTo>
                    <a:pt x="281" y="1419"/>
                  </a:lnTo>
                  <a:lnTo>
                    <a:pt x="274" y="1404"/>
                  </a:lnTo>
                  <a:lnTo>
                    <a:pt x="297" y="1400"/>
                  </a:lnTo>
                  <a:lnTo>
                    <a:pt x="357" y="1386"/>
                  </a:lnTo>
                  <a:lnTo>
                    <a:pt x="391" y="1372"/>
                  </a:lnTo>
                  <a:lnTo>
                    <a:pt x="437" y="1309"/>
                  </a:lnTo>
                  <a:lnTo>
                    <a:pt x="470" y="1292"/>
                  </a:lnTo>
                  <a:lnTo>
                    <a:pt x="450" y="1339"/>
                  </a:lnTo>
                  <a:lnTo>
                    <a:pt x="441" y="1375"/>
                  </a:lnTo>
                  <a:lnTo>
                    <a:pt x="478" y="1385"/>
                  </a:lnTo>
                  <a:lnTo>
                    <a:pt x="541" y="1398"/>
                  </a:lnTo>
                  <a:lnTo>
                    <a:pt x="555" y="1414"/>
                  </a:lnTo>
                  <a:lnTo>
                    <a:pt x="478" y="1401"/>
                  </a:lnTo>
                  <a:lnTo>
                    <a:pt x="424" y="1411"/>
                  </a:lnTo>
                  <a:lnTo>
                    <a:pt x="334" y="1446"/>
                  </a:lnTo>
                  <a:lnTo>
                    <a:pt x="258" y="1450"/>
                  </a:lnTo>
                  <a:lnTo>
                    <a:pt x="225" y="1460"/>
                  </a:lnTo>
                  <a:lnTo>
                    <a:pt x="218" y="1516"/>
                  </a:lnTo>
                  <a:lnTo>
                    <a:pt x="172" y="1537"/>
                  </a:lnTo>
                  <a:lnTo>
                    <a:pt x="199" y="1580"/>
                  </a:lnTo>
                  <a:lnTo>
                    <a:pt x="246" y="1600"/>
                  </a:lnTo>
                  <a:lnTo>
                    <a:pt x="179" y="1603"/>
                  </a:lnTo>
                  <a:lnTo>
                    <a:pt x="149" y="1593"/>
                  </a:lnTo>
                  <a:lnTo>
                    <a:pt x="132" y="1567"/>
                  </a:lnTo>
                  <a:lnTo>
                    <a:pt x="92" y="1601"/>
                  </a:lnTo>
                  <a:lnTo>
                    <a:pt x="112" y="1554"/>
                  </a:lnTo>
                  <a:lnTo>
                    <a:pt x="39" y="1572"/>
                  </a:lnTo>
                  <a:lnTo>
                    <a:pt x="15" y="1575"/>
                  </a:lnTo>
                  <a:lnTo>
                    <a:pt x="0" y="1619"/>
                  </a:lnTo>
                  <a:lnTo>
                    <a:pt x="16" y="1644"/>
                  </a:lnTo>
                  <a:lnTo>
                    <a:pt x="97" y="1648"/>
                  </a:lnTo>
                  <a:lnTo>
                    <a:pt x="147" y="1653"/>
                  </a:lnTo>
                  <a:lnTo>
                    <a:pt x="187" y="1653"/>
                  </a:lnTo>
                  <a:lnTo>
                    <a:pt x="194" y="1666"/>
                  </a:lnTo>
                  <a:lnTo>
                    <a:pt x="144" y="1683"/>
                  </a:lnTo>
                  <a:lnTo>
                    <a:pt x="117" y="1693"/>
                  </a:lnTo>
                  <a:lnTo>
                    <a:pt x="61" y="1733"/>
                  </a:lnTo>
                  <a:lnTo>
                    <a:pt x="21" y="1777"/>
                  </a:lnTo>
                  <a:lnTo>
                    <a:pt x="84" y="1773"/>
                  </a:lnTo>
                  <a:lnTo>
                    <a:pt x="115" y="1809"/>
                  </a:lnTo>
                  <a:lnTo>
                    <a:pt x="138" y="1792"/>
                  </a:lnTo>
                  <a:lnTo>
                    <a:pt x="210" y="1759"/>
                  </a:lnTo>
                  <a:lnTo>
                    <a:pt x="244" y="1779"/>
                  </a:lnTo>
                  <a:lnTo>
                    <a:pt x="228" y="1792"/>
                  </a:lnTo>
                  <a:lnTo>
                    <a:pt x="158" y="1816"/>
                  </a:lnTo>
                  <a:lnTo>
                    <a:pt x="129" y="1879"/>
                  </a:lnTo>
                  <a:lnTo>
                    <a:pt x="79" y="1899"/>
                  </a:lnTo>
                  <a:lnTo>
                    <a:pt x="119" y="1903"/>
                  </a:lnTo>
                  <a:lnTo>
                    <a:pt x="151" y="1876"/>
                  </a:lnTo>
                  <a:lnTo>
                    <a:pt x="181" y="1843"/>
                  </a:lnTo>
                  <a:lnTo>
                    <a:pt x="218" y="1838"/>
                  </a:lnTo>
                  <a:lnTo>
                    <a:pt x="288" y="1818"/>
                  </a:lnTo>
                  <a:lnTo>
                    <a:pt x="265" y="1841"/>
                  </a:lnTo>
                  <a:lnTo>
                    <a:pt x="308" y="1848"/>
                  </a:lnTo>
                  <a:lnTo>
                    <a:pt x="242" y="1881"/>
                  </a:lnTo>
                  <a:lnTo>
                    <a:pt x="218" y="1881"/>
                  </a:lnTo>
                  <a:lnTo>
                    <a:pt x="186" y="1908"/>
                  </a:lnTo>
                  <a:lnTo>
                    <a:pt x="223" y="1918"/>
                  </a:lnTo>
                  <a:lnTo>
                    <a:pt x="223" y="1942"/>
                  </a:lnTo>
                  <a:lnTo>
                    <a:pt x="283" y="1927"/>
                  </a:lnTo>
                  <a:lnTo>
                    <a:pt x="302" y="1910"/>
                  </a:lnTo>
                  <a:lnTo>
                    <a:pt x="325" y="1920"/>
                  </a:lnTo>
                  <a:lnTo>
                    <a:pt x="419" y="1933"/>
                  </a:lnTo>
                  <a:lnTo>
                    <a:pt x="462" y="1919"/>
                  </a:lnTo>
                  <a:lnTo>
                    <a:pt x="499" y="1909"/>
                  </a:lnTo>
                  <a:lnTo>
                    <a:pt x="521" y="1876"/>
                  </a:lnTo>
                  <a:lnTo>
                    <a:pt x="558" y="1875"/>
                  </a:lnTo>
                  <a:lnTo>
                    <a:pt x="575" y="1845"/>
                  </a:lnTo>
                  <a:lnTo>
                    <a:pt x="632" y="1848"/>
                  </a:lnTo>
                  <a:lnTo>
                    <a:pt x="622" y="1818"/>
                  </a:lnTo>
                  <a:lnTo>
                    <a:pt x="627" y="1791"/>
                  </a:lnTo>
                  <a:lnTo>
                    <a:pt x="608" y="1789"/>
                  </a:lnTo>
                  <a:lnTo>
                    <a:pt x="617" y="1752"/>
                  </a:lnTo>
                  <a:lnTo>
                    <a:pt x="640" y="1754"/>
                  </a:lnTo>
                  <a:lnTo>
                    <a:pt x="664" y="1734"/>
                  </a:lnTo>
                  <a:lnTo>
                    <a:pt x="650" y="1781"/>
                  </a:lnTo>
                  <a:lnTo>
                    <a:pt x="681" y="1808"/>
                  </a:lnTo>
                  <a:lnTo>
                    <a:pt x="714" y="1778"/>
                  </a:lnTo>
                  <a:lnTo>
                    <a:pt x="757" y="1770"/>
                  </a:lnTo>
                  <a:lnTo>
                    <a:pt x="778" y="1730"/>
                  </a:lnTo>
                  <a:lnTo>
                    <a:pt x="814" y="1740"/>
                  </a:lnTo>
                  <a:lnTo>
                    <a:pt x="843" y="1700"/>
                  </a:lnTo>
                  <a:lnTo>
                    <a:pt x="910" y="1663"/>
                  </a:lnTo>
                  <a:lnTo>
                    <a:pt x="1009" y="1632"/>
                  </a:lnTo>
                  <a:lnTo>
                    <a:pt x="1029" y="1588"/>
                  </a:lnTo>
                  <a:lnTo>
                    <a:pt x="1053" y="1572"/>
                  </a:lnTo>
                  <a:lnTo>
                    <a:pt x="1066" y="1622"/>
                  </a:lnTo>
                  <a:lnTo>
                    <a:pt x="1133" y="1597"/>
                  </a:lnTo>
                  <a:lnTo>
                    <a:pt x="1199" y="1614"/>
                  </a:lnTo>
                  <a:lnTo>
                    <a:pt x="1242" y="1606"/>
                  </a:lnTo>
                  <a:lnTo>
                    <a:pt x="1199" y="1547"/>
                  </a:lnTo>
                  <a:lnTo>
                    <a:pt x="1192" y="1524"/>
                  </a:lnTo>
                  <a:lnTo>
                    <a:pt x="1222" y="1524"/>
                  </a:lnTo>
                  <a:lnTo>
                    <a:pt x="1234" y="1474"/>
                  </a:lnTo>
                  <a:lnTo>
                    <a:pt x="1290" y="1324"/>
                  </a:lnTo>
                  <a:lnTo>
                    <a:pt x="1319" y="1248"/>
                  </a:lnTo>
                  <a:lnTo>
                    <a:pt x="1274" y="1056"/>
                  </a:lnTo>
                  <a:lnTo>
                    <a:pt x="1257" y="976"/>
                  </a:lnTo>
                  <a:lnTo>
                    <a:pt x="1287" y="916"/>
                  </a:lnTo>
                  <a:lnTo>
                    <a:pt x="1235" y="850"/>
                  </a:lnTo>
                  <a:lnTo>
                    <a:pt x="1218" y="744"/>
                  </a:lnTo>
                  <a:lnTo>
                    <a:pt x="1228" y="707"/>
                  </a:lnTo>
                  <a:lnTo>
                    <a:pt x="1228" y="707"/>
                  </a:lnTo>
                  <a:lnTo>
                    <a:pt x="1235" y="712"/>
                  </a:lnTo>
                  <a:lnTo>
                    <a:pt x="1246" y="716"/>
                  </a:lnTo>
                  <a:lnTo>
                    <a:pt x="1261" y="721"/>
                  </a:lnTo>
                  <a:lnTo>
                    <a:pt x="1261" y="721"/>
                  </a:lnTo>
                  <a:close/>
                </a:path>
              </a:pathLst>
            </a:custGeom>
            <a:solidFill>
              <a:schemeClr val="bg1">
                <a:lumMod val="85000"/>
              </a:schemeClr>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25" name="Freeform 8"/>
            <p:cNvSpPr>
              <a:spLocks/>
            </p:cNvSpPr>
            <p:nvPr/>
          </p:nvSpPr>
          <p:spPr bwMode="auto">
            <a:xfrm>
              <a:off x="7631725" y="5694535"/>
              <a:ext cx="8502" cy="5476"/>
            </a:xfrm>
            <a:custGeom>
              <a:avLst/>
              <a:gdLst>
                <a:gd name="T0" fmla="*/ 24 w 40"/>
                <a:gd name="T1" fmla="*/ 30 h 30"/>
                <a:gd name="T2" fmla="*/ 0 w 40"/>
                <a:gd name="T3" fmla="*/ 24 h 30"/>
                <a:gd name="T4" fmla="*/ 10 w 40"/>
                <a:gd name="T5" fmla="*/ 1 h 30"/>
                <a:gd name="T6" fmla="*/ 40 w 40"/>
                <a:gd name="T7" fmla="*/ 0 h 30"/>
                <a:gd name="T8" fmla="*/ 24 w 40"/>
                <a:gd name="T9" fmla="*/ 30 h 30"/>
              </a:gdLst>
              <a:ahLst/>
              <a:cxnLst>
                <a:cxn ang="0">
                  <a:pos x="T0" y="T1"/>
                </a:cxn>
                <a:cxn ang="0">
                  <a:pos x="T2" y="T3"/>
                </a:cxn>
                <a:cxn ang="0">
                  <a:pos x="T4" y="T5"/>
                </a:cxn>
                <a:cxn ang="0">
                  <a:pos x="T6" y="T7"/>
                </a:cxn>
                <a:cxn ang="0">
                  <a:pos x="T8" y="T9"/>
                </a:cxn>
              </a:cxnLst>
              <a:rect l="0" t="0" r="r" b="b"/>
              <a:pathLst>
                <a:path w="40" h="30">
                  <a:moveTo>
                    <a:pt x="24" y="30"/>
                  </a:moveTo>
                  <a:lnTo>
                    <a:pt x="0" y="24"/>
                  </a:lnTo>
                  <a:lnTo>
                    <a:pt x="10" y="1"/>
                  </a:lnTo>
                  <a:lnTo>
                    <a:pt x="40" y="0"/>
                  </a:lnTo>
                  <a:lnTo>
                    <a:pt x="24" y="30"/>
                  </a:lnTo>
                  <a:close/>
                </a:path>
              </a:pathLst>
            </a:custGeom>
            <a:solidFill>
              <a:schemeClr val="bg1">
                <a:lumMod val="85000"/>
              </a:schemeClr>
            </a:solidFill>
            <a:ln>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26" name="Freeform 9"/>
            <p:cNvSpPr>
              <a:spLocks/>
            </p:cNvSpPr>
            <p:nvPr/>
          </p:nvSpPr>
          <p:spPr bwMode="auto">
            <a:xfrm>
              <a:off x="7648726" y="5684495"/>
              <a:ext cx="6375" cy="9128"/>
            </a:xfrm>
            <a:custGeom>
              <a:avLst/>
              <a:gdLst>
                <a:gd name="T0" fmla="*/ 24 w 29"/>
                <a:gd name="T1" fmla="*/ 50 h 50"/>
                <a:gd name="T2" fmla="*/ 0 w 29"/>
                <a:gd name="T3" fmla="*/ 40 h 50"/>
                <a:gd name="T4" fmla="*/ 4 w 29"/>
                <a:gd name="T5" fmla="*/ 11 h 50"/>
                <a:gd name="T6" fmla="*/ 29 w 29"/>
                <a:gd name="T7" fmla="*/ 0 h 50"/>
                <a:gd name="T8" fmla="*/ 24 w 29"/>
                <a:gd name="T9" fmla="*/ 50 h 50"/>
              </a:gdLst>
              <a:ahLst/>
              <a:cxnLst>
                <a:cxn ang="0">
                  <a:pos x="T0" y="T1"/>
                </a:cxn>
                <a:cxn ang="0">
                  <a:pos x="T2" y="T3"/>
                </a:cxn>
                <a:cxn ang="0">
                  <a:pos x="T4" y="T5"/>
                </a:cxn>
                <a:cxn ang="0">
                  <a:pos x="T6" y="T7"/>
                </a:cxn>
                <a:cxn ang="0">
                  <a:pos x="T8" y="T9"/>
                </a:cxn>
              </a:cxnLst>
              <a:rect l="0" t="0" r="r" b="b"/>
              <a:pathLst>
                <a:path w="29" h="50">
                  <a:moveTo>
                    <a:pt x="24" y="50"/>
                  </a:moveTo>
                  <a:lnTo>
                    <a:pt x="0" y="40"/>
                  </a:lnTo>
                  <a:lnTo>
                    <a:pt x="4" y="11"/>
                  </a:lnTo>
                  <a:lnTo>
                    <a:pt x="29" y="0"/>
                  </a:lnTo>
                  <a:lnTo>
                    <a:pt x="24" y="50"/>
                  </a:lnTo>
                  <a:close/>
                </a:path>
              </a:pathLst>
            </a:custGeom>
            <a:solidFill>
              <a:schemeClr val="bg1">
                <a:lumMod val="85000"/>
              </a:schemeClr>
            </a:solidFill>
            <a:ln>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257" name="Freeform 10"/>
            <p:cNvSpPr>
              <a:spLocks/>
            </p:cNvSpPr>
            <p:nvPr/>
          </p:nvSpPr>
          <p:spPr bwMode="auto">
            <a:xfrm>
              <a:off x="7876123" y="2621494"/>
              <a:ext cx="13814" cy="10952"/>
            </a:xfrm>
            <a:custGeom>
              <a:avLst/>
              <a:gdLst>
                <a:gd name="T0" fmla="*/ 67 w 67"/>
                <a:gd name="T1" fmla="*/ 47 h 57"/>
                <a:gd name="T2" fmla="*/ 63 w 67"/>
                <a:gd name="T3" fmla="*/ 0 h 57"/>
                <a:gd name="T4" fmla="*/ 0 w 67"/>
                <a:gd name="T5" fmla="*/ 57 h 57"/>
                <a:gd name="T6" fmla="*/ 67 w 67"/>
                <a:gd name="T7" fmla="*/ 47 h 57"/>
              </a:gdLst>
              <a:ahLst/>
              <a:cxnLst>
                <a:cxn ang="0">
                  <a:pos x="T0" y="T1"/>
                </a:cxn>
                <a:cxn ang="0">
                  <a:pos x="T2" y="T3"/>
                </a:cxn>
                <a:cxn ang="0">
                  <a:pos x="T4" y="T5"/>
                </a:cxn>
                <a:cxn ang="0">
                  <a:pos x="T6" y="T7"/>
                </a:cxn>
              </a:cxnLst>
              <a:rect l="0" t="0" r="r" b="b"/>
              <a:pathLst>
                <a:path w="67" h="57">
                  <a:moveTo>
                    <a:pt x="67" y="47"/>
                  </a:moveTo>
                  <a:lnTo>
                    <a:pt x="63" y="0"/>
                  </a:lnTo>
                  <a:lnTo>
                    <a:pt x="0" y="57"/>
                  </a:lnTo>
                  <a:lnTo>
                    <a:pt x="67" y="47"/>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58" name="Freeform 11"/>
            <p:cNvSpPr>
              <a:spLocks/>
            </p:cNvSpPr>
            <p:nvPr/>
          </p:nvSpPr>
          <p:spPr bwMode="auto">
            <a:xfrm>
              <a:off x="7954756" y="2544828"/>
              <a:ext cx="12751" cy="9127"/>
            </a:xfrm>
            <a:custGeom>
              <a:avLst/>
              <a:gdLst>
                <a:gd name="T0" fmla="*/ 0 w 59"/>
                <a:gd name="T1" fmla="*/ 33 h 53"/>
                <a:gd name="T2" fmla="*/ 34 w 59"/>
                <a:gd name="T3" fmla="*/ 53 h 53"/>
                <a:gd name="T4" fmla="*/ 59 w 59"/>
                <a:gd name="T5" fmla="*/ 30 h 53"/>
                <a:gd name="T6" fmla="*/ 36 w 59"/>
                <a:gd name="T7" fmla="*/ 0 h 53"/>
                <a:gd name="T8" fmla="*/ 0 w 59"/>
                <a:gd name="T9" fmla="*/ 33 h 53"/>
              </a:gdLst>
              <a:ahLst/>
              <a:cxnLst>
                <a:cxn ang="0">
                  <a:pos x="T0" y="T1"/>
                </a:cxn>
                <a:cxn ang="0">
                  <a:pos x="T2" y="T3"/>
                </a:cxn>
                <a:cxn ang="0">
                  <a:pos x="T4" y="T5"/>
                </a:cxn>
                <a:cxn ang="0">
                  <a:pos x="T6" y="T7"/>
                </a:cxn>
                <a:cxn ang="0">
                  <a:pos x="T8" y="T9"/>
                </a:cxn>
              </a:cxnLst>
              <a:rect l="0" t="0" r="r" b="b"/>
              <a:pathLst>
                <a:path w="59" h="53">
                  <a:moveTo>
                    <a:pt x="0" y="33"/>
                  </a:moveTo>
                  <a:lnTo>
                    <a:pt x="34" y="53"/>
                  </a:lnTo>
                  <a:lnTo>
                    <a:pt x="59" y="30"/>
                  </a:lnTo>
                  <a:lnTo>
                    <a:pt x="36" y="0"/>
                  </a:lnTo>
                  <a:lnTo>
                    <a:pt x="0" y="33"/>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59" name="Freeform 12"/>
            <p:cNvSpPr>
              <a:spLocks/>
            </p:cNvSpPr>
            <p:nvPr/>
          </p:nvSpPr>
          <p:spPr bwMode="auto">
            <a:xfrm>
              <a:off x="7881436" y="2601415"/>
              <a:ext cx="29752" cy="28294"/>
            </a:xfrm>
            <a:custGeom>
              <a:avLst/>
              <a:gdLst>
                <a:gd name="T0" fmla="*/ 60 w 139"/>
                <a:gd name="T1" fmla="*/ 154 h 154"/>
                <a:gd name="T2" fmla="*/ 96 w 139"/>
                <a:gd name="T3" fmla="*/ 120 h 154"/>
                <a:gd name="T4" fmla="*/ 102 w 139"/>
                <a:gd name="T5" fmla="*/ 63 h 154"/>
                <a:gd name="T6" fmla="*/ 139 w 139"/>
                <a:gd name="T7" fmla="*/ 27 h 154"/>
                <a:gd name="T8" fmla="*/ 121 w 139"/>
                <a:gd name="T9" fmla="*/ 0 h 154"/>
                <a:gd name="T10" fmla="*/ 69 w 139"/>
                <a:gd name="T11" fmla="*/ 28 h 154"/>
                <a:gd name="T12" fmla="*/ 5 w 139"/>
                <a:gd name="T13" fmla="*/ 55 h 154"/>
                <a:gd name="T14" fmla="*/ 0 w 139"/>
                <a:gd name="T15" fmla="*/ 95 h 154"/>
                <a:gd name="T16" fmla="*/ 59 w 139"/>
                <a:gd name="T17" fmla="*/ 90 h 154"/>
                <a:gd name="T18" fmla="*/ 60 w 139"/>
                <a:gd name="T1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9" h="154">
                  <a:moveTo>
                    <a:pt x="60" y="154"/>
                  </a:moveTo>
                  <a:lnTo>
                    <a:pt x="96" y="120"/>
                  </a:lnTo>
                  <a:lnTo>
                    <a:pt x="102" y="63"/>
                  </a:lnTo>
                  <a:lnTo>
                    <a:pt x="139" y="27"/>
                  </a:lnTo>
                  <a:lnTo>
                    <a:pt x="121" y="0"/>
                  </a:lnTo>
                  <a:lnTo>
                    <a:pt x="69" y="28"/>
                  </a:lnTo>
                  <a:lnTo>
                    <a:pt x="5" y="55"/>
                  </a:lnTo>
                  <a:lnTo>
                    <a:pt x="0" y="95"/>
                  </a:lnTo>
                  <a:lnTo>
                    <a:pt x="59" y="90"/>
                  </a:lnTo>
                  <a:lnTo>
                    <a:pt x="60" y="154"/>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60" name="Freeform 13"/>
            <p:cNvSpPr>
              <a:spLocks/>
            </p:cNvSpPr>
            <p:nvPr/>
          </p:nvSpPr>
          <p:spPr bwMode="auto">
            <a:xfrm>
              <a:off x="7964319" y="2511057"/>
              <a:ext cx="13814" cy="11865"/>
            </a:xfrm>
            <a:custGeom>
              <a:avLst/>
              <a:gdLst>
                <a:gd name="T0" fmla="*/ 17 w 66"/>
                <a:gd name="T1" fmla="*/ 67 h 67"/>
                <a:gd name="T2" fmla="*/ 60 w 66"/>
                <a:gd name="T3" fmla="*/ 56 h 67"/>
                <a:gd name="T4" fmla="*/ 66 w 66"/>
                <a:gd name="T5" fmla="*/ 0 h 67"/>
                <a:gd name="T6" fmla="*/ 0 w 66"/>
                <a:gd name="T7" fmla="*/ 23 h 67"/>
                <a:gd name="T8" fmla="*/ 17 w 66"/>
                <a:gd name="T9" fmla="*/ 67 h 67"/>
              </a:gdLst>
              <a:ahLst/>
              <a:cxnLst>
                <a:cxn ang="0">
                  <a:pos x="T0" y="T1"/>
                </a:cxn>
                <a:cxn ang="0">
                  <a:pos x="T2" y="T3"/>
                </a:cxn>
                <a:cxn ang="0">
                  <a:pos x="T4" y="T5"/>
                </a:cxn>
                <a:cxn ang="0">
                  <a:pos x="T6" y="T7"/>
                </a:cxn>
                <a:cxn ang="0">
                  <a:pos x="T8" y="T9"/>
                </a:cxn>
              </a:cxnLst>
              <a:rect l="0" t="0" r="r" b="b"/>
              <a:pathLst>
                <a:path w="66" h="67">
                  <a:moveTo>
                    <a:pt x="17" y="67"/>
                  </a:moveTo>
                  <a:lnTo>
                    <a:pt x="60" y="56"/>
                  </a:lnTo>
                  <a:lnTo>
                    <a:pt x="66" y="0"/>
                  </a:lnTo>
                  <a:lnTo>
                    <a:pt x="0" y="23"/>
                  </a:lnTo>
                  <a:lnTo>
                    <a:pt x="17" y="67"/>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61" name="Freeform 14"/>
            <p:cNvSpPr>
              <a:spLocks/>
            </p:cNvSpPr>
            <p:nvPr/>
          </p:nvSpPr>
          <p:spPr bwMode="auto">
            <a:xfrm>
              <a:off x="8003635" y="2345861"/>
              <a:ext cx="82883" cy="85794"/>
            </a:xfrm>
            <a:custGeom>
              <a:avLst/>
              <a:gdLst>
                <a:gd name="T0" fmla="*/ 100 w 391"/>
                <a:gd name="T1" fmla="*/ 392 h 473"/>
                <a:gd name="T2" fmla="*/ 169 w 391"/>
                <a:gd name="T3" fmla="*/ 396 h 473"/>
                <a:gd name="T4" fmla="*/ 233 w 391"/>
                <a:gd name="T5" fmla="*/ 326 h 473"/>
                <a:gd name="T6" fmla="*/ 243 w 391"/>
                <a:gd name="T7" fmla="*/ 378 h 473"/>
                <a:gd name="T8" fmla="*/ 363 w 391"/>
                <a:gd name="T9" fmla="*/ 373 h 473"/>
                <a:gd name="T10" fmla="*/ 325 w 391"/>
                <a:gd name="T11" fmla="*/ 311 h 473"/>
                <a:gd name="T12" fmla="*/ 328 w 391"/>
                <a:gd name="T13" fmla="*/ 251 h 473"/>
                <a:gd name="T14" fmla="*/ 371 w 391"/>
                <a:gd name="T15" fmla="*/ 181 h 473"/>
                <a:gd name="T16" fmla="*/ 354 w 391"/>
                <a:gd name="T17" fmla="*/ 138 h 473"/>
                <a:gd name="T18" fmla="*/ 391 w 391"/>
                <a:gd name="T19" fmla="*/ 122 h 473"/>
                <a:gd name="T20" fmla="*/ 350 w 391"/>
                <a:gd name="T21" fmla="*/ 78 h 473"/>
                <a:gd name="T22" fmla="*/ 321 w 391"/>
                <a:gd name="T23" fmla="*/ 128 h 473"/>
                <a:gd name="T24" fmla="*/ 307 w 391"/>
                <a:gd name="T25" fmla="*/ 98 h 473"/>
                <a:gd name="T26" fmla="*/ 320 w 391"/>
                <a:gd name="T27" fmla="*/ 29 h 473"/>
                <a:gd name="T28" fmla="*/ 289 w 391"/>
                <a:gd name="T29" fmla="*/ 2 h 473"/>
                <a:gd name="T30" fmla="*/ 267 w 391"/>
                <a:gd name="T31" fmla="*/ 69 h 473"/>
                <a:gd name="T32" fmla="*/ 239 w 391"/>
                <a:gd name="T33" fmla="*/ 19 h 473"/>
                <a:gd name="T34" fmla="*/ 193 w 391"/>
                <a:gd name="T35" fmla="*/ 0 h 473"/>
                <a:gd name="T36" fmla="*/ 214 w 391"/>
                <a:gd name="T37" fmla="*/ 96 h 473"/>
                <a:gd name="T38" fmla="*/ 144 w 391"/>
                <a:gd name="T39" fmla="*/ 77 h 473"/>
                <a:gd name="T40" fmla="*/ 137 w 391"/>
                <a:gd name="T41" fmla="*/ 121 h 473"/>
                <a:gd name="T42" fmla="*/ 207 w 391"/>
                <a:gd name="T43" fmla="*/ 153 h 473"/>
                <a:gd name="T44" fmla="*/ 181 w 391"/>
                <a:gd name="T45" fmla="*/ 180 h 473"/>
                <a:gd name="T46" fmla="*/ 68 w 391"/>
                <a:gd name="T47" fmla="*/ 157 h 473"/>
                <a:gd name="T48" fmla="*/ 24 w 391"/>
                <a:gd name="T49" fmla="*/ 217 h 473"/>
                <a:gd name="T50" fmla="*/ 76 w 391"/>
                <a:gd name="T51" fmla="*/ 267 h 473"/>
                <a:gd name="T52" fmla="*/ 29 w 391"/>
                <a:gd name="T53" fmla="*/ 290 h 473"/>
                <a:gd name="T54" fmla="*/ 39 w 391"/>
                <a:gd name="T55" fmla="*/ 323 h 473"/>
                <a:gd name="T56" fmla="*/ 89 w 391"/>
                <a:gd name="T57" fmla="*/ 340 h 473"/>
                <a:gd name="T58" fmla="*/ 87 w 391"/>
                <a:gd name="T59" fmla="*/ 382 h 473"/>
                <a:gd name="T60" fmla="*/ 20 w 391"/>
                <a:gd name="T61" fmla="*/ 394 h 473"/>
                <a:gd name="T62" fmla="*/ 0 w 391"/>
                <a:gd name="T63" fmla="*/ 427 h 473"/>
                <a:gd name="T64" fmla="*/ 43 w 391"/>
                <a:gd name="T65" fmla="*/ 473 h 473"/>
                <a:gd name="T66" fmla="*/ 100 w 391"/>
                <a:gd name="T67" fmla="*/ 392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91" h="473">
                  <a:moveTo>
                    <a:pt x="100" y="392"/>
                  </a:moveTo>
                  <a:lnTo>
                    <a:pt x="169" y="396"/>
                  </a:lnTo>
                  <a:lnTo>
                    <a:pt x="233" y="326"/>
                  </a:lnTo>
                  <a:lnTo>
                    <a:pt x="243" y="378"/>
                  </a:lnTo>
                  <a:lnTo>
                    <a:pt x="363" y="373"/>
                  </a:lnTo>
                  <a:lnTo>
                    <a:pt x="325" y="311"/>
                  </a:lnTo>
                  <a:lnTo>
                    <a:pt x="328" y="251"/>
                  </a:lnTo>
                  <a:lnTo>
                    <a:pt x="371" y="181"/>
                  </a:lnTo>
                  <a:lnTo>
                    <a:pt x="354" y="138"/>
                  </a:lnTo>
                  <a:lnTo>
                    <a:pt x="391" y="122"/>
                  </a:lnTo>
                  <a:lnTo>
                    <a:pt x="350" y="78"/>
                  </a:lnTo>
                  <a:lnTo>
                    <a:pt x="321" y="128"/>
                  </a:lnTo>
                  <a:lnTo>
                    <a:pt x="307" y="98"/>
                  </a:lnTo>
                  <a:lnTo>
                    <a:pt x="320" y="29"/>
                  </a:lnTo>
                  <a:lnTo>
                    <a:pt x="289" y="2"/>
                  </a:lnTo>
                  <a:lnTo>
                    <a:pt x="267" y="69"/>
                  </a:lnTo>
                  <a:lnTo>
                    <a:pt x="239" y="19"/>
                  </a:lnTo>
                  <a:lnTo>
                    <a:pt x="193" y="0"/>
                  </a:lnTo>
                  <a:lnTo>
                    <a:pt x="214" y="96"/>
                  </a:lnTo>
                  <a:lnTo>
                    <a:pt x="144" y="77"/>
                  </a:lnTo>
                  <a:lnTo>
                    <a:pt x="137" y="121"/>
                  </a:lnTo>
                  <a:lnTo>
                    <a:pt x="207" y="153"/>
                  </a:lnTo>
                  <a:lnTo>
                    <a:pt x="181" y="180"/>
                  </a:lnTo>
                  <a:lnTo>
                    <a:pt x="68" y="157"/>
                  </a:lnTo>
                  <a:lnTo>
                    <a:pt x="24" y="217"/>
                  </a:lnTo>
                  <a:lnTo>
                    <a:pt x="76" y="267"/>
                  </a:lnTo>
                  <a:lnTo>
                    <a:pt x="29" y="290"/>
                  </a:lnTo>
                  <a:lnTo>
                    <a:pt x="39" y="323"/>
                  </a:lnTo>
                  <a:lnTo>
                    <a:pt x="89" y="340"/>
                  </a:lnTo>
                  <a:lnTo>
                    <a:pt x="87" y="382"/>
                  </a:lnTo>
                  <a:lnTo>
                    <a:pt x="20" y="394"/>
                  </a:lnTo>
                  <a:lnTo>
                    <a:pt x="0" y="427"/>
                  </a:lnTo>
                  <a:lnTo>
                    <a:pt x="43" y="473"/>
                  </a:lnTo>
                  <a:lnTo>
                    <a:pt x="100" y="392"/>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62" name="Freeform 15"/>
            <p:cNvSpPr>
              <a:spLocks/>
            </p:cNvSpPr>
            <p:nvPr/>
          </p:nvSpPr>
          <p:spPr bwMode="auto">
            <a:xfrm>
              <a:off x="7973882" y="2440781"/>
              <a:ext cx="19127" cy="16428"/>
            </a:xfrm>
            <a:custGeom>
              <a:avLst/>
              <a:gdLst>
                <a:gd name="T0" fmla="*/ 58 w 87"/>
                <a:gd name="T1" fmla="*/ 89 h 89"/>
                <a:gd name="T2" fmla="*/ 87 w 87"/>
                <a:gd name="T3" fmla="*/ 45 h 89"/>
                <a:gd name="T4" fmla="*/ 64 w 87"/>
                <a:gd name="T5" fmla="*/ 13 h 89"/>
                <a:gd name="T6" fmla="*/ 47 w 87"/>
                <a:gd name="T7" fmla="*/ 20 h 89"/>
                <a:gd name="T8" fmla="*/ 31 w 87"/>
                <a:gd name="T9" fmla="*/ 3 h 89"/>
                <a:gd name="T10" fmla="*/ 0 w 87"/>
                <a:gd name="T11" fmla="*/ 0 h 89"/>
                <a:gd name="T12" fmla="*/ 8 w 87"/>
                <a:gd name="T13" fmla="*/ 40 h 89"/>
                <a:gd name="T14" fmla="*/ 58 w 87"/>
                <a:gd name="T15" fmla="*/ 89 h 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7" h="89">
                  <a:moveTo>
                    <a:pt x="58" y="89"/>
                  </a:moveTo>
                  <a:lnTo>
                    <a:pt x="87" y="45"/>
                  </a:lnTo>
                  <a:lnTo>
                    <a:pt x="64" y="13"/>
                  </a:lnTo>
                  <a:lnTo>
                    <a:pt x="47" y="20"/>
                  </a:lnTo>
                  <a:lnTo>
                    <a:pt x="31" y="3"/>
                  </a:lnTo>
                  <a:lnTo>
                    <a:pt x="0" y="0"/>
                  </a:lnTo>
                  <a:lnTo>
                    <a:pt x="8" y="40"/>
                  </a:lnTo>
                  <a:lnTo>
                    <a:pt x="58" y="89"/>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63" name="Freeform 16"/>
            <p:cNvSpPr>
              <a:spLocks/>
            </p:cNvSpPr>
            <p:nvPr/>
          </p:nvSpPr>
          <p:spPr bwMode="auto">
            <a:xfrm>
              <a:off x="8089706" y="2305702"/>
              <a:ext cx="58443" cy="52023"/>
            </a:xfrm>
            <a:custGeom>
              <a:avLst/>
              <a:gdLst>
                <a:gd name="T0" fmla="*/ 35 w 275"/>
                <a:gd name="T1" fmla="*/ 254 h 286"/>
                <a:gd name="T2" fmla="*/ 71 w 275"/>
                <a:gd name="T3" fmla="*/ 286 h 286"/>
                <a:gd name="T4" fmla="*/ 217 w 275"/>
                <a:gd name="T5" fmla="*/ 199 h 286"/>
                <a:gd name="T6" fmla="*/ 210 w 275"/>
                <a:gd name="T7" fmla="*/ 136 h 286"/>
                <a:gd name="T8" fmla="*/ 273 w 275"/>
                <a:gd name="T9" fmla="*/ 99 h 286"/>
                <a:gd name="T10" fmla="*/ 275 w 275"/>
                <a:gd name="T11" fmla="*/ 55 h 286"/>
                <a:gd name="T12" fmla="*/ 202 w 275"/>
                <a:gd name="T13" fmla="*/ 0 h 286"/>
                <a:gd name="T14" fmla="*/ 166 w 275"/>
                <a:gd name="T15" fmla="*/ 37 h 286"/>
                <a:gd name="T16" fmla="*/ 183 w 275"/>
                <a:gd name="T17" fmla="*/ 106 h 286"/>
                <a:gd name="T18" fmla="*/ 166 w 275"/>
                <a:gd name="T19" fmla="*/ 107 h 286"/>
                <a:gd name="T20" fmla="*/ 146 w 275"/>
                <a:gd name="T21" fmla="*/ 70 h 286"/>
                <a:gd name="T22" fmla="*/ 126 w 275"/>
                <a:gd name="T23" fmla="*/ 123 h 286"/>
                <a:gd name="T24" fmla="*/ 43 w 275"/>
                <a:gd name="T25" fmla="*/ 133 h 286"/>
                <a:gd name="T26" fmla="*/ 67 w 275"/>
                <a:gd name="T27" fmla="*/ 207 h 286"/>
                <a:gd name="T28" fmla="*/ 0 w 275"/>
                <a:gd name="T29" fmla="*/ 207 h 286"/>
                <a:gd name="T30" fmla="*/ 35 w 275"/>
                <a:gd name="T31" fmla="*/ 254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5" h="286">
                  <a:moveTo>
                    <a:pt x="35" y="254"/>
                  </a:moveTo>
                  <a:lnTo>
                    <a:pt x="71" y="286"/>
                  </a:lnTo>
                  <a:lnTo>
                    <a:pt x="217" y="199"/>
                  </a:lnTo>
                  <a:lnTo>
                    <a:pt x="210" y="136"/>
                  </a:lnTo>
                  <a:lnTo>
                    <a:pt x="273" y="99"/>
                  </a:lnTo>
                  <a:lnTo>
                    <a:pt x="275" y="55"/>
                  </a:lnTo>
                  <a:lnTo>
                    <a:pt x="202" y="0"/>
                  </a:lnTo>
                  <a:lnTo>
                    <a:pt x="166" y="37"/>
                  </a:lnTo>
                  <a:lnTo>
                    <a:pt x="183" y="106"/>
                  </a:lnTo>
                  <a:lnTo>
                    <a:pt x="166" y="107"/>
                  </a:lnTo>
                  <a:lnTo>
                    <a:pt x="146" y="70"/>
                  </a:lnTo>
                  <a:lnTo>
                    <a:pt x="126" y="123"/>
                  </a:lnTo>
                  <a:lnTo>
                    <a:pt x="43" y="133"/>
                  </a:lnTo>
                  <a:lnTo>
                    <a:pt x="67" y="207"/>
                  </a:lnTo>
                  <a:lnTo>
                    <a:pt x="0" y="207"/>
                  </a:lnTo>
                  <a:lnTo>
                    <a:pt x="35" y="254"/>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64" name="Freeform 17"/>
            <p:cNvSpPr>
              <a:spLocks/>
            </p:cNvSpPr>
            <p:nvPr/>
          </p:nvSpPr>
          <p:spPr bwMode="auto">
            <a:xfrm>
              <a:off x="7868685" y="2500105"/>
              <a:ext cx="11689" cy="14603"/>
            </a:xfrm>
            <a:custGeom>
              <a:avLst/>
              <a:gdLst>
                <a:gd name="T0" fmla="*/ 0 w 52"/>
                <a:gd name="T1" fmla="*/ 30 h 80"/>
                <a:gd name="T2" fmla="*/ 10 w 52"/>
                <a:gd name="T3" fmla="*/ 80 h 80"/>
                <a:gd name="T4" fmla="*/ 46 w 52"/>
                <a:gd name="T5" fmla="*/ 79 h 80"/>
                <a:gd name="T6" fmla="*/ 52 w 52"/>
                <a:gd name="T7" fmla="*/ 36 h 80"/>
                <a:gd name="T8" fmla="*/ 42 w 52"/>
                <a:gd name="T9" fmla="*/ 10 h 80"/>
                <a:gd name="T10" fmla="*/ 19 w 52"/>
                <a:gd name="T11" fmla="*/ 0 h 80"/>
                <a:gd name="T12" fmla="*/ 0 w 52"/>
                <a:gd name="T13" fmla="*/ 30 h 80"/>
              </a:gdLst>
              <a:ahLst/>
              <a:cxnLst>
                <a:cxn ang="0">
                  <a:pos x="T0" y="T1"/>
                </a:cxn>
                <a:cxn ang="0">
                  <a:pos x="T2" y="T3"/>
                </a:cxn>
                <a:cxn ang="0">
                  <a:pos x="T4" y="T5"/>
                </a:cxn>
                <a:cxn ang="0">
                  <a:pos x="T6" y="T7"/>
                </a:cxn>
                <a:cxn ang="0">
                  <a:pos x="T8" y="T9"/>
                </a:cxn>
                <a:cxn ang="0">
                  <a:pos x="T10" y="T11"/>
                </a:cxn>
                <a:cxn ang="0">
                  <a:pos x="T12" y="T13"/>
                </a:cxn>
              </a:cxnLst>
              <a:rect l="0" t="0" r="r" b="b"/>
              <a:pathLst>
                <a:path w="52" h="80">
                  <a:moveTo>
                    <a:pt x="0" y="30"/>
                  </a:moveTo>
                  <a:lnTo>
                    <a:pt x="10" y="80"/>
                  </a:lnTo>
                  <a:lnTo>
                    <a:pt x="46" y="79"/>
                  </a:lnTo>
                  <a:lnTo>
                    <a:pt x="52" y="36"/>
                  </a:lnTo>
                  <a:lnTo>
                    <a:pt x="42" y="10"/>
                  </a:lnTo>
                  <a:lnTo>
                    <a:pt x="19" y="0"/>
                  </a:lnTo>
                  <a:lnTo>
                    <a:pt x="0" y="30"/>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65" name="Freeform 18"/>
            <p:cNvSpPr>
              <a:spLocks/>
            </p:cNvSpPr>
            <p:nvPr/>
          </p:nvSpPr>
          <p:spPr bwMode="auto">
            <a:xfrm>
              <a:off x="7906939" y="2616018"/>
              <a:ext cx="14876" cy="24643"/>
            </a:xfrm>
            <a:custGeom>
              <a:avLst/>
              <a:gdLst>
                <a:gd name="T0" fmla="*/ 20 w 70"/>
                <a:gd name="T1" fmla="*/ 133 h 133"/>
                <a:gd name="T2" fmla="*/ 70 w 70"/>
                <a:gd name="T3" fmla="*/ 83 h 133"/>
                <a:gd name="T4" fmla="*/ 26 w 70"/>
                <a:gd name="T5" fmla="*/ 0 h 133"/>
                <a:gd name="T6" fmla="*/ 22 w 70"/>
                <a:gd name="T7" fmla="*/ 46 h 133"/>
                <a:gd name="T8" fmla="*/ 0 w 70"/>
                <a:gd name="T9" fmla="*/ 73 h 133"/>
                <a:gd name="T10" fmla="*/ 0 w 70"/>
                <a:gd name="T11" fmla="*/ 103 h 133"/>
                <a:gd name="T12" fmla="*/ 20 w 70"/>
                <a:gd name="T13" fmla="*/ 133 h 133"/>
              </a:gdLst>
              <a:ahLst/>
              <a:cxnLst>
                <a:cxn ang="0">
                  <a:pos x="T0" y="T1"/>
                </a:cxn>
                <a:cxn ang="0">
                  <a:pos x="T2" y="T3"/>
                </a:cxn>
                <a:cxn ang="0">
                  <a:pos x="T4" y="T5"/>
                </a:cxn>
                <a:cxn ang="0">
                  <a:pos x="T6" y="T7"/>
                </a:cxn>
                <a:cxn ang="0">
                  <a:pos x="T8" y="T9"/>
                </a:cxn>
                <a:cxn ang="0">
                  <a:pos x="T10" y="T11"/>
                </a:cxn>
                <a:cxn ang="0">
                  <a:pos x="T12" y="T13"/>
                </a:cxn>
              </a:cxnLst>
              <a:rect l="0" t="0" r="r" b="b"/>
              <a:pathLst>
                <a:path w="70" h="133">
                  <a:moveTo>
                    <a:pt x="20" y="133"/>
                  </a:moveTo>
                  <a:lnTo>
                    <a:pt x="70" y="83"/>
                  </a:lnTo>
                  <a:lnTo>
                    <a:pt x="26" y="0"/>
                  </a:lnTo>
                  <a:lnTo>
                    <a:pt x="22" y="46"/>
                  </a:lnTo>
                  <a:lnTo>
                    <a:pt x="0" y="73"/>
                  </a:lnTo>
                  <a:lnTo>
                    <a:pt x="0" y="103"/>
                  </a:lnTo>
                  <a:lnTo>
                    <a:pt x="20" y="133"/>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66" name="Freeform 19"/>
            <p:cNvSpPr>
              <a:spLocks/>
            </p:cNvSpPr>
            <p:nvPr/>
          </p:nvSpPr>
          <p:spPr bwMode="auto">
            <a:xfrm>
              <a:off x="7850620" y="2519272"/>
              <a:ext cx="54193" cy="44723"/>
            </a:xfrm>
            <a:custGeom>
              <a:avLst/>
              <a:gdLst>
                <a:gd name="T0" fmla="*/ 43 w 252"/>
                <a:gd name="T1" fmla="*/ 217 h 243"/>
                <a:gd name="T2" fmla="*/ 96 w 252"/>
                <a:gd name="T3" fmla="*/ 124 h 243"/>
                <a:gd name="T4" fmla="*/ 153 w 252"/>
                <a:gd name="T5" fmla="*/ 102 h 243"/>
                <a:gd name="T6" fmla="*/ 124 w 252"/>
                <a:gd name="T7" fmla="*/ 173 h 243"/>
                <a:gd name="T8" fmla="*/ 130 w 252"/>
                <a:gd name="T9" fmla="*/ 236 h 243"/>
                <a:gd name="T10" fmla="*/ 157 w 252"/>
                <a:gd name="T11" fmla="*/ 243 h 243"/>
                <a:gd name="T12" fmla="*/ 150 w 252"/>
                <a:gd name="T13" fmla="*/ 206 h 243"/>
                <a:gd name="T14" fmla="*/ 146 w 252"/>
                <a:gd name="T15" fmla="*/ 173 h 243"/>
                <a:gd name="T16" fmla="*/ 183 w 252"/>
                <a:gd name="T17" fmla="*/ 159 h 243"/>
                <a:gd name="T18" fmla="*/ 199 w 252"/>
                <a:gd name="T19" fmla="*/ 142 h 243"/>
                <a:gd name="T20" fmla="*/ 233 w 252"/>
                <a:gd name="T21" fmla="*/ 89 h 243"/>
                <a:gd name="T22" fmla="*/ 252 w 252"/>
                <a:gd name="T23" fmla="*/ 35 h 243"/>
                <a:gd name="T24" fmla="*/ 218 w 252"/>
                <a:gd name="T25" fmla="*/ 0 h 243"/>
                <a:gd name="T26" fmla="*/ 158 w 252"/>
                <a:gd name="T27" fmla="*/ 33 h 243"/>
                <a:gd name="T28" fmla="*/ 96 w 252"/>
                <a:gd name="T29" fmla="*/ 50 h 243"/>
                <a:gd name="T30" fmla="*/ 42 w 252"/>
                <a:gd name="T31" fmla="*/ 103 h 243"/>
                <a:gd name="T32" fmla="*/ 0 w 252"/>
                <a:gd name="T33" fmla="*/ 160 h 243"/>
                <a:gd name="T34" fmla="*/ 7 w 252"/>
                <a:gd name="T35" fmla="*/ 194 h 243"/>
                <a:gd name="T36" fmla="*/ 43 w 252"/>
                <a:gd name="T37" fmla="*/ 217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43">
                  <a:moveTo>
                    <a:pt x="43" y="217"/>
                  </a:moveTo>
                  <a:lnTo>
                    <a:pt x="96" y="124"/>
                  </a:lnTo>
                  <a:lnTo>
                    <a:pt x="153" y="102"/>
                  </a:lnTo>
                  <a:lnTo>
                    <a:pt x="124" y="173"/>
                  </a:lnTo>
                  <a:lnTo>
                    <a:pt x="130" y="236"/>
                  </a:lnTo>
                  <a:lnTo>
                    <a:pt x="157" y="243"/>
                  </a:lnTo>
                  <a:lnTo>
                    <a:pt x="150" y="206"/>
                  </a:lnTo>
                  <a:lnTo>
                    <a:pt x="146" y="173"/>
                  </a:lnTo>
                  <a:lnTo>
                    <a:pt x="183" y="159"/>
                  </a:lnTo>
                  <a:lnTo>
                    <a:pt x="199" y="142"/>
                  </a:lnTo>
                  <a:lnTo>
                    <a:pt x="233" y="89"/>
                  </a:lnTo>
                  <a:lnTo>
                    <a:pt x="252" y="35"/>
                  </a:lnTo>
                  <a:lnTo>
                    <a:pt x="218" y="0"/>
                  </a:lnTo>
                  <a:lnTo>
                    <a:pt x="158" y="33"/>
                  </a:lnTo>
                  <a:lnTo>
                    <a:pt x="96" y="50"/>
                  </a:lnTo>
                  <a:lnTo>
                    <a:pt x="42" y="103"/>
                  </a:lnTo>
                  <a:lnTo>
                    <a:pt x="0" y="160"/>
                  </a:lnTo>
                  <a:lnTo>
                    <a:pt x="7" y="194"/>
                  </a:lnTo>
                  <a:lnTo>
                    <a:pt x="43" y="217"/>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67" name="Freeform 20"/>
            <p:cNvSpPr>
              <a:spLocks/>
            </p:cNvSpPr>
            <p:nvPr/>
          </p:nvSpPr>
          <p:spPr bwMode="auto">
            <a:xfrm>
              <a:off x="7856996" y="2443518"/>
              <a:ext cx="62694" cy="56587"/>
            </a:xfrm>
            <a:custGeom>
              <a:avLst/>
              <a:gdLst>
                <a:gd name="T0" fmla="*/ 16 w 299"/>
                <a:gd name="T1" fmla="*/ 301 h 310"/>
                <a:gd name="T2" fmla="*/ 60 w 299"/>
                <a:gd name="T3" fmla="*/ 244 h 310"/>
                <a:gd name="T4" fmla="*/ 90 w 299"/>
                <a:gd name="T5" fmla="*/ 246 h 310"/>
                <a:gd name="T6" fmla="*/ 186 w 299"/>
                <a:gd name="T7" fmla="*/ 190 h 310"/>
                <a:gd name="T8" fmla="*/ 97 w 299"/>
                <a:gd name="T9" fmla="*/ 300 h 310"/>
                <a:gd name="T10" fmla="*/ 137 w 299"/>
                <a:gd name="T11" fmla="*/ 310 h 310"/>
                <a:gd name="T12" fmla="*/ 219 w 299"/>
                <a:gd name="T13" fmla="*/ 255 h 310"/>
                <a:gd name="T14" fmla="*/ 266 w 299"/>
                <a:gd name="T15" fmla="*/ 249 h 310"/>
                <a:gd name="T16" fmla="*/ 299 w 299"/>
                <a:gd name="T17" fmla="*/ 195 h 310"/>
                <a:gd name="T18" fmla="*/ 229 w 299"/>
                <a:gd name="T19" fmla="*/ 180 h 310"/>
                <a:gd name="T20" fmla="*/ 243 w 299"/>
                <a:gd name="T21" fmla="*/ 150 h 310"/>
                <a:gd name="T22" fmla="*/ 228 w 299"/>
                <a:gd name="T23" fmla="*/ 86 h 310"/>
                <a:gd name="T24" fmla="*/ 245 w 299"/>
                <a:gd name="T25" fmla="*/ 53 h 310"/>
                <a:gd name="T26" fmla="*/ 200 w 299"/>
                <a:gd name="T27" fmla="*/ 0 h 310"/>
                <a:gd name="T28" fmla="*/ 178 w 299"/>
                <a:gd name="T29" fmla="*/ 30 h 310"/>
                <a:gd name="T30" fmla="*/ 191 w 299"/>
                <a:gd name="T31" fmla="*/ 84 h 310"/>
                <a:gd name="T32" fmla="*/ 151 w 299"/>
                <a:gd name="T33" fmla="*/ 87 h 310"/>
                <a:gd name="T34" fmla="*/ 106 w 299"/>
                <a:gd name="T35" fmla="*/ 151 h 310"/>
                <a:gd name="T36" fmla="*/ 59 w 299"/>
                <a:gd name="T37" fmla="*/ 161 h 310"/>
                <a:gd name="T38" fmla="*/ 22 w 299"/>
                <a:gd name="T39" fmla="*/ 191 h 310"/>
                <a:gd name="T40" fmla="*/ 33 w 299"/>
                <a:gd name="T41" fmla="*/ 234 h 310"/>
                <a:gd name="T42" fmla="*/ 0 w 299"/>
                <a:gd name="T43" fmla="*/ 258 h 310"/>
                <a:gd name="T44" fmla="*/ 16 w 299"/>
                <a:gd name="T45" fmla="*/ 301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99" h="310">
                  <a:moveTo>
                    <a:pt x="16" y="301"/>
                  </a:moveTo>
                  <a:lnTo>
                    <a:pt x="60" y="244"/>
                  </a:lnTo>
                  <a:lnTo>
                    <a:pt x="90" y="246"/>
                  </a:lnTo>
                  <a:lnTo>
                    <a:pt x="186" y="190"/>
                  </a:lnTo>
                  <a:lnTo>
                    <a:pt x="97" y="300"/>
                  </a:lnTo>
                  <a:lnTo>
                    <a:pt x="137" y="310"/>
                  </a:lnTo>
                  <a:lnTo>
                    <a:pt x="219" y="255"/>
                  </a:lnTo>
                  <a:lnTo>
                    <a:pt x="266" y="249"/>
                  </a:lnTo>
                  <a:lnTo>
                    <a:pt x="299" y="195"/>
                  </a:lnTo>
                  <a:lnTo>
                    <a:pt x="229" y="180"/>
                  </a:lnTo>
                  <a:lnTo>
                    <a:pt x="243" y="150"/>
                  </a:lnTo>
                  <a:lnTo>
                    <a:pt x="228" y="86"/>
                  </a:lnTo>
                  <a:lnTo>
                    <a:pt x="245" y="53"/>
                  </a:lnTo>
                  <a:lnTo>
                    <a:pt x="200" y="0"/>
                  </a:lnTo>
                  <a:lnTo>
                    <a:pt x="178" y="30"/>
                  </a:lnTo>
                  <a:lnTo>
                    <a:pt x="191" y="84"/>
                  </a:lnTo>
                  <a:lnTo>
                    <a:pt x="151" y="87"/>
                  </a:lnTo>
                  <a:lnTo>
                    <a:pt x="106" y="151"/>
                  </a:lnTo>
                  <a:lnTo>
                    <a:pt x="59" y="161"/>
                  </a:lnTo>
                  <a:lnTo>
                    <a:pt x="22" y="191"/>
                  </a:lnTo>
                  <a:lnTo>
                    <a:pt x="33" y="234"/>
                  </a:lnTo>
                  <a:lnTo>
                    <a:pt x="0" y="258"/>
                  </a:lnTo>
                  <a:lnTo>
                    <a:pt x="16" y="301"/>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68" name="Freeform 21"/>
            <p:cNvSpPr>
              <a:spLocks/>
            </p:cNvSpPr>
            <p:nvPr/>
          </p:nvSpPr>
          <p:spPr bwMode="auto">
            <a:xfrm>
              <a:off x="7914376" y="2387844"/>
              <a:ext cx="54193" cy="67540"/>
            </a:xfrm>
            <a:custGeom>
              <a:avLst/>
              <a:gdLst>
                <a:gd name="T0" fmla="*/ 32 w 256"/>
                <a:gd name="T1" fmla="*/ 360 h 370"/>
                <a:gd name="T2" fmla="*/ 45 w 256"/>
                <a:gd name="T3" fmla="*/ 370 h 370"/>
                <a:gd name="T4" fmla="*/ 84 w 256"/>
                <a:gd name="T5" fmla="*/ 276 h 370"/>
                <a:gd name="T6" fmla="*/ 173 w 256"/>
                <a:gd name="T7" fmla="*/ 246 h 370"/>
                <a:gd name="T8" fmla="*/ 197 w 256"/>
                <a:gd name="T9" fmla="*/ 193 h 370"/>
                <a:gd name="T10" fmla="*/ 236 w 256"/>
                <a:gd name="T11" fmla="*/ 156 h 370"/>
                <a:gd name="T12" fmla="*/ 229 w 256"/>
                <a:gd name="T13" fmla="*/ 96 h 370"/>
                <a:gd name="T14" fmla="*/ 256 w 256"/>
                <a:gd name="T15" fmla="*/ 59 h 370"/>
                <a:gd name="T16" fmla="*/ 248 w 256"/>
                <a:gd name="T17" fmla="*/ 16 h 370"/>
                <a:gd name="T18" fmla="*/ 174 w 256"/>
                <a:gd name="T19" fmla="*/ 0 h 370"/>
                <a:gd name="T20" fmla="*/ 152 w 256"/>
                <a:gd name="T21" fmla="*/ 60 h 370"/>
                <a:gd name="T22" fmla="*/ 132 w 256"/>
                <a:gd name="T23" fmla="*/ 84 h 370"/>
                <a:gd name="T24" fmla="*/ 145 w 256"/>
                <a:gd name="T25" fmla="*/ 120 h 370"/>
                <a:gd name="T26" fmla="*/ 133 w 256"/>
                <a:gd name="T27" fmla="*/ 153 h 370"/>
                <a:gd name="T28" fmla="*/ 83 w 256"/>
                <a:gd name="T29" fmla="*/ 161 h 370"/>
                <a:gd name="T30" fmla="*/ 73 w 256"/>
                <a:gd name="T31" fmla="*/ 233 h 370"/>
                <a:gd name="T32" fmla="*/ 0 w 256"/>
                <a:gd name="T33" fmla="*/ 308 h 370"/>
                <a:gd name="T34" fmla="*/ 34 w 256"/>
                <a:gd name="T35" fmla="*/ 337 h 370"/>
                <a:gd name="T36" fmla="*/ 32 w 256"/>
                <a:gd name="T37" fmla="*/ 360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6" h="370">
                  <a:moveTo>
                    <a:pt x="32" y="360"/>
                  </a:moveTo>
                  <a:lnTo>
                    <a:pt x="45" y="370"/>
                  </a:lnTo>
                  <a:lnTo>
                    <a:pt x="84" y="276"/>
                  </a:lnTo>
                  <a:lnTo>
                    <a:pt x="173" y="246"/>
                  </a:lnTo>
                  <a:lnTo>
                    <a:pt x="197" y="193"/>
                  </a:lnTo>
                  <a:lnTo>
                    <a:pt x="236" y="156"/>
                  </a:lnTo>
                  <a:lnTo>
                    <a:pt x="229" y="96"/>
                  </a:lnTo>
                  <a:lnTo>
                    <a:pt x="256" y="59"/>
                  </a:lnTo>
                  <a:lnTo>
                    <a:pt x="248" y="16"/>
                  </a:lnTo>
                  <a:lnTo>
                    <a:pt x="174" y="0"/>
                  </a:lnTo>
                  <a:lnTo>
                    <a:pt x="152" y="60"/>
                  </a:lnTo>
                  <a:lnTo>
                    <a:pt x="132" y="84"/>
                  </a:lnTo>
                  <a:lnTo>
                    <a:pt x="145" y="120"/>
                  </a:lnTo>
                  <a:lnTo>
                    <a:pt x="133" y="153"/>
                  </a:lnTo>
                  <a:lnTo>
                    <a:pt x="83" y="161"/>
                  </a:lnTo>
                  <a:lnTo>
                    <a:pt x="73" y="233"/>
                  </a:lnTo>
                  <a:lnTo>
                    <a:pt x="0" y="308"/>
                  </a:lnTo>
                  <a:lnTo>
                    <a:pt x="34" y="337"/>
                  </a:lnTo>
                  <a:lnTo>
                    <a:pt x="32" y="360"/>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69" name="Freeform 22"/>
            <p:cNvSpPr>
              <a:spLocks/>
            </p:cNvSpPr>
            <p:nvPr/>
          </p:nvSpPr>
          <p:spPr bwMode="auto">
            <a:xfrm>
              <a:off x="7913314" y="2569470"/>
              <a:ext cx="15939" cy="20079"/>
            </a:xfrm>
            <a:custGeom>
              <a:avLst/>
              <a:gdLst>
                <a:gd name="T0" fmla="*/ 13 w 76"/>
                <a:gd name="T1" fmla="*/ 66 h 113"/>
                <a:gd name="T2" fmla="*/ 0 w 76"/>
                <a:gd name="T3" fmla="*/ 113 h 113"/>
                <a:gd name="T4" fmla="*/ 54 w 76"/>
                <a:gd name="T5" fmla="*/ 95 h 113"/>
                <a:gd name="T6" fmla="*/ 76 w 76"/>
                <a:gd name="T7" fmla="*/ 65 h 113"/>
                <a:gd name="T8" fmla="*/ 66 w 76"/>
                <a:gd name="T9" fmla="*/ 29 h 113"/>
                <a:gd name="T10" fmla="*/ 23 w 76"/>
                <a:gd name="T11" fmla="*/ 0 h 113"/>
                <a:gd name="T12" fmla="*/ 13 w 76"/>
                <a:gd name="T13" fmla="*/ 66 h 113"/>
              </a:gdLst>
              <a:ahLst/>
              <a:cxnLst>
                <a:cxn ang="0">
                  <a:pos x="T0" y="T1"/>
                </a:cxn>
                <a:cxn ang="0">
                  <a:pos x="T2" y="T3"/>
                </a:cxn>
                <a:cxn ang="0">
                  <a:pos x="T4" y="T5"/>
                </a:cxn>
                <a:cxn ang="0">
                  <a:pos x="T6" y="T7"/>
                </a:cxn>
                <a:cxn ang="0">
                  <a:pos x="T8" y="T9"/>
                </a:cxn>
                <a:cxn ang="0">
                  <a:pos x="T10" y="T11"/>
                </a:cxn>
                <a:cxn ang="0">
                  <a:pos x="T12" y="T13"/>
                </a:cxn>
              </a:cxnLst>
              <a:rect l="0" t="0" r="r" b="b"/>
              <a:pathLst>
                <a:path w="76" h="113">
                  <a:moveTo>
                    <a:pt x="13" y="66"/>
                  </a:moveTo>
                  <a:lnTo>
                    <a:pt x="0" y="113"/>
                  </a:lnTo>
                  <a:lnTo>
                    <a:pt x="54" y="95"/>
                  </a:lnTo>
                  <a:lnTo>
                    <a:pt x="76" y="65"/>
                  </a:lnTo>
                  <a:lnTo>
                    <a:pt x="66" y="29"/>
                  </a:lnTo>
                  <a:lnTo>
                    <a:pt x="23" y="0"/>
                  </a:lnTo>
                  <a:lnTo>
                    <a:pt x="13" y="66"/>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70" name="Freeform 23"/>
            <p:cNvSpPr>
              <a:spLocks/>
            </p:cNvSpPr>
            <p:nvPr/>
          </p:nvSpPr>
          <p:spPr bwMode="auto">
            <a:xfrm>
              <a:off x="8450991" y="2165147"/>
              <a:ext cx="19127" cy="30119"/>
            </a:xfrm>
            <a:custGeom>
              <a:avLst/>
              <a:gdLst>
                <a:gd name="T0" fmla="*/ 22 w 91"/>
                <a:gd name="T1" fmla="*/ 165 h 165"/>
                <a:gd name="T2" fmla="*/ 68 w 91"/>
                <a:gd name="T3" fmla="*/ 141 h 165"/>
                <a:gd name="T4" fmla="*/ 91 w 91"/>
                <a:gd name="T5" fmla="*/ 98 h 165"/>
                <a:gd name="T6" fmla="*/ 51 w 91"/>
                <a:gd name="T7" fmla="*/ 15 h 165"/>
                <a:gd name="T8" fmla="*/ 0 w 91"/>
                <a:gd name="T9" fmla="*/ 0 h 165"/>
                <a:gd name="T10" fmla="*/ 4 w 91"/>
                <a:gd name="T11" fmla="*/ 79 h 165"/>
                <a:gd name="T12" fmla="*/ 22 w 91"/>
                <a:gd name="T13" fmla="*/ 165 h 165"/>
              </a:gdLst>
              <a:ahLst/>
              <a:cxnLst>
                <a:cxn ang="0">
                  <a:pos x="T0" y="T1"/>
                </a:cxn>
                <a:cxn ang="0">
                  <a:pos x="T2" y="T3"/>
                </a:cxn>
                <a:cxn ang="0">
                  <a:pos x="T4" y="T5"/>
                </a:cxn>
                <a:cxn ang="0">
                  <a:pos x="T6" y="T7"/>
                </a:cxn>
                <a:cxn ang="0">
                  <a:pos x="T8" y="T9"/>
                </a:cxn>
                <a:cxn ang="0">
                  <a:pos x="T10" y="T11"/>
                </a:cxn>
                <a:cxn ang="0">
                  <a:pos x="T12" y="T13"/>
                </a:cxn>
              </a:cxnLst>
              <a:rect l="0" t="0" r="r" b="b"/>
              <a:pathLst>
                <a:path w="91" h="165">
                  <a:moveTo>
                    <a:pt x="22" y="165"/>
                  </a:moveTo>
                  <a:lnTo>
                    <a:pt x="68" y="141"/>
                  </a:lnTo>
                  <a:lnTo>
                    <a:pt x="91" y="98"/>
                  </a:lnTo>
                  <a:lnTo>
                    <a:pt x="51" y="15"/>
                  </a:lnTo>
                  <a:lnTo>
                    <a:pt x="0" y="0"/>
                  </a:lnTo>
                  <a:lnTo>
                    <a:pt x="4" y="79"/>
                  </a:lnTo>
                  <a:lnTo>
                    <a:pt x="22" y="165"/>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71" name="Freeform 24"/>
            <p:cNvSpPr>
              <a:spLocks/>
            </p:cNvSpPr>
            <p:nvPr/>
          </p:nvSpPr>
          <p:spPr bwMode="auto">
            <a:xfrm>
              <a:off x="8131148" y="2258242"/>
              <a:ext cx="55255" cy="51110"/>
            </a:xfrm>
            <a:custGeom>
              <a:avLst/>
              <a:gdLst>
                <a:gd name="T0" fmla="*/ 37 w 260"/>
                <a:gd name="T1" fmla="*/ 118 h 283"/>
                <a:gd name="T2" fmla="*/ 45 w 260"/>
                <a:gd name="T3" fmla="*/ 201 h 283"/>
                <a:gd name="T4" fmla="*/ 125 w 260"/>
                <a:gd name="T5" fmla="*/ 283 h 283"/>
                <a:gd name="T6" fmla="*/ 179 w 260"/>
                <a:gd name="T7" fmla="*/ 272 h 283"/>
                <a:gd name="T8" fmla="*/ 201 w 260"/>
                <a:gd name="T9" fmla="*/ 209 h 283"/>
                <a:gd name="T10" fmla="*/ 260 w 260"/>
                <a:gd name="T11" fmla="*/ 136 h 283"/>
                <a:gd name="T12" fmla="*/ 203 w 260"/>
                <a:gd name="T13" fmla="*/ 96 h 283"/>
                <a:gd name="T14" fmla="*/ 196 w 260"/>
                <a:gd name="T15" fmla="*/ 60 h 283"/>
                <a:gd name="T16" fmla="*/ 213 w 260"/>
                <a:gd name="T17" fmla="*/ 27 h 283"/>
                <a:gd name="T18" fmla="*/ 173 w 260"/>
                <a:gd name="T19" fmla="*/ 0 h 283"/>
                <a:gd name="T20" fmla="*/ 190 w 260"/>
                <a:gd name="T21" fmla="*/ 96 h 283"/>
                <a:gd name="T22" fmla="*/ 141 w 260"/>
                <a:gd name="T23" fmla="*/ 157 h 283"/>
                <a:gd name="T24" fmla="*/ 141 w 260"/>
                <a:gd name="T25" fmla="*/ 193 h 283"/>
                <a:gd name="T26" fmla="*/ 104 w 260"/>
                <a:gd name="T27" fmla="*/ 120 h 283"/>
                <a:gd name="T28" fmla="*/ 143 w 260"/>
                <a:gd name="T29" fmla="*/ 54 h 283"/>
                <a:gd name="T30" fmla="*/ 66 w 260"/>
                <a:gd name="T31" fmla="*/ 55 h 283"/>
                <a:gd name="T32" fmla="*/ 16 w 260"/>
                <a:gd name="T33" fmla="*/ 31 h 283"/>
                <a:gd name="T34" fmla="*/ 0 w 260"/>
                <a:gd name="T35" fmla="*/ 75 h 283"/>
                <a:gd name="T36" fmla="*/ 0 w 260"/>
                <a:gd name="T37" fmla="*/ 111 h 283"/>
                <a:gd name="T38" fmla="*/ 37 w 260"/>
                <a:gd name="T39" fmla="*/ 118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60" h="283">
                  <a:moveTo>
                    <a:pt x="37" y="118"/>
                  </a:moveTo>
                  <a:lnTo>
                    <a:pt x="45" y="201"/>
                  </a:lnTo>
                  <a:lnTo>
                    <a:pt x="125" y="283"/>
                  </a:lnTo>
                  <a:lnTo>
                    <a:pt x="179" y="272"/>
                  </a:lnTo>
                  <a:lnTo>
                    <a:pt x="201" y="209"/>
                  </a:lnTo>
                  <a:lnTo>
                    <a:pt x="260" y="136"/>
                  </a:lnTo>
                  <a:lnTo>
                    <a:pt x="203" y="96"/>
                  </a:lnTo>
                  <a:lnTo>
                    <a:pt x="196" y="60"/>
                  </a:lnTo>
                  <a:lnTo>
                    <a:pt x="213" y="27"/>
                  </a:lnTo>
                  <a:lnTo>
                    <a:pt x="173" y="0"/>
                  </a:lnTo>
                  <a:lnTo>
                    <a:pt x="190" y="96"/>
                  </a:lnTo>
                  <a:lnTo>
                    <a:pt x="141" y="157"/>
                  </a:lnTo>
                  <a:lnTo>
                    <a:pt x="141" y="193"/>
                  </a:lnTo>
                  <a:lnTo>
                    <a:pt x="104" y="120"/>
                  </a:lnTo>
                  <a:lnTo>
                    <a:pt x="143" y="54"/>
                  </a:lnTo>
                  <a:lnTo>
                    <a:pt x="66" y="55"/>
                  </a:lnTo>
                  <a:lnTo>
                    <a:pt x="16" y="31"/>
                  </a:lnTo>
                  <a:lnTo>
                    <a:pt x="0" y="75"/>
                  </a:lnTo>
                  <a:lnTo>
                    <a:pt x="0" y="111"/>
                  </a:lnTo>
                  <a:lnTo>
                    <a:pt x="37" y="118"/>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72" name="Freeform 25"/>
            <p:cNvSpPr>
              <a:spLocks/>
            </p:cNvSpPr>
            <p:nvPr/>
          </p:nvSpPr>
          <p:spPr bwMode="auto">
            <a:xfrm>
              <a:off x="7852746" y="2678081"/>
              <a:ext cx="23377" cy="10952"/>
            </a:xfrm>
            <a:custGeom>
              <a:avLst/>
              <a:gdLst>
                <a:gd name="T0" fmla="*/ 10 w 110"/>
                <a:gd name="T1" fmla="*/ 60 h 60"/>
                <a:gd name="T2" fmla="*/ 110 w 110"/>
                <a:gd name="T3" fmla="*/ 30 h 60"/>
                <a:gd name="T4" fmla="*/ 72 w 110"/>
                <a:gd name="T5" fmla="*/ 0 h 60"/>
                <a:gd name="T6" fmla="*/ 0 w 110"/>
                <a:gd name="T7" fmla="*/ 35 h 60"/>
                <a:gd name="T8" fmla="*/ 10 w 110"/>
                <a:gd name="T9" fmla="*/ 60 h 60"/>
              </a:gdLst>
              <a:ahLst/>
              <a:cxnLst>
                <a:cxn ang="0">
                  <a:pos x="T0" y="T1"/>
                </a:cxn>
                <a:cxn ang="0">
                  <a:pos x="T2" y="T3"/>
                </a:cxn>
                <a:cxn ang="0">
                  <a:pos x="T4" y="T5"/>
                </a:cxn>
                <a:cxn ang="0">
                  <a:pos x="T6" y="T7"/>
                </a:cxn>
                <a:cxn ang="0">
                  <a:pos x="T8" y="T9"/>
                </a:cxn>
              </a:cxnLst>
              <a:rect l="0" t="0" r="r" b="b"/>
              <a:pathLst>
                <a:path w="110" h="60">
                  <a:moveTo>
                    <a:pt x="10" y="60"/>
                  </a:moveTo>
                  <a:lnTo>
                    <a:pt x="110" y="30"/>
                  </a:lnTo>
                  <a:lnTo>
                    <a:pt x="72" y="0"/>
                  </a:lnTo>
                  <a:lnTo>
                    <a:pt x="0" y="35"/>
                  </a:lnTo>
                  <a:lnTo>
                    <a:pt x="10" y="60"/>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73" name="Freeform 26"/>
            <p:cNvSpPr>
              <a:spLocks/>
            </p:cNvSpPr>
            <p:nvPr/>
          </p:nvSpPr>
          <p:spPr bwMode="auto">
            <a:xfrm>
              <a:off x="8350043" y="2145068"/>
              <a:ext cx="86071" cy="57500"/>
            </a:xfrm>
            <a:custGeom>
              <a:avLst/>
              <a:gdLst>
                <a:gd name="T0" fmla="*/ 5 w 402"/>
                <a:gd name="T1" fmla="*/ 302 h 314"/>
                <a:gd name="T2" fmla="*/ 67 w 402"/>
                <a:gd name="T3" fmla="*/ 288 h 314"/>
                <a:gd name="T4" fmla="*/ 100 w 402"/>
                <a:gd name="T5" fmla="*/ 255 h 314"/>
                <a:gd name="T6" fmla="*/ 124 w 402"/>
                <a:gd name="T7" fmla="*/ 314 h 314"/>
                <a:gd name="T8" fmla="*/ 160 w 402"/>
                <a:gd name="T9" fmla="*/ 267 h 314"/>
                <a:gd name="T10" fmla="*/ 256 w 402"/>
                <a:gd name="T11" fmla="*/ 204 h 314"/>
                <a:gd name="T12" fmla="*/ 286 w 402"/>
                <a:gd name="T13" fmla="*/ 133 h 314"/>
                <a:gd name="T14" fmla="*/ 349 w 402"/>
                <a:gd name="T15" fmla="*/ 90 h 314"/>
                <a:gd name="T16" fmla="*/ 402 w 402"/>
                <a:gd name="T17" fmla="*/ 59 h 314"/>
                <a:gd name="T18" fmla="*/ 381 w 402"/>
                <a:gd name="T19" fmla="*/ 0 h 314"/>
                <a:gd name="T20" fmla="*/ 354 w 402"/>
                <a:gd name="T21" fmla="*/ 20 h 314"/>
                <a:gd name="T22" fmla="*/ 335 w 402"/>
                <a:gd name="T23" fmla="*/ 70 h 314"/>
                <a:gd name="T24" fmla="*/ 305 w 402"/>
                <a:gd name="T25" fmla="*/ 57 h 314"/>
                <a:gd name="T26" fmla="*/ 196 w 402"/>
                <a:gd name="T27" fmla="*/ 114 h 314"/>
                <a:gd name="T28" fmla="*/ 206 w 402"/>
                <a:gd name="T29" fmla="*/ 163 h 314"/>
                <a:gd name="T30" fmla="*/ 143 w 402"/>
                <a:gd name="T31" fmla="*/ 188 h 314"/>
                <a:gd name="T32" fmla="*/ 149 w 402"/>
                <a:gd name="T33" fmla="*/ 145 h 314"/>
                <a:gd name="T34" fmla="*/ 106 w 402"/>
                <a:gd name="T35" fmla="*/ 122 h 314"/>
                <a:gd name="T36" fmla="*/ 72 w 402"/>
                <a:gd name="T37" fmla="*/ 175 h 314"/>
                <a:gd name="T38" fmla="*/ 0 w 402"/>
                <a:gd name="T39" fmla="*/ 196 h 314"/>
                <a:gd name="T40" fmla="*/ 10 w 402"/>
                <a:gd name="T41" fmla="*/ 255 h 314"/>
                <a:gd name="T42" fmla="*/ 5 w 402"/>
                <a:gd name="T43" fmla="*/ 302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02" h="314">
                  <a:moveTo>
                    <a:pt x="5" y="302"/>
                  </a:moveTo>
                  <a:lnTo>
                    <a:pt x="67" y="288"/>
                  </a:lnTo>
                  <a:lnTo>
                    <a:pt x="100" y="255"/>
                  </a:lnTo>
                  <a:lnTo>
                    <a:pt x="124" y="314"/>
                  </a:lnTo>
                  <a:lnTo>
                    <a:pt x="160" y="267"/>
                  </a:lnTo>
                  <a:lnTo>
                    <a:pt x="256" y="204"/>
                  </a:lnTo>
                  <a:lnTo>
                    <a:pt x="286" y="133"/>
                  </a:lnTo>
                  <a:lnTo>
                    <a:pt x="349" y="90"/>
                  </a:lnTo>
                  <a:lnTo>
                    <a:pt x="402" y="59"/>
                  </a:lnTo>
                  <a:lnTo>
                    <a:pt x="381" y="0"/>
                  </a:lnTo>
                  <a:lnTo>
                    <a:pt x="354" y="20"/>
                  </a:lnTo>
                  <a:lnTo>
                    <a:pt x="335" y="70"/>
                  </a:lnTo>
                  <a:lnTo>
                    <a:pt x="305" y="57"/>
                  </a:lnTo>
                  <a:lnTo>
                    <a:pt x="196" y="114"/>
                  </a:lnTo>
                  <a:lnTo>
                    <a:pt x="206" y="163"/>
                  </a:lnTo>
                  <a:lnTo>
                    <a:pt x="143" y="188"/>
                  </a:lnTo>
                  <a:lnTo>
                    <a:pt x="149" y="145"/>
                  </a:lnTo>
                  <a:lnTo>
                    <a:pt x="106" y="122"/>
                  </a:lnTo>
                  <a:lnTo>
                    <a:pt x="72" y="175"/>
                  </a:lnTo>
                  <a:lnTo>
                    <a:pt x="0" y="196"/>
                  </a:lnTo>
                  <a:lnTo>
                    <a:pt x="10" y="255"/>
                  </a:lnTo>
                  <a:lnTo>
                    <a:pt x="5" y="302"/>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74" name="Freeform 27"/>
            <p:cNvSpPr>
              <a:spLocks/>
            </p:cNvSpPr>
            <p:nvPr/>
          </p:nvSpPr>
          <p:spPr bwMode="auto">
            <a:xfrm>
              <a:off x="8364920" y="2218996"/>
              <a:ext cx="42504" cy="23730"/>
            </a:xfrm>
            <a:custGeom>
              <a:avLst/>
              <a:gdLst>
                <a:gd name="T0" fmla="*/ 0 w 197"/>
                <a:gd name="T1" fmla="*/ 58 h 130"/>
                <a:gd name="T2" fmla="*/ 110 w 197"/>
                <a:gd name="T3" fmla="*/ 123 h 130"/>
                <a:gd name="T4" fmla="*/ 187 w 197"/>
                <a:gd name="T5" fmla="*/ 130 h 130"/>
                <a:gd name="T6" fmla="*/ 197 w 197"/>
                <a:gd name="T7" fmla="*/ 106 h 130"/>
                <a:gd name="T8" fmla="*/ 163 w 197"/>
                <a:gd name="T9" fmla="*/ 43 h 130"/>
                <a:gd name="T10" fmla="*/ 69 w 197"/>
                <a:gd name="T11" fmla="*/ 0 h 130"/>
                <a:gd name="T12" fmla="*/ 0 w 197"/>
                <a:gd name="T13" fmla="*/ 58 h 130"/>
              </a:gdLst>
              <a:ahLst/>
              <a:cxnLst>
                <a:cxn ang="0">
                  <a:pos x="T0" y="T1"/>
                </a:cxn>
                <a:cxn ang="0">
                  <a:pos x="T2" y="T3"/>
                </a:cxn>
                <a:cxn ang="0">
                  <a:pos x="T4" y="T5"/>
                </a:cxn>
                <a:cxn ang="0">
                  <a:pos x="T6" y="T7"/>
                </a:cxn>
                <a:cxn ang="0">
                  <a:pos x="T8" y="T9"/>
                </a:cxn>
                <a:cxn ang="0">
                  <a:pos x="T10" y="T11"/>
                </a:cxn>
                <a:cxn ang="0">
                  <a:pos x="T12" y="T13"/>
                </a:cxn>
              </a:cxnLst>
              <a:rect l="0" t="0" r="r" b="b"/>
              <a:pathLst>
                <a:path w="197" h="130">
                  <a:moveTo>
                    <a:pt x="0" y="58"/>
                  </a:moveTo>
                  <a:lnTo>
                    <a:pt x="110" y="123"/>
                  </a:lnTo>
                  <a:lnTo>
                    <a:pt x="187" y="130"/>
                  </a:lnTo>
                  <a:lnTo>
                    <a:pt x="197" y="106"/>
                  </a:lnTo>
                  <a:lnTo>
                    <a:pt x="163" y="43"/>
                  </a:lnTo>
                  <a:lnTo>
                    <a:pt x="69" y="0"/>
                  </a:lnTo>
                  <a:lnTo>
                    <a:pt x="0" y="58"/>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75" name="Freeform 28"/>
            <p:cNvSpPr>
              <a:spLocks/>
            </p:cNvSpPr>
            <p:nvPr/>
          </p:nvSpPr>
          <p:spPr bwMode="auto">
            <a:xfrm>
              <a:off x="8670950" y="2122250"/>
              <a:ext cx="9564" cy="11865"/>
            </a:xfrm>
            <a:custGeom>
              <a:avLst/>
              <a:gdLst>
                <a:gd name="T0" fmla="*/ 40 w 43"/>
                <a:gd name="T1" fmla="*/ 2 h 66"/>
                <a:gd name="T2" fmla="*/ 0 w 43"/>
                <a:gd name="T3" fmla="*/ 0 h 66"/>
                <a:gd name="T4" fmla="*/ 43 w 43"/>
                <a:gd name="T5" fmla="*/ 66 h 66"/>
                <a:gd name="T6" fmla="*/ 40 w 43"/>
                <a:gd name="T7" fmla="*/ 2 h 66"/>
              </a:gdLst>
              <a:ahLst/>
              <a:cxnLst>
                <a:cxn ang="0">
                  <a:pos x="T0" y="T1"/>
                </a:cxn>
                <a:cxn ang="0">
                  <a:pos x="T2" y="T3"/>
                </a:cxn>
                <a:cxn ang="0">
                  <a:pos x="T4" y="T5"/>
                </a:cxn>
                <a:cxn ang="0">
                  <a:pos x="T6" y="T7"/>
                </a:cxn>
              </a:cxnLst>
              <a:rect l="0" t="0" r="r" b="b"/>
              <a:pathLst>
                <a:path w="43" h="66">
                  <a:moveTo>
                    <a:pt x="40" y="2"/>
                  </a:moveTo>
                  <a:lnTo>
                    <a:pt x="0" y="0"/>
                  </a:lnTo>
                  <a:lnTo>
                    <a:pt x="43" y="66"/>
                  </a:lnTo>
                  <a:lnTo>
                    <a:pt x="40" y="2"/>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76" name="Freeform 29"/>
            <p:cNvSpPr>
              <a:spLocks/>
            </p:cNvSpPr>
            <p:nvPr/>
          </p:nvSpPr>
          <p:spPr bwMode="auto">
            <a:xfrm>
              <a:off x="8555126" y="2097607"/>
              <a:ext cx="56319" cy="32857"/>
            </a:xfrm>
            <a:custGeom>
              <a:avLst/>
              <a:gdLst>
                <a:gd name="T0" fmla="*/ 11 w 263"/>
                <a:gd name="T1" fmla="*/ 180 h 180"/>
                <a:gd name="T2" fmla="*/ 80 w 263"/>
                <a:gd name="T3" fmla="*/ 139 h 180"/>
                <a:gd name="T4" fmla="*/ 160 w 263"/>
                <a:gd name="T5" fmla="*/ 136 h 180"/>
                <a:gd name="T6" fmla="*/ 234 w 263"/>
                <a:gd name="T7" fmla="*/ 118 h 180"/>
                <a:gd name="T8" fmla="*/ 263 w 263"/>
                <a:gd name="T9" fmla="*/ 64 h 180"/>
                <a:gd name="T10" fmla="*/ 204 w 263"/>
                <a:gd name="T11" fmla="*/ 92 h 180"/>
                <a:gd name="T12" fmla="*/ 119 w 263"/>
                <a:gd name="T13" fmla="*/ 0 h 180"/>
                <a:gd name="T14" fmla="*/ 99 w 263"/>
                <a:gd name="T15" fmla="*/ 33 h 180"/>
                <a:gd name="T16" fmla="*/ 16 w 263"/>
                <a:gd name="T17" fmla="*/ 38 h 180"/>
                <a:gd name="T18" fmla="*/ 3 w 263"/>
                <a:gd name="T19" fmla="*/ 83 h 180"/>
                <a:gd name="T20" fmla="*/ 63 w 263"/>
                <a:gd name="T21" fmla="*/ 93 h 180"/>
                <a:gd name="T22" fmla="*/ 67 w 263"/>
                <a:gd name="T23" fmla="*/ 124 h 180"/>
                <a:gd name="T24" fmla="*/ 0 w 263"/>
                <a:gd name="T25" fmla="*/ 130 h 180"/>
                <a:gd name="T26" fmla="*/ 11 w 263"/>
                <a:gd name="T27"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3" h="180">
                  <a:moveTo>
                    <a:pt x="11" y="180"/>
                  </a:moveTo>
                  <a:lnTo>
                    <a:pt x="80" y="139"/>
                  </a:lnTo>
                  <a:lnTo>
                    <a:pt x="160" y="136"/>
                  </a:lnTo>
                  <a:lnTo>
                    <a:pt x="234" y="118"/>
                  </a:lnTo>
                  <a:lnTo>
                    <a:pt x="263" y="64"/>
                  </a:lnTo>
                  <a:lnTo>
                    <a:pt x="204" y="92"/>
                  </a:lnTo>
                  <a:lnTo>
                    <a:pt x="119" y="0"/>
                  </a:lnTo>
                  <a:lnTo>
                    <a:pt x="99" y="33"/>
                  </a:lnTo>
                  <a:lnTo>
                    <a:pt x="16" y="38"/>
                  </a:lnTo>
                  <a:lnTo>
                    <a:pt x="3" y="83"/>
                  </a:lnTo>
                  <a:lnTo>
                    <a:pt x="63" y="93"/>
                  </a:lnTo>
                  <a:lnTo>
                    <a:pt x="67" y="124"/>
                  </a:lnTo>
                  <a:lnTo>
                    <a:pt x="0" y="130"/>
                  </a:lnTo>
                  <a:lnTo>
                    <a:pt x="11" y="180"/>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77" name="Freeform 30"/>
            <p:cNvSpPr>
              <a:spLocks/>
            </p:cNvSpPr>
            <p:nvPr/>
          </p:nvSpPr>
          <p:spPr bwMode="auto">
            <a:xfrm>
              <a:off x="8474369" y="2124076"/>
              <a:ext cx="12751" cy="17341"/>
            </a:xfrm>
            <a:custGeom>
              <a:avLst/>
              <a:gdLst>
                <a:gd name="T0" fmla="*/ 20 w 57"/>
                <a:gd name="T1" fmla="*/ 99 h 99"/>
                <a:gd name="T2" fmla="*/ 53 w 57"/>
                <a:gd name="T3" fmla="*/ 92 h 99"/>
                <a:gd name="T4" fmla="*/ 57 w 57"/>
                <a:gd name="T5" fmla="*/ 25 h 99"/>
                <a:gd name="T6" fmla="*/ 23 w 57"/>
                <a:gd name="T7" fmla="*/ 0 h 99"/>
                <a:gd name="T8" fmla="*/ 0 w 57"/>
                <a:gd name="T9" fmla="*/ 60 h 99"/>
                <a:gd name="T10" fmla="*/ 27 w 57"/>
                <a:gd name="T11" fmla="*/ 72 h 99"/>
                <a:gd name="T12" fmla="*/ 20 w 57"/>
                <a:gd name="T13" fmla="*/ 99 h 99"/>
              </a:gdLst>
              <a:ahLst/>
              <a:cxnLst>
                <a:cxn ang="0">
                  <a:pos x="T0" y="T1"/>
                </a:cxn>
                <a:cxn ang="0">
                  <a:pos x="T2" y="T3"/>
                </a:cxn>
                <a:cxn ang="0">
                  <a:pos x="T4" y="T5"/>
                </a:cxn>
                <a:cxn ang="0">
                  <a:pos x="T6" y="T7"/>
                </a:cxn>
                <a:cxn ang="0">
                  <a:pos x="T8" y="T9"/>
                </a:cxn>
                <a:cxn ang="0">
                  <a:pos x="T10" y="T11"/>
                </a:cxn>
                <a:cxn ang="0">
                  <a:pos x="T12" y="T13"/>
                </a:cxn>
              </a:cxnLst>
              <a:rect l="0" t="0" r="r" b="b"/>
              <a:pathLst>
                <a:path w="57" h="99">
                  <a:moveTo>
                    <a:pt x="20" y="99"/>
                  </a:moveTo>
                  <a:lnTo>
                    <a:pt x="53" y="92"/>
                  </a:lnTo>
                  <a:lnTo>
                    <a:pt x="57" y="25"/>
                  </a:lnTo>
                  <a:lnTo>
                    <a:pt x="23" y="0"/>
                  </a:lnTo>
                  <a:lnTo>
                    <a:pt x="0" y="60"/>
                  </a:lnTo>
                  <a:lnTo>
                    <a:pt x="27" y="72"/>
                  </a:lnTo>
                  <a:lnTo>
                    <a:pt x="20" y="99"/>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78" name="Freeform 31"/>
            <p:cNvSpPr>
              <a:spLocks/>
            </p:cNvSpPr>
            <p:nvPr/>
          </p:nvSpPr>
          <p:spPr bwMode="auto">
            <a:xfrm>
              <a:off x="8399986" y="2185226"/>
              <a:ext cx="43567" cy="50198"/>
            </a:xfrm>
            <a:custGeom>
              <a:avLst/>
              <a:gdLst>
                <a:gd name="T0" fmla="*/ 151 w 206"/>
                <a:gd name="T1" fmla="*/ 18 h 271"/>
                <a:gd name="T2" fmla="*/ 86 w 206"/>
                <a:gd name="T3" fmla="*/ 62 h 271"/>
                <a:gd name="T4" fmla="*/ 76 w 206"/>
                <a:gd name="T5" fmla="*/ 105 h 271"/>
                <a:gd name="T6" fmla="*/ 32 w 206"/>
                <a:gd name="T7" fmla="*/ 72 h 271"/>
                <a:gd name="T8" fmla="*/ 0 w 206"/>
                <a:gd name="T9" fmla="*/ 139 h 271"/>
                <a:gd name="T10" fmla="*/ 37 w 206"/>
                <a:gd name="T11" fmla="*/ 178 h 271"/>
                <a:gd name="T12" fmla="*/ 37 w 206"/>
                <a:gd name="T13" fmla="*/ 261 h 271"/>
                <a:gd name="T14" fmla="*/ 73 w 206"/>
                <a:gd name="T15" fmla="*/ 271 h 271"/>
                <a:gd name="T16" fmla="*/ 142 w 206"/>
                <a:gd name="T17" fmla="*/ 184 h 271"/>
                <a:gd name="T18" fmla="*/ 183 w 206"/>
                <a:gd name="T19" fmla="*/ 134 h 271"/>
                <a:gd name="T20" fmla="*/ 206 w 206"/>
                <a:gd name="T21" fmla="*/ 97 h 271"/>
                <a:gd name="T22" fmla="*/ 178 w 206"/>
                <a:gd name="T23" fmla="*/ 57 h 271"/>
                <a:gd name="T24" fmla="*/ 181 w 206"/>
                <a:gd name="T25" fmla="*/ 0 h 271"/>
                <a:gd name="T26" fmla="*/ 151 w 206"/>
                <a:gd name="T27" fmla="*/ 18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6" h="271">
                  <a:moveTo>
                    <a:pt x="151" y="18"/>
                  </a:moveTo>
                  <a:lnTo>
                    <a:pt x="86" y="62"/>
                  </a:lnTo>
                  <a:lnTo>
                    <a:pt x="76" y="105"/>
                  </a:lnTo>
                  <a:lnTo>
                    <a:pt x="32" y="72"/>
                  </a:lnTo>
                  <a:lnTo>
                    <a:pt x="0" y="139"/>
                  </a:lnTo>
                  <a:lnTo>
                    <a:pt x="37" y="178"/>
                  </a:lnTo>
                  <a:lnTo>
                    <a:pt x="37" y="261"/>
                  </a:lnTo>
                  <a:lnTo>
                    <a:pt x="73" y="271"/>
                  </a:lnTo>
                  <a:lnTo>
                    <a:pt x="142" y="184"/>
                  </a:lnTo>
                  <a:lnTo>
                    <a:pt x="183" y="134"/>
                  </a:lnTo>
                  <a:lnTo>
                    <a:pt x="206" y="97"/>
                  </a:lnTo>
                  <a:lnTo>
                    <a:pt x="178" y="57"/>
                  </a:lnTo>
                  <a:lnTo>
                    <a:pt x="181" y="0"/>
                  </a:lnTo>
                  <a:lnTo>
                    <a:pt x="151" y="18"/>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79" name="Freeform 32"/>
            <p:cNvSpPr>
              <a:spLocks/>
            </p:cNvSpPr>
            <p:nvPr/>
          </p:nvSpPr>
          <p:spPr bwMode="auto">
            <a:xfrm>
              <a:off x="8313915" y="2216258"/>
              <a:ext cx="17002" cy="15516"/>
            </a:xfrm>
            <a:custGeom>
              <a:avLst/>
              <a:gdLst>
                <a:gd name="T0" fmla="*/ 81 w 81"/>
                <a:gd name="T1" fmla="*/ 35 h 85"/>
                <a:gd name="T2" fmla="*/ 31 w 81"/>
                <a:gd name="T3" fmla="*/ 0 h 85"/>
                <a:gd name="T4" fmla="*/ 0 w 81"/>
                <a:gd name="T5" fmla="*/ 6 h 85"/>
                <a:gd name="T6" fmla="*/ 47 w 81"/>
                <a:gd name="T7" fmla="*/ 85 h 85"/>
                <a:gd name="T8" fmla="*/ 81 w 81"/>
                <a:gd name="T9" fmla="*/ 35 h 85"/>
              </a:gdLst>
              <a:ahLst/>
              <a:cxnLst>
                <a:cxn ang="0">
                  <a:pos x="T0" y="T1"/>
                </a:cxn>
                <a:cxn ang="0">
                  <a:pos x="T2" y="T3"/>
                </a:cxn>
                <a:cxn ang="0">
                  <a:pos x="T4" y="T5"/>
                </a:cxn>
                <a:cxn ang="0">
                  <a:pos x="T6" y="T7"/>
                </a:cxn>
                <a:cxn ang="0">
                  <a:pos x="T8" y="T9"/>
                </a:cxn>
              </a:cxnLst>
              <a:rect l="0" t="0" r="r" b="b"/>
              <a:pathLst>
                <a:path w="81" h="85">
                  <a:moveTo>
                    <a:pt x="81" y="35"/>
                  </a:moveTo>
                  <a:lnTo>
                    <a:pt x="31" y="0"/>
                  </a:lnTo>
                  <a:lnTo>
                    <a:pt x="0" y="6"/>
                  </a:lnTo>
                  <a:lnTo>
                    <a:pt x="47" y="85"/>
                  </a:lnTo>
                  <a:lnTo>
                    <a:pt x="81" y="35"/>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80" name="Freeform 33"/>
            <p:cNvSpPr>
              <a:spLocks/>
            </p:cNvSpPr>
            <p:nvPr/>
          </p:nvSpPr>
          <p:spPr bwMode="auto">
            <a:xfrm>
              <a:off x="8177902" y="2238162"/>
              <a:ext cx="36129" cy="39246"/>
            </a:xfrm>
            <a:custGeom>
              <a:avLst/>
              <a:gdLst>
                <a:gd name="T0" fmla="*/ 35 w 167"/>
                <a:gd name="T1" fmla="*/ 126 h 212"/>
                <a:gd name="T2" fmla="*/ 65 w 167"/>
                <a:gd name="T3" fmla="*/ 156 h 212"/>
                <a:gd name="T4" fmla="*/ 115 w 167"/>
                <a:gd name="T5" fmla="*/ 212 h 212"/>
                <a:gd name="T6" fmla="*/ 158 w 167"/>
                <a:gd name="T7" fmla="*/ 185 h 212"/>
                <a:gd name="T8" fmla="*/ 167 w 167"/>
                <a:gd name="T9" fmla="*/ 135 h 212"/>
                <a:gd name="T10" fmla="*/ 134 w 167"/>
                <a:gd name="T11" fmla="*/ 123 h 212"/>
                <a:gd name="T12" fmla="*/ 124 w 167"/>
                <a:gd name="T13" fmla="*/ 83 h 212"/>
                <a:gd name="T14" fmla="*/ 67 w 167"/>
                <a:gd name="T15" fmla="*/ 76 h 212"/>
                <a:gd name="T16" fmla="*/ 63 w 167"/>
                <a:gd name="T17" fmla="*/ 37 h 212"/>
                <a:gd name="T18" fmla="*/ 33 w 167"/>
                <a:gd name="T19" fmla="*/ 0 h 212"/>
                <a:gd name="T20" fmla="*/ 0 w 167"/>
                <a:gd name="T21" fmla="*/ 27 h 212"/>
                <a:gd name="T22" fmla="*/ 43 w 167"/>
                <a:gd name="T23" fmla="*/ 77 h 212"/>
                <a:gd name="T24" fmla="*/ 35 w 167"/>
                <a:gd name="T25" fmla="*/ 126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212">
                  <a:moveTo>
                    <a:pt x="35" y="126"/>
                  </a:moveTo>
                  <a:lnTo>
                    <a:pt x="65" y="156"/>
                  </a:lnTo>
                  <a:lnTo>
                    <a:pt x="115" y="212"/>
                  </a:lnTo>
                  <a:lnTo>
                    <a:pt x="158" y="185"/>
                  </a:lnTo>
                  <a:lnTo>
                    <a:pt x="167" y="135"/>
                  </a:lnTo>
                  <a:lnTo>
                    <a:pt x="134" y="123"/>
                  </a:lnTo>
                  <a:lnTo>
                    <a:pt x="124" y="83"/>
                  </a:lnTo>
                  <a:lnTo>
                    <a:pt x="67" y="76"/>
                  </a:lnTo>
                  <a:lnTo>
                    <a:pt x="63" y="37"/>
                  </a:lnTo>
                  <a:lnTo>
                    <a:pt x="33" y="0"/>
                  </a:lnTo>
                  <a:lnTo>
                    <a:pt x="0" y="27"/>
                  </a:lnTo>
                  <a:lnTo>
                    <a:pt x="43" y="77"/>
                  </a:lnTo>
                  <a:lnTo>
                    <a:pt x="35" y="126"/>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81" name="Freeform 34"/>
            <p:cNvSpPr>
              <a:spLocks/>
            </p:cNvSpPr>
            <p:nvPr/>
          </p:nvSpPr>
          <p:spPr bwMode="auto">
            <a:xfrm>
              <a:off x="8144961" y="2239988"/>
              <a:ext cx="9564" cy="22818"/>
            </a:xfrm>
            <a:custGeom>
              <a:avLst/>
              <a:gdLst>
                <a:gd name="T0" fmla="*/ 43 w 49"/>
                <a:gd name="T1" fmla="*/ 79 h 123"/>
                <a:gd name="T2" fmla="*/ 49 w 49"/>
                <a:gd name="T3" fmla="*/ 16 h 123"/>
                <a:gd name="T4" fmla="*/ 32 w 49"/>
                <a:gd name="T5" fmla="*/ 0 h 123"/>
                <a:gd name="T6" fmla="*/ 0 w 49"/>
                <a:gd name="T7" fmla="*/ 79 h 123"/>
                <a:gd name="T8" fmla="*/ 33 w 49"/>
                <a:gd name="T9" fmla="*/ 123 h 123"/>
                <a:gd name="T10" fmla="*/ 43 w 49"/>
                <a:gd name="T11" fmla="*/ 79 h 123"/>
              </a:gdLst>
              <a:ahLst/>
              <a:cxnLst>
                <a:cxn ang="0">
                  <a:pos x="T0" y="T1"/>
                </a:cxn>
                <a:cxn ang="0">
                  <a:pos x="T2" y="T3"/>
                </a:cxn>
                <a:cxn ang="0">
                  <a:pos x="T4" y="T5"/>
                </a:cxn>
                <a:cxn ang="0">
                  <a:pos x="T6" y="T7"/>
                </a:cxn>
                <a:cxn ang="0">
                  <a:pos x="T8" y="T9"/>
                </a:cxn>
                <a:cxn ang="0">
                  <a:pos x="T10" y="T11"/>
                </a:cxn>
              </a:cxnLst>
              <a:rect l="0" t="0" r="r" b="b"/>
              <a:pathLst>
                <a:path w="49" h="123">
                  <a:moveTo>
                    <a:pt x="43" y="79"/>
                  </a:moveTo>
                  <a:lnTo>
                    <a:pt x="49" y="16"/>
                  </a:lnTo>
                  <a:lnTo>
                    <a:pt x="32" y="0"/>
                  </a:lnTo>
                  <a:lnTo>
                    <a:pt x="0" y="79"/>
                  </a:lnTo>
                  <a:lnTo>
                    <a:pt x="33" y="123"/>
                  </a:lnTo>
                  <a:lnTo>
                    <a:pt x="43" y="79"/>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82" name="Freeform 35"/>
            <p:cNvSpPr>
              <a:spLocks/>
            </p:cNvSpPr>
            <p:nvPr/>
          </p:nvSpPr>
          <p:spPr bwMode="auto">
            <a:xfrm>
              <a:off x="8178965" y="2290185"/>
              <a:ext cx="21252" cy="18254"/>
            </a:xfrm>
            <a:custGeom>
              <a:avLst/>
              <a:gdLst>
                <a:gd name="T0" fmla="*/ 0 w 100"/>
                <a:gd name="T1" fmla="*/ 60 h 97"/>
                <a:gd name="T2" fmla="*/ 15 w 100"/>
                <a:gd name="T3" fmla="*/ 97 h 97"/>
                <a:gd name="T4" fmla="*/ 77 w 100"/>
                <a:gd name="T5" fmla="*/ 89 h 97"/>
                <a:gd name="T6" fmla="*/ 100 w 100"/>
                <a:gd name="T7" fmla="*/ 7 h 97"/>
                <a:gd name="T8" fmla="*/ 74 w 100"/>
                <a:gd name="T9" fmla="*/ 0 h 97"/>
                <a:gd name="T10" fmla="*/ 57 w 100"/>
                <a:gd name="T11" fmla="*/ 37 h 97"/>
                <a:gd name="T12" fmla="*/ 0 w 100"/>
                <a:gd name="T13" fmla="*/ 60 h 97"/>
              </a:gdLst>
              <a:ahLst/>
              <a:cxnLst>
                <a:cxn ang="0">
                  <a:pos x="T0" y="T1"/>
                </a:cxn>
                <a:cxn ang="0">
                  <a:pos x="T2" y="T3"/>
                </a:cxn>
                <a:cxn ang="0">
                  <a:pos x="T4" y="T5"/>
                </a:cxn>
                <a:cxn ang="0">
                  <a:pos x="T6" y="T7"/>
                </a:cxn>
                <a:cxn ang="0">
                  <a:pos x="T8" y="T9"/>
                </a:cxn>
                <a:cxn ang="0">
                  <a:pos x="T10" y="T11"/>
                </a:cxn>
                <a:cxn ang="0">
                  <a:pos x="T12" y="T13"/>
                </a:cxn>
              </a:cxnLst>
              <a:rect l="0" t="0" r="r" b="b"/>
              <a:pathLst>
                <a:path w="100" h="97">
                  <a:moveTo>
                    <a:pt x="0" y="60"/>
                  </a:moveTo>
                  <a:lnTo>
                    <a:pt x="15" y="97"/>
                  </a:lnTo>
                  <a:lnTo>
                    <a:pt x="77" y="89"/>
                  </a:lnTo>
                  <a:lnTo>
                    <a:pt x="100" y="7"/>
                  </a:lnTo>
                  <a:lnTo>
                    <a:pt x="74" y="0"/>
                  </a:lnTo>
                  <a:lnTo>
                    <a:pt x="57" y="37"/>
                  </a:lnTo>
                  <a:lnTo>
                    <a:pt x="0" y="60"/>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83" name="Freeform 36"/>
            <p:cNvSpPr>
              <a:spLocks/>
            </p:cNvSpPr>
            <p:nvPr/>
          </p:nvSpPr>
          <p:spPr bwMode="auto">
            <a:xfrm>
              <a:off x="8239533" y="2241813"/>
              <a:ext cx="25503" cy="35595"/>
            </a:xfrm>
            <a:custGeom>
              <a:avLst/>
              <a:gdLst>
                <a:gd name="T0" fmla="*/ 17 w 120"/>
                <a:gd name="T1" fmla="*/ 167 h 196"/>
                <a:gd name="T2" fmla="*/ 64 w 120"/>
                <a:gd name="T3" fmla="*/ 196 h 196"/>
                <a:gd name="T4" fmla="*/ 101 w 120"/>
                <a:gd name="T5" fmla="*/ 169 h 196"/>
                <a:gd name="T6" fmla="*/ 71 w 120"/>
                <a:gd name="T7" fmla="*/ 93 h 196"/>
                <a:gd name="T8" fmla="*/ 120 w 120"/>
                <a:gd name="T9" fmla="*/ 27 h 196"/>
                <a:gd name="T10" fmla="*/ 80 w 120"/>
                <a:gd name="T11" fmla="*/ 0 h 196"/>
                <a:gd name="T12" fmla="*/ 46 w 120"/>
                <a:gd name="T13" fmla="*/ 24 h 196"/>
                <a:gd name="T14" fmla="*/ 29 w 120"/>
                <a:gd name="T15" fmla="*/ 57 h 196"/>
                <a:gd name="T16" fmla="*/ 0 w 120"/>
                <a:gd name="T17" fmla="*/ 74 h 196"/>
                <a:gd name="T18" fmla="*/ 24 w 120"/>
                <a:gd name="T19" fmla="*/ 133 h 196"/>
                <a:gd name="T20" fmla="*/ 17 w 120"/>
                <a:gd name="T21" fmla="*/ 167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 h="196">
                  <a:moveTo>
                    <a:pt x="17" y="167"/>
                  </a:moveTo>
                  <a:lnTo>
                    <a:pt x="64" y="196"/>
                  </a:lnTo>
                  <a:lnTo>
                    <a:pt x="101" y="169"/>
                  </a:lnTo>
                  <a:lnTo>
                    <a:pt x="71" y="93"/>
                  </a:lnTo>
                  <a:lnTo>
                    <a:pt x="120" y="27"/>
                  </a:lnTo>
                  <a:lnTo>
                    <a:pt x="80" y="0"/>
                  </a:lnTo>
                  <a:lnTo>
                    <a:pt x="46" y="24"/>
                  </a:lnTo>
                  <a:lnTo>
                    <a:pt x="29" y="57"/>
                  </a:lnTo>
                  <a:lnTo>
                    <a:pt x="0" y="74"/>
                  </a:lnTo>
                  <a:lnTo>
                    <a:pt x="24" y="133"/>
                  </a:lnTo>
                  <a:lnTo>
                    <a:pt x="17" y="167"/>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84" name="Freeform 37"/>
            <p:cNvSpPr>
              <a:spLocks/>
            </p:cNvSpPr>
            <p:nvPr/>
          </p:nvSpPr>
          <p:spPr bwMode="auto">
            <a:xfrm>
              <a:off x="8218281" y="2232686"/>
              <a:ext cx="10626" cy="12777"/>
            </a:xfrm>
            <a:custGeom>
              <a:avLst/>
              <a:gdLst>
                <a:gd name="T0" fmla="*/ 50 w 50"/>
                <a:gd name="T1" fmla="*/ 49 h 67"/>
                <a:gd name="T2" fmla="*/ 20 w 50"/>
                <a:gd name="T3" fmla="*/ 0 h 67"/>
                <a:gd name="T4" fmla="*/ 3 w 50"/>
                <a:gd name="T5" fmla="*/ 13 h 67"/>
                <a:gd name="T6" fmla="*/ 0 w 50"/>
                <a:gd name="T7" fmla="*/ 43 h 67"/>
                <a:gd name="T8" fmla="*/ 23 w 50"/>
                <a:gd name="T9" fmla="*/ 67 h 67"/>
                <a:gd name="T10" fmla="*/ 50 w 50"/>
                <a:gd name="T11" fmla="*/ 49 h 67"/>
              </a:gdLst>
              <a:ahLst/>
              <a:cxnLst>
                <a:cxn ang="0">
                  <a:pos x="T0" y="T1"/>
                </a:cxn>
                <a:cxn ang="0">
                  <a:pos x="T2" y="T3"/>
                </a:cxn>
                <a:cxn ang="0">
                  <a:pos x="T4" y="T5"/>
                </a:cxn>
                <a:cxn ang="0">
                  <a:pos x="T6" y="T7"/>
                </a:cxn>
                <a:cxn ang="0">
                  <a:pos x="T8" y="T9"/>
                </a:cxn>
                <a:cxn ang="0">
                  <a:pos x="T10" y="T11"/>
                </a:cxn>
              </a:cxnLst>
              <a:rect l="0" t="0" r="r" b="b"/>
              <a:pathLst>
                <a:path w="50" h="67">
                  <a:moveTo>
                    <a:pt x="50" y="49"/>
                  </a:moveTo>
                  <a:lnTo>
                    <a:pt x="20" y="0"/>
                  </a:lnTo>
                  <a:lnTo>
                    <a:pt x="3" y="13"/>
                  </a:lnTo>
                  <a:lnTo>
                    <a:pt x="0" y="43"/>
                  </a:lnTo>
                  <a:lnTo>
                    <a:pt x="23" y="67"/>
                  </a:lnTo>
                  <a:lnTo>
                    <a:pt x="50" y="49"/>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85" name="Freeform 38"/>
            <p:cNvSpPr>
              <a:spLocks/>
            </p:cNvSpPr>
            <p:nvPr/>
          </p:nvSpPr>
          <p:spPr bwMode="auto">
            <a:xfrm>
              <a:off x="7903751" y="2447169"/>
              <a:ext cx="88197" cy="93094"/>
            </a:xfrm>
            <a:custGeom>
              <a:avLst/>
              <a:gdLst>
                <a:gd name="T0" fmla="*/ 315 w 418"/>
                <a:gd name="T1" fmla="*/ 135 h 506"/>
                <a:gd name="T2" fmla="*/ 268 w 418"/>
                <a:gd name="T3" fmla="*/ 156 h 506"/>
                <a:gd name="T4" fmla="*/ 252 w 418"/>
                <a:gd name="T5" fmla="*/ 212 h 506"/>
                <a:gd name="T6" fmla="*/ 232 w 418"/>
                <a:gd name="T7" fmla="*/ 276 h 506"/>
                <a:gd name="T8" fmla="*/ 185 w 418"/>
                <a:gd name="T9" fmla="*/ 286 h 506"/>
                <a:gd name="T10" fmla="*/ 179 w 418"/>
                <a:gd name="T11" fmla="*/ 247 h 506"/>
                <a:gd name="T12" fmla="*/ 228 w 418"/>
                <a:gd name="T13" fmla="*/ 183 h 506"/>
                <a:gd name="T14" fmla="*/ 228 w 418"/>
                <a:gd name="T15" fmla="*/ 160 h 506"/>
                <a:gd name="T16" fmla="*/ 191 w 418"/>
                <a:gd name="T17" fmla="*/ 126 h 506"/>
                <a:gd name="T18" fmla="*/ 221 w 418"/>
                <a:gd name="T19" fmla="*/ 77 h 506"/>
                <a:gd name="T20" fmla="*/ 200 w 418"/>
                <a:gd name="T21" fmla="*/ 4 h 506"/>
                <a:gd name="T22" fmla="*/ 170 w 418"/>
                <a:gd name="T23" fmla="*/ 0 h 506"/>
                <a:gd name="T24" fmla="*/ 111 w 418"/>
                <a:gd name="T25" fmla="*/ 121 h 506"/>
                <a:gd name="T26" fmla="*/ 131 w 418"/>
                <a:gd name="T27" fmla="*/ 151 h 506"/>
                <a:gd name="T28" fmla="*/ 105 w 418"/>
                <a:gd name="T29" fmla="*/ 188 h 506"/>
                <a:gd name="T30" fmla="*/ 105 w 418"/>
                <a:gd name="T31" fmla="*/ 247 h 506"/>
                <a:gd name="T32" fmla="*/ 19 w 418"/>
                <a:gd name="T33" fmla="*/ 341 h 506"/>
                <a:gd name="T34" fmla="*/ 43 w 418"/>
                <a:gd name="T35" fmla="*/ 374 h 506"/>
                <a:gd name="T36" fmla="*/ 0 w 418"/>
                <a:gd name="T37" fmla="*/ 394 h 506"/>
                <a:gd name="T38" fmla="*/ 7 w 418"/>
                <a:gd name="T39" fmla="*/ 414 h 506"/>
                <a:gd name="T40" fmla="*/ 44 w 418"/>
                <a:gd name="T41" fmla="*/ 420 h 506"/>
                <a:gd name="T42" fmla="*/ 12 w 418"/>
                <a:gd name="T43" fmla="*/ 497 h 506"/>
                <a:gd name="T44" fmla="*/ 35 w 418"/>
                <a:gd name="T45" fmla="*/ 503 h 506"/>
                <a:gd name="T46" fmla="*/ 71 w 418"/>
                <a:gd name="T47" fmla="*/ 414 h 506"/>
                <a:gd name="T48" fmla="*/ 113 w 418"/>
                <a:gd name="T49" fmla="*/ 374 h 506"/>
                <a:gd name="T50" fmla="*/ 104 w 418"/>
                <a:gd name="T51" fmla="*/ 476 h 506"/>
                <a:gd name="T52" fmla="*/ 134 w 418"/>
                <a:gd name="T53" fmla="*/ 506 h 506"/>
                <a:gd name="T54" fmla="*/ 134 w 418"/>
                <a:gd name="T55" fmla="*/ 506 h 506"/>
                <a:gd name="T56" fmla="*/ 159 w 418"/>
                <a:gd name="T57" fmla="*/ 464 h 506"/>
                <a:gd name="T58" fmla="*/ 176 w 418"/>
                <a:gd name="T59" fmla="*/ 434 h 506"/>
                <a:gd name="T60" fmla="*/ 182 w 418"/>
                <a:gd name="T61" fmla="*/ 423 h 506"/>
                <a:gd name="T62" fmla="*/ 183 w 418"/>
                <a:gd name="T63" fmla="*/ 416 h 506"/>
                <a:gd name="T64" fmla="*/ 183 w 418"/>
                <a:gd name="T65" fmla="*/ 416 h 506"/>
                <a:gd name="T66" fmla="*/ 184 w 418"/>
                <a:gd name="T67" fmla="*/ 410 h 506"/>
                <a:gd name="T68" fmla="*/ 187 w 418"/>
                <a:gd name="T69" fmla="*/ 403 h 506"/>
                <a:gd name="T70" fmla="*/ 192 w 418"/>
                <a:gd name="T71" fmla="*/ 384 h 506"/>
                <a:gd name="T72" fmla="*/ 200 w 418"/>
                <a:gd name="T73" fmla="*/ 359 h 506"/>
                <a:gd name="T74" fmla="*/ 210 w 418"/>
                <a:gd name="T75" fmla="*/ 409 h 506"/>
                <a:gd name="T76" fmla="*/ 253 w 418"/>
                <a:gd name="T77" fmla="*/ 432 h 506"/>
                <a:gd name="T78" fmla="*/ 287 w 418"/>
                <a:gd name="T79" fmla="*/ 422 h 506"/>
                <a:gd name="T80" fmla="*/ 253 w 418"/>
                <a:gd name="T81" fmla="*/ 371 h 506"/>
                <a:gd name="T82" fmla="*/ 277 w 418"/>
                <a:gd name="T83" fmla="*/ 338 h 506"/>
                <a:gd name="T84" fmla="*/ 289 w 418"/>
                <a:gd name="T85" fmla="*/ 282 h 506"/>
                <a:gd name="T86" fmla="*/ 353 w 418"/>
                <a:gd name="T87" fmla="*/ 288 h 506"/>
                <a:gd name="T88" fmla="*/ 358 w 418"/>
                <a:gd name="T89" fmla="*/ 219 h 506"/>
                <a:gd name="T90" fmla="*/ 418 w 418"/>
                <a:gd name="T91" fmla="*/ 144 h 506"/>
                <a:gd name="T92" fmla="*/ 400 w 418"/>
                <a:gd name="T93" fmla="*/ 108 h 506"/>
                <a:gd name="T94" fmla="*/ 364 w 418"/>
                <a:gd name="T95" fmla="*/ 72 h 506"/>
                <a:gd name="T96" fmla="*/ 364 w 418"/>
                <a:gd name="T97" fmla="*/ 72 h 506"/>
                <a:gd name="T98" fmla="*/ 360 w 418"/>
                <a:gd name="T99" fmla="*/ 74 h 506"/>
                <a:gd name="T100" fmla="*/ 354 w 418"/>
                <a:gd name="T101" fmla="*/ 77 h 506"/>
                <a:gd name="T102" fmla="*/ 349 w 418"/>
                <a:gd name="T103" fmla="*/ 78 h 506"/>
                <a:gd name="T104" fmla="*/ 346 w 418"/>
                <a:gd name="T105" fmla="*/ 80 h 506"/>
                <a:gd name="T106" fmla="*/ 343 w 418"/>
                <a:gd name="T107" fmla="*/ 78 h 506"/>
                <a:gd name="T108" fmla="*/ 340 w 418"/>
                <a:gd name="T109" fmla="*/ 76 h 506"/>
                <a:gd name="T110" fmla="*/ 340 w 418"/>
                <a:gd name="T111" fmla="*/ 76 h 506"/>
                <a:gd name="T112" fmla="*/ 338 w 418"/>
                <a:gd name="T113" fmla="*/ 72 h 506"/>
                <a:gd name="T114" fmla="*/ 335 w 418"/>
                <a:gd name="T115" fmla="*/ 66 h 506"/>
                <a:gd name="T116" fmla="*/ 326 w 418"/>
                <a:gd name="T117" fmla="*/ 55 h 506"/>
                <a:gd name="T118" fmla="*/ 314 w 418"/>
                <a:gd name="T119" fmla="*/ 43 h 506"/>
                <a:gd name="T120" fmla="*/ 283 w 418"/>
                <a:gd name="T121" fmla="*/ 83 h 506"/>
                <a:gd name="T122" fmla="*/ 315 w 418"/>
                <a:gd name="T123" fmla="*/ 135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18" h="506">
                  <a:moveTo>
                    <a:pt x="315" y="135"/>
                  </a:moveTo>
                  <a:lnTo>
                    <a:pt x="268" y="156"/>
                  </a:lnTo>
                  <a:lnTo>
                    <a:pt x="252" y="212"/>
                  </a:lnTo>
                  <a:lnTo>
                    <a:pt x="232" y="276"/>
                  </a:lnTo>
                  <a:lnTo>
                    <a:pt x="185" y="286"/>
                  </a:lnTo>
                  <a:lnTo>
                    <a:pt x="179" y="247"/>
                  </a:lnTo>
                  <a:lnTo>
                    <a:pt x="228" y="183"/>
                  </a:lnTo>
                  <a:lnTo>
                    <a:pt x="228" y="160"/>
                  </a:lnTo>
                  <a:lnTo>
                    <a:pt x="191" y="126"/>
                  </a:lnTo>
                  <a:lnTo>
                    <a:pt x="221" y="77"/>
                  </a:lnTo>
                  <a:lnTo>
                    <a:pt x="200" y="4"/>
                  </a:lnTo>
                  <a:lnTo>
                    <a:pt x="170" y="0"/>
                  </a:lnTo>
                  <a:lnTo>
                    <a:pt x="111" y="121"/>
                  </a:lnTo>
                  <a:lnTo>
                    <a:pt x="131" y="151"/>
                  </a:lnTo>
                  <a:lnTo>
                    <a:pt x="105" y="188"/>
                  </a:lnTo>
                  <a:lnTo>
                    <a:pt x="105" y="247"/>
                  </a:lnTo>
                  <a:lnTo>
                    <a:pt x="19" y="341"/>
                  </a:lnTo>
                  <a:lnTo>
                    <a:pt x="43" y="374"/>
                  </a:lnTo>
                  <a:lnTo>
                    <a:pt x="0" y="394"/>
                  </a:lnTo>
                  <a:lnTo>
                    <a:pt x="7" y="414"/>
                  </a:lnTo>
                  <a:lnTo>
                    <a:pt x="44" y="420"/>
                  </a:lnTo>
                  <a:lnTo>
                    <a:pt x="12" y="497"/>
                  </a:lnTo>
                  <a:lnTo>
                    <a:pt x="35" y="503"/>
                  </a:lnTo>
                  <a:lnTo>
                    <a:pt x="71" y="414"/>
                  </a:lnTo>
                  <a:lnTo>
                    <a:pt x="113" y="374"/>
                  </a:lnTo>
                  <a:lnTo>
                    <a:pt x="104" y="476"/>
                  </a:lnTo>
                  <a:lnTo>
                    <a:pt x="134" y="506"/>
                  </a:lnTo>
                  <a:lnTo>
                    <a:pt x="134" y="506"/>
                  </a:lnTo>
                  <a:lnTo>
                    <a:pt x="159" y="464"/>
                  </a:lnTo>
                  <a:lnTo>
                    <a:pt x="176" y="434"/>
                  </a:lnTo>
                  <a:lnTo>
                    <a:pt x="182" y="423"/>
                  </a:lnTo>
                  <a:lnTo>
                    <a:pt x="183" y="416"/>
                  </a:lnTo>
                  <a:lnTo>
                    <a:pt x="183" y="416"/>
                  </a:lnTo>
                  <a:lnTo>
                    <a:pt x="184" y="410"/>
                  </a:lnTo>
                  <a:lnTo>
                    <a:pt x="187" y="403"/>
                  </a:lnTo>
                  <a:lnTo>
                    <a:pt x="192" y="384"/>
                  </a:lnTo>
                  <a:lnTo>
                    <a:pt x="200" y="359"/>
                  </a:lnTo>
                  <a:lnTo>
                    <a:pt x="210" y="409"/>
                  </a:lnTo>
                  <a:lnTo>
                    <a:pt x="253" y="432"/>
                  </a:lnTo>
                  <a:lnTo>
                    <a:pt x="287" y="422"/>
                  </a:lnTo>
                  <a:lnTo>
                    <a:pt x="253" y="371"/>
                  </a:lnTo>
                  <a:lnTo>
                    <a:pt x="277" y="338"/>
                  </a:lnTo>
                  <a:lnTo>
                    <a:pt x="289" y="282"/>
                  </a:lnTo>
                  <a:lnTo>
                    <a:pt x="353" y="288"/>
                  </a:lnTo>
                  <a:lnTo>
                    <a:pt x="358" y="219"/>
                  </a:lnTo>
                  <a:lnTo>
                    <a:pt x="418" y="144"/>
                  </a:lnTo>
                  <a:lnTo>
                    <a:pt x="400" y="108"/>
                  </a:lnTo>
                  <a:lnTo>
                    <a:pt x="364" y="72"/>
                  </a:lnTo>
                  <a:lnTo>
                    <a:pt x="364" y="72"/>
                  </a:lnTo>
                  <a:lnTo>
                    <a:pt x="360" y="74"/>
                  </a:lnTo>
                  <a:lnTo>
                    <a:pt x="354" y="77"/>
                  </a:lnTo>
                  <a:lnTo>
                    <a:pt x="349" y="78"/>
                  </a:lnTo>
                  <a:lnTo>
                    <a:pt x="346" y="80"/>
                  </a:lnTo>
                  <a:lnTo>
                    <a:pt x="343" y="78"/>
                  </a:lnTo>
                  <a:lnTo>
                    <a:pt x="340" y="76"/>
                  </a:lnTo>
                  <a:lnTo>
                    <a:pt x="340" y="76"/>
                  </a:lnTo>
                  <a:lnTo>
                    <a:pt x="338" y="72"/>
                  </a:lnTo>
                  <a:lnTo>
                    <a:pt x="335" y="66"/>
                  </a:lnTo>
                  <a:lnTo>
                    <a:pt x="326" y="55"/>
                  </a:lnTo>
                  <a:lnTo>
                    <a:pt x="314" y="43"/>
                  </a:lnTo>
                  <a:lnTo>
                    <a:pt x="283" y="83"/>
                  </a:lnTo>
                  <a:lnTo>
                    <a:pt x="315" y="135"/>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86" name="Freeform 40"/>
            <p:cNvSpPr>
              <a:spLocks/>
            </p:cNvSpPr>
            <p:nvPr/>
          </p:nvSpPr>
          <p:spPr bwMode="auto">
            <a:xfrm>
              <a:off x="7235373" y="3469387"/>
              <a:ext cx="17002" cy="18254"/>
            </a:xfrm>
            <a:custGeom>
              <a:avLst/>
              <a:gdLst>
                <a:gd name="T0" fmla="*/ 83 w 83"/>
                <a:gd name="T1" fmla="*/ 45 h 102"/>
                <a:gd name="T2" fmla="*/ 47 w 83"/>
                <a:gd name="T3" fmla="*/ 0 h 102"/>
                <a:gd name="T4" fmla="*/ 33 w 83"/>
                <a:gd name="T5" fmla="*/ 30 h 102"/>
                <a:gd name="T6" fmla="*/ 0 w 83"/>
                <a:gd name="T7" fmla="*/ 37 h 102"/>
                <a:gd name="T8" fmla="*/ 8 w 83"/>
                <a:gd name="T9" fmla="*/ 76 h 102"/>
                <a:gd name="T10" fmla="*/ 44 w 83"/>
                <a:gd name="T11" fmla="*/ 102 h 102"/>
                <a:gd name="T12" fmla="*/ 83 w 83"/>
                <a:gd name="T13" fmla="*/ 45 h 102"/>
              </a:gdLst>
              <a:ahLst/>
              <a:cxnLst>
                <a:cxn ang="0">
                  <a:pos x="T0" y="T1"/>
                </a:cxn>
                <a:cxn ang="0">
                  <a:pos x="T2" y="T3"/>
                </a:cxn>
                <a:cxn ang="0">
                  <a:pos x="T4" y="T5"/>
                </a:cxn>
                <a:cxn ang="0">
                  <a:pos x="T6" y="T7"/>
                </a:cxn>
                <a:cxn ang="0">
                  <a:pos x="T8" y="T9"/>
                </a:cxn>
                <a:cxn ang="0">
                  <a:pos x="T10" y="T11"/>
                </a:cxn>
                <a:cxn ang="0">
                  <a:pos x="T12" y="T13"/>
                </a:cxn>
              </a:cxnLst>
              <a:rect l="0" t="0" r="r" b="b"/>
              <a:pathLst>
                <a:path w="83" h="102">
                  <a:moveTo>
                    <a:pt x="83" y="45"/>
                  </a:moveTo>
                  <a:lnTo>
                    <a:pt x="47" y="0"/>
                  </a:lnTo>
                  <a:lnTo>
                    <a:pt x="33" y="30"/>
                  </a:lnTo>
                  <a:lnTo>
                    <a:pt x="0" y="37"/>
                  </a:lnTo>
                  <a:lnTo>
                    <a:pt x="8" y="76"/>
                  </a:lnTo>
                  <a:lnTo>
                    <a:pt x="44" y="102"/>
                  </a:lnTo>
                  <a:lnTo>
                    <a:pt x="83" y="45"/>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87" name="Freeform 41"/>
            <p:cNvSpPr>
              <a:spLocks/>
            </p:cNvSpPr>
            <p:nvPr/>
          </p:nvSpPr>
          <p:spPr bwMode="auto">
            <a:xfrm>
              <a:off x="7257688" y="3553355"/>
              <a:ext cx="15939" cy="18254"/>
            </a:xfrm>
            <a:custGeom>
              <a:avLst/>
              <a:gdLst>
                <a:gd name="T0" fmla="*/ 50 w 74"/>
                <a:gd name="T1" fmla="*/ 50 h 99"/>
                <a:gd name="T2" fmla="*/ 29 w 74"/>
                <a:gd name="T3" fmla="*/ 0 h 99"/>
                <a:gd name="T4" fmla="*/ 0 w 74"/>
                <a:gd name="T5" fmla="*/ 23 h 99"/>
                <a:gd name="T6" fmla="*/ 10 w 74"/>
                <a:gd name="T7" fmla="*/ 67 h 99"/>
                <a:gd name="T8" fmla="*/ 74 w 74"/>
                <a:gd name="T9" fmla="*/ 99 h 99"/>
                <a:gd name="T10" fmla="*/ 50 w 74"/>
                <a:gd name="T11" fmla="*/ 50 h 99"/>
              </a:gdLst>
              <a:ahLst/>
              <a:cxnLst>
                <a:cxn ang="0">
                  <a:pos x="T0" y="T1"/>
                </a:cxn>
                <a:cxn ang="0">
                  <a:pos x="T2" y="T3"/>
                </a:cxn>
                <a:cxn ang="0">
                  <a:pos x="T4" y="T5"/>
                </a:cxn>
                <a:cxn ang="0">
                  <a:pos x="T6" y="T7"/>
                </a:cxn>
                <a:cxn ang="0">
                  <a:pos x="T8" y="T9"/>
                </a:cxn>
                <a:cxn ang="0">
                  <a:pos x="T10" y="T11"/>
                </a:cxn>
              </a:cxnLst>
              <a:rect l="0" t="0" r="r" b="b"/>
              <a:pathLst>
                <a:path w="74" h="99">
                  <a:moveTo>
                    <a:pt x="50" y="50"/>
                  </a:moveTo>
                  <a:lnTo>
                    <a:pt x="29" y="0"/>
                  </a:lnTo>
                  <a:lnTo>
                    <a:pt x="0" y="23"/>
                  </a:lnTo>
                  <a:lnTo>
                    <a:pt x="10" y="67"/>
                  </a:lnTo>
                  <a:lnTo>
                    <a:pt x="74" y="99"/>
                  </a:lnTo>
                  <a:lnTo>
                    <a:pt x="50" y="50"/>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88" name="Freeform 42"/>
            <p:cNvSpPr>
              <a:spLocks/>
            </p:cNvSpPr>
            <p:nvPr/>
          </p:nvSpPr>
          <p:spPr bwMode="auto">
            <a:xfrm>
              <a:off x="7243874" y="3517759"/>
              <a:ext cx="13814" cy="20079"/>
            </a:xfrm>
            <a:custGeom>
              <a:avLst/>
              <a:gdLst>
                <a:gd name="T0" fmla="*/ 0 w 62"/>
                <a:gd name="T1" fmla="*/ 0 h 109"/>
                <a:gd name="T2" fmla="*/ 11 w 62"/>
                <a:gd name="T3" fmla="*/ 73 h 109"/>
                <a:gd name="T4" fmla="*/ 62 w 62"/>
                <a:gd name="T5" fmla="*/ 109 h 109"/>
                <a:gd name="T6" fmla="*/ 60 w 62"/>
                <a:gd name="T7" fmla="*/ 59 h 109"/>
                <a:gd name="T8" fmla="*/ 0 w 62"/>
                <a:gd name="T9" fmla="*/ 0 h 109"/>
              </a:gdLst>
              <a:ahLst/>
              <a:cxnLst>
                <a:cxn ang="0">
                  <a:pos x="T0" y="T1"/>
                </a:cxn>
                <a:cxn ang="0">
                  <a:pos x="T2" y="T3"/>
                </a:cxn>
                <a:cxn ang="0">
                  <a:pos x="T4" y="T5"/>
                </a:cxn>
                <a:cxn ang="0">
                  <a:pos x="T6" y="T7"/>
                </a:cxn>
                <a:cxn ang="0">
                  <a:pos x="T8" y="T9"/>
                </a:cxn>
              </a:cxnLst>
              <a:rect l="0" t="0" r="r" b="b"/>
              <a:pathLst>
                <a:path w="62" h="109">
                  <a:moveTo>
                    <a:pt x="0" y="0"/>
                  </a:moveTo>
                  <a:lnTo>
                    <a:pt x="11" y="73"/>
                  </a:lnTo>
                  <a:lnTo>
                    <a:pt x="62" y="109"/>
                  </a:lnTo>
                  <a:lnTo>
                    <a:pt x="60" y="59"/>
                  </a:lnTo>
                  <a:lnTo>
                    <a:pt x="0" y="0"/>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89" name="Freeform 43"/>
            <p:cNvSpPr>
              <a:spLocks/>
            </p:cNvSpPr>
            <p:nvPr/>
          </p:nvSpPr>
          <p:spPr bwMode="auto">
            <a:xfrm>
              <a:off x="7252375" y="3385419"/>
              <a:ext cx="15939" cy="14603"/>
            </a:xfrm>
            <a:custGeom>
              <a:avLst/>
              <a:gdLst>
                <a:gd name="T0" fmla="*/ 77 w 77"/>
                <a:gd name="T1" fmla="*/ 39 h 80"/>
                <a:gd name="T2" fmla="*/ 37 w 77"/>
                <a:gd name="T3" fmla="*/ 0 h 80"/>
                <a:gd name="T4" fmla="*/ 0 w 77"/>
                <a:gd name="T5" fmla="*/ 37 h 80"/>
                <a:gd name="T6" fmla="*/ 8 w 77"/>
                <a:gd name="T7" fmla="*/ 80 h 80"/>
                <a:gd name="T8" fmla="*/ 77 w 77"/>
                <a:gd name="T9" fmla="*/ 39 h 80"/>
              </a:gdLst>
              <a:ahLst/>
              <a:cxnLst>
                <a:cxn ang="0">
                  <a:pos x="T0" y="T1"/>
                </a:cxn>
                <a:cxn ang="0">
                  <a:pos x="T2" y="T3"/>
                </a:cxn>
                <a:cxn ang="0">
                  <a:pos x="T4" y="T5"/>
                </a:cxn>
                <a:cxn ang="0">
                  <a:pos x="T6" y="T7"/>
                </a:cxn>
                <a:cxn ang="0">
                  <a:pos x="T8" y="T9"/>
                </a:cxn>
              </a:cxnLst>
              <a:rect l="0" t="0" r="r" b="b"/>
              <a:pathLst>
                <a:path w="77" h="80">
                  <a:moveTo>
                    <a:pt x="77" y="39"/>
                  </a:moveTo>
                  <a:lnTo>
                    <a:pt x="37" y="0"/>
                  </a:lnTo>
                  <a:lnTo>
                    <a:pt x="0" y="37"/>
                  </a:lnTo>
                  <a:lnTo>
                    <a:pt x="8" y="80"/>
                  </a:lnTo>
                  <a:lnTo>
                    <a:pt x="77" y="39"/>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90" name="Freeform 44"/>
            <p:cNvSpPr>
              <a:spLocks/>
            </p:cNvSpPr>
            <p:nvPr/>
          </p:nvSpPr>
          <p:spPr bwMode="auto">
            <a:xfrm>
              <a:off x="7833618" y="2534787"/>
              <a:ext cx="7438" cy="14603"/>
            </a:xfrm>
            <a:custGeom>
              <a:avLst/>
              <a:gdLst>
                <a:gd name="T0" fmla="*/ 24 w 34"/>
                <a:gd name="T1" fmla="*/ 79 h 79"/>
                <a:gd name="T2" fmla="*/ 34 w 34"/>
                <a:gd name="T3" fmla="*/ 33 h 79"/>
                <a:gd name="T4" fmla="*/ 0 w 34"/>
                <a:gd name="T5" fmla="*/ 0 h 79"/>
                <a:gd name="T6" fmla="*/ 1 w 34"/>
                <a:gd name="T7" fmla="*/ 59 h 79"/>
                <a:gd name="T8" fmla="*/ 24 w 34"/>
                <a:gd name="T9" fmla="*/ 79 h 79"/>
              </a:gdLst>
              <a:ahLst/>
              <a:cxnLst>
                <a:cxn ang="0">
                  <a:pos x="T0" y="T1"/>
                </a:cxn>
                <a:cxn ang="0">
                  <a:pos x="T2" y="T3"/>
                </a:cxn>
                <a:cxn ang="0">
                  <a:pos x="T4" y="T5"/>
                </a:cxn>
                <a:cxn ang="0">
                  <a:pos x="T6" y="T7"/>
                </a:cxn>
                <a:cxn ang="0">
                  <a:pos x="T8" y="T9"/>
                </a:cxn>
              </a:cxnLst>
              <a:rect l="0" t="0" r="r" b="b"/>
              <a:pathLst>
                <a:path w="34" h="79">
                  <a:moveTo>
                    <a:pt x="24" y="79"/>
                  </a:moveTo>
                  <a:lnTo>
                    <a:pt x="34" y="33"/>
                  </a:lnTo>
                  <a:lnTo>
                    <a:pt x="0" y="0"/>
                  </a:lnTo>
                  <a:lnTo>
                    <a:pt x="1" y="59"/>
                  </a:lnTo>
                  <a:lnTo>
                    <a:pt x="24" y="79"/>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91" name="Freeform 45"/>
            <p:cNvSpPr>
              <a:spLocks/>
            </p:cNvSpPr>
            <p:nvPr/>
          </p:nvSpPr>
          <p:spPr bwMode="auto">
            <a:xfrm>
              <a:off x="7268314" y="3357125"/>
              <a:ext cx="19127" cy="12777"/>
            </a:xfrm>
            <a:custGeom>
              <a:avLst/>
              <a:gdLst>
                <a:gd name="T0" fmla="*/ 44 w 87"/>
                <a:gd name="T1" fmla="*/ 73 h 73"/>
                <a:gd name="T2" fmla="*/ 87 w 87"/>
                <a:gd name="T3" fmla="*/ 50 h 73"/>
                <a:gd name="T4" fmla="*/ 59 w 87"/>
                <a:gd name="T5" fmla="*/ 0 h 73"/>
                <a:gd name="T6" fmla="*/ 0 w 87"/>
                <a:gd name="T7" fmla="*/ 1 h 73"/>
                <a:gd name="T8" fmla="*/ 17 w 87"/>
                <a:gd name="T9" fmla="*/ 43 h 73"/>
                <a:gd name="T10" fmla="*/ 44 w 87"/>
                <a:gd name="T11" fmla="*/ 73 h 73"/>
              </a:gdLst>
              <a:ahLst/>
              <a:cxnLst>
                <a:cxn ang="0">
                  <a:pos x="T0" y="T1"/>
                </a:cxn>
                <a:cxn ang="0">
                  <a:pos x="T2" y="T3"/>
                </a:cxn>
                <a:cxn ang="0">
                  <a:pos x="T4" y="T5"/>
                </a:cxn>
                <a:cxn ang="0">
                  <a:pos x="T6" y="T7"/>
                </a:cxn>
                <a:cxn ang="0">
                  <a:pos x="T8" y="T9"/>
                </a:cxn>
                <a:cxn ang="0">
                  <a:pos x="T10" y="T11"/>
                </a:cxn>
              </a:cxnLst>
              <a:rect l="0" t="0" r="r" b="b"/>
              <a:pathLst>
                <a:path w="87" h="73">
                  <a:moveTo>
                    <a:pt x="44" y="73"/>
                  </a:moveTo>
                  <a:lnTo>
                    <a:pt x="87" y="50"/>
                  </a:lnTo>
                  <a:lnTo>
                    <a:pt x="59" y="0"/>
                  </a:lnTo>
                  <a:lnTo>
                    <a:pt x="0" y="1"/>
                  </a:lnTo>
                  <a:lnTo>
                    <a:pt x="17" y="43"/>
                  </a:lnTo>
                  <a:lnTo>
                    <a:pt x="44" y="73"/>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92" name="Freeform 46"/>
            <p:cNvSpPr>
              <a:spLocks/>
            </p:cNvSpPr>
            <p:nvPr/>
          </p:nvSpPr>
          <p:spPr bwMode="auto">
            <a:xfrm>
              <a:off x="7255562" y="3431967"/>
              <a:ext cx="28691" cy="15516"/>
            </a:xfrm>
            <a:custGeom>
              <a:avLst/>
              <a:gdLst>
                <a:gd name="T0" fmla="*/ 116 w 136"/>
                <a:gd name="T1" fmla="*/ 49 h 87"/>
                <a:gd name="T2" fmla="*/ 136 w 136"/>
                <a:gd name="T3" fmla="*/ 19 h 87"/>
                <a:gd name="T4" fmla="*/ 86 w 136"/>
                <a:gd name="T5" fmla="*/ 0 h 87"/>
                <a:gd name="T6" fmla="*/ 0 w 136"/>
                <a:gd name="T7" fmla="*/ 67 h 87"/>
                <a:gd name="T8" fmla="*/ 6 w 136"/>
                <a:gd name="T9" fmla="*/ 87 h 87"/>
                <a:gd name="T10" fmla="*/ 65 w 136"/>
                <a:gd name="T11" fmla="*/ 43 h 87"/>
                <a:gd name="T12" fmla="*/ 116 w 136"/>
                <a:gd name="T13" fmla="*/ 49 h 87"/>
              </a:gdLst>
              <a:ahLst/>
              <a:cxnLst>
                <a:cxn ang="0">
                  <a:pos x="T0" y="T1"/>
                </a:cxn>
                <a:cxn ang="0">
                  <a:pos x="T2" y="T3"/>
                </a:cxn>
                <a:cxn ang="0">
                  <a:pos x="T4" y="T5"/>
                </a:cxn>
                <a:cxn ang="0">
                  <a:pos x="T6" y="T7"/>
                </a:cxn>
                <a:cxn ang="0">
                  <a:pos x="T8" y="T9"/>
                </a:cxn>
                <a:cxn ang="0">
                  <a:pos x="T10" y="T11"/>
                </a:cxn>
                <a:cxn ang="0">
                  <a:pos x="T12" y="T13"/>
                </a:cxn>
              </a:cxnLst>
              <a:rect l="0" t="0" r="r" b="b"/>
              <a:pathLst>
                <a:path w="136" h="87">
                  <a:moveTo>
                    <a:pt x="116" y="49"/>
                  </a:moveTo>
                  <a:lnTo>
                    <a:pt x="136" y="19"/>
                  </a:lnTo>
                  <a:lnTo>
                    <a:pt x="86" y="0"/>
                  </a:lnTo>
                  <a:lnTo>
                    <a:pt x="0" y="67"/>
                  </a:lnTo>
                  <a:lnTo>
                    <a:pt x="6" y="87"/>
                  </a:lnTo>
                  <a:lnTo>
                    <a:pt x="65" y="43"/>
                  </a:lnTo>
                  <a:lnTo>
                    <a:pt x="116" y="49"/>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93" name="Freeform 47"/>
            <p:cNvSpPr>
              <a:spLocks/>
            </p:cNvSpPr>
            <p:nvPr/>
          </p:nvSpPr>
          <p:spPr bwMode="auto">
            <a:xfrm>
              <a:off x="7276815" y="3663791"/>
              <a:ext cx="7438" cy="17341"/>
            </a:xfrm>
            <a:custGeom>
              <a:avLst/>
              <a:gdLst>
                <a:gd name="T0" fmla="*/ 12 w 37"/>
                <a:gd name="T1" fmla="*/ 17 h 97"/>
                <a:gd name="T2" fmla="*/ 0 w 37"/>
                <a:gd name="T3" fmla="*/ 80 h 97"/>
                <a:gd name="T4" fmla="*/ 20 w 37"/>
                <a:gd name="T5" fmla="*/ 97 h 97"/>
                <a:gd name="T6" fmla="*/ 37 w 37"/>
                <a:gd name="T7" fmla="*/ 40 h 97"/>
                <a:gd name="T8" fmla="*/ 25 w 37"/>
                <a:gd name="T9" fmla="*/ 0 h 97"/>
                <a:gd name="T10" fmla="*/ 12 w 37"/>
                <a:gd name="T11" fmla="*/ 17 h 97"/>
              </a:gdLst>
              <a:ahLst/>
              <a:cxnLst>
                <a:cxn ang="0">
                  <a:pos x="T0" y="T1"/>
                </a:cxn>
                <a:cxn ang="0">
                  <a:pos x="T2" y="T3"/>
                </a:cxn>
                <a:cxn ang="0">
                  <a:pos x="T4" y="T5"/>
                </a:cxn>
                <a:cxn ang="0">
                  <a:pos x="T6" y="T7"/>
                </a:cxn>
                <a:cxn ang="0">
                  <a:pos x="T8" y="T9"/>
                </a:cxn>
                <a:cxn ang="0">
                  <a:pos x="T10" y="T11"/>
                </a:cxn>
              </a:cxnLst>
              <a:rect l="0" t="0" r="r" b="b"/>
              <a:pathLst>
                <a:path w="37" h="97">
                  <a:moveTo>
                    <a:pt x="12" y="17"/>
                  </a:moveTo>
                  <a:lnTo>
                    <a:pt x="0" y="80"/>
                  </a:lnTo>
                  <a:lnTo>
                    <a:pt x="20" y="97"/>
                  </a:lnTo>
                  <a:lnTo>
                    <a:pt x="37" y="40"/>
                  </a:lnTo>
                  <a:lnTo>
                    <a:pt x="25" y="0"/>
                  </a:lnTo>
                  <a:lnTo>
                    <a:pt x="12" y="17"/>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94" name="Freeform 48"/>
            <p:cNvSpPr>
              <a:spLocks/>
            </p:cNvSpPr>
            <p:nvPr/>
          </p:nvSpPr>
          <p:spPr bwMode="auto">
            <a:xfrm>
              <a:off x="7278939" y="3603553"/>
              <a:ext cx="12751" cy="20079"/>
            </a:xfrm>
            <a:custGeom>
              <a:avLst/>
              <a:gdLst>
                <a:gd name="T0" fmla="*/ 12 w 57"/>
                <a:gd name="T1" fmla="*/ 0 h 109"/>
                <a:gd name="T2" fmla="*/ 0 w 57"/>
                <a:gd name="T3" fmla="*/ 36 h 109"/>
                <a:gd name="T4" fmla="*/ 44 w 57"/>
                <a:gd name="T5" fmla="*/ 109 h 109"/>
                <a:gd name="T6" fmla="*/ 57 w 57"/>
                <a:gd name="T7" fmla="*/ 56 h 109"/>
                <a:gd name="T8" fmla="*/ 29 w 57"/>
                <a:gd name="T9" fmla="*/ 2 h 109"/>
                <a:gd name="T10" fmla="*/ 12 w 57"/>
                <a:gd name="T11" fmla="*/ 0 h 109"/>
              </a:gdLst>
              <a:ahLst/>
              <a:cxnLst>
                <a:cxn ang="0">
                  <a:pos x="T0" y="T1"/>
                </a:cxn>
                <a:cxn ang="0">
                  <a:pos x="T2" y="T3"/>
                </a:cxn>
                <a:cxn ang="0">
                  <a:pos x="T4" y="T5"/>
                </a:cxn>
                <a:cxn ang="0">
                  <a:pos x="T6" y="T7"/>
                </a:cxn>
                <a:cxn ang="0">
                  <a:pos x="T8" y="T9"/>
                </a:cxn>
                <a:cxn ang="0">
                  <a:pos x="T10" y="T11"/>
                </a:cxn>
              </a:cxnLst>
              <a:rect l="0" t="0" r="r" b="b"/>
              <a:pathLst>
                <a:path w="57" h="109">
                  <a:moveTo>
                    <a:pt x="12" y="0"/>
                  </a:moveTo>
                  <a:lnTo>
                    <a:pt x="0" y="36"/>
                  </a:lnTo>
                  <a:lnTo>
                    <a:pt x="44" y="109"/>
                  </a:lnTo>
                  <a:lnTo>
                    <a:pt x="57" y="56"/>
                  </a:lnTo>
                  <a:lnTo>
                    <a:pt x="29" y="2"/>
                  </a:lnTo>
                  <a:lnTo>
                    <a:pt x="12" y="0"/>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95" name="Freeform 49"/>
            <p:cNvSpPr>
              <a:spLocks/>
            </p:cNvSpPr>
            <p:nvPr/>
          </p:nvSpPr>
          <p:spPr bwMode="auto">
            <a:xfrm>
              <a:off x="7269377" y="3584386"/>
              <a:ext cx="13814" cy="15516"/>
            </a:xfrm>
            <a:custGeom>
              <a:avLst/>
              <a:gdLst>
                <a:gd name="T0" fmla="*/ 67 w 67"/>
                <a:gd name="T1" fmla="*/ 35 h 85"/>
                <a:gd name="T2" fmla="*/ 27 w 67"/>
                <a:gd name="T3" fmla="*/ 5 h 85"/>
                <a:gd name="T4" fmla="*/ 7 w 67"/>
                <a:gd name="T5" fmla="*/ 0 h 85"/>
                <a:gd name="T6" fmla="*/ 0 w 67"/>
                <a:gd name="T7" fmla="*/ 39 h 85"/>
                <a:gd name="T8" fmla="*/ 20 w 67"/>
                <a:gd name="T9" fmla="*/ 85 h 85"/>
                <a:gd name="T10" fmla="*/ 40 w 67"/>
                <a:gd name="T11" fmla="*/ 75 h 85"/>
                <a:gd name="T12" fmla="*/ 67 w 67"/>
                <a:gd name="T13" fmla="*/ 35 h 85"/>
              </a:gdLst>
              <a:ahLst/>
              <a:cxnLst>
                <a:cxn ang="0">
                  <a:pos x="T0" y="T1"/>
                </a:cxn>
                <a:cxn ang="0">
                  <a:pos x="T2" y="T3"/>
                </a:cxn>
                <a:cxn ang="0">
                  <a:pos x="T4" y="T5"/>
                </a:cxn>
                <a:cxn ang="0">
                  <a:pos x="T6" y="T7"/>
                </a:cxn>
                <a:cxn ang="0">
                  <a:pos x="T8" y="T9"/>
                </a:cxn>
                <a:cxn ang="0">
                  <a:pos x="T10" y="T11"/>
                </a:cxn>
                <a:cxn ang="0">
                  <a:pos x="T12" y="T13"/>
                </a:cxn>
              </a:cxnLst>
              <a:rect l="0" t="0" r="r" b="b"/>
              <a:pathLst>
                <a:path w="67" h="85">
                  <a:moveTo>
                    <a:pt x="67" y="35"/>
                  </a:moveTo>
                  <a:lnTo>
                    <a:pt x="27" y="5"/>
                  </a:lnTo>
                  <a:lnTo>
                    <a:pt x="7" y="0"/>
                  </a:lnTo>
                  <a:lnTo>
                    <a:pt x="0" y="39"/>
                  </a:lnTo>
                  <a:lnTo>
                    <a:pt x="20" y="85"/>
                  </a:lnTo>
                  <a:lnTo>
                    <a:pt x="40" y="75"/>
                  </a:lnTo>
                  <a:lnTo>
                    <a:pt x="67" y="35"/>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96" name="Freeform 50"/>
            <p:cNvSpPr>
              <a:spLocks/>
            </p:cNvSpPr>
            <p:nvPr/>
          </p:nvSpPr>
          <p:spPr bwMode="auto">
            <a:xfrm>
              <a:off x="7260876" y="2095782"/>
              <a:ext cx="1655535" cy="1706738"/>
            </a:xfrm>
            <a:custGeom>
              <a:avLst/>
              <a:gdLst>
                <a:gd name="T0" fmla="*/ 7282 w 7793"/>
                <a:gd name="T1" fmla="*/ 1567 h 9350"/>
                <a:gd name="T2" fmla="*/ 7304 w 7793"/>
                <a:gd name="T3" fmla="*/ 880 h 9350"/>
                <a:gd name="T4" fmla="*/ 7476 w 7793"/>
                <a:gd name="T5" fmla="*/ 360 h 9350"/>
                <a:gd name="T6" fmla="*/ 7014 w 7793"/>
                <a:gd name="T7" fmla="*/ 585 h 9350"/>
                <a:gd name="T8" fmla="*/ 6794 w 7793"/>
                <a:gd name="T9" fmla="*/ 456 h 9350"/>
                <a:gd name="T10" fmla="*/ 6784 w 7793"/>
                <a:gd name="T11" fmla="*/ 115 h 9350"/>
                <a:gd name="T12" fmla="*/ 6417 w 7793"/>
                <a:gd name="T13" fmla="*/ 449 h 9350"/>
                <a:gd name="T14" fmla="*/ 5988 w 7793"/>
                <a:gd name="T15" fmla="*/ 925 h 9350"/>
                <a:gd name="T16" fmla="*/ 5876 w 7793"/>
                <a:gd name="T17" fmla="*/ 262 h 9350"/>
                <a:gd name="T18" fmla="*/ 5580 w 7793"/>
                <a:gd name="T19" fmla="*/ 706 h 9350"/>
                <a:gd name="T20" fmla="*/ 5222 w 7793"/>
                <a:gd name="T21" fmla="*/ 829 h 9350"/>
                <a:gd name="T22" fmla="*/ 4944 w 7793"/>
                <a:gd name="T23" fmla="*/ 838 h 9350"/>
                <a:gd name="T24" fmla="*/ 4904 w 7793"/>
                <a:gd name="T25" fmla="*/ 1117 h 9350"/>
                <a:gd name="T26" fmla="*/ 4512 w 7793"/>
                <a:gd name="T27" fmla="*/ 1602 h 9350"/>
                <a:gd name="T28" fmla="*/ 4368 w 7793"/>
                <a:gd name="T29" fmla="*/ 1214 h 9350"/>
                <a:gd name="T30" fmla="*/ 4044 w 7793"/>
                <a:gd name="T31" fmla="*/ 1434 h 9350"/>
                <a:gd name="T32" fmla="*/ 3914 w 7793"/>
                <a:gd name="T33" fmla="*/ 1743 h 9350"/>
                <a:gd name="T34" fmla="*/ 3741 w 7793"/>
                <a:gd name="T35" fmla="*/ 2233 h 9350"/>
                <a:gd name="T36" fmla="*/ 3414 w 7793"/>
                <a:gd name="T37" fmla="*/ 2617 h 9350"/>
                <a:gd name="T38" fmla="*/ 3171 w 7793"/>
                <a:gd name="T39" fmla="*/ 2676 h 9350"/>
                <a:gd name="T40" fmla="*/ 3079 w 7793"/>
                <a:gd name="T41" fmla="*/ 3078 h 9350"/>
                <a:gd name="T42" fmla="*/ 2927 w 7793"/>
                <a:gd name="T43" fmla="*/ 3326 h 9350"/>
                <a:gd name="T44" fmla="*/ 2567 w 7793"/>
                <a:gd name="T45" fmla="*/ 3677 h 9350"/>
                <a:gd name="T46" fmla="*/ 2654 w 7793"/>
                <a:gd name="T47" fmla="*/ 4041 h 9350"/>
                <a:gd name="T48" fmla="*/ 2302 w 7793"/>
                <a:gd name="T49" fmla="*/ 4224 h 9350"/>
                <a:gd name="T50" fmla="*/ 2215 w 7793"/>
                <a:gd name="T51" fmla="*/ 4517 h 9350"/>
                <a:gd name="T52" fmla="*/ 2186 w 7793"/>
                <a:gd name="T53" fmla="*/ 4627 h 9350"/>
                <a:gd name="T54" fmla="*/ 2191 w 7793"/>
                <a:gd name="T55" fmla="*/ 4675 h 9350"/>
                <a:gd name="T56" fmla="*/ 2003 w 7793"/>
                <a:gd name="T57" fmla="*/ 4963 h 9350"/>
                <a:gd name="T58" fmla="*/ 1896 w 7793"/>
                <a:gd name="T59" fmla="*/ 5286 h 9350"/>
                <a:gd name="T60" fmla="*/ 1400 w 7793"/>
                <a:gd name="T61" fmla="*/ 5715 h 9350"/>
                <a:gd name="T62" fmla="*/ 1940 w 7793"/>
                <a:gd name="T63" fmla="*/ 5624 h 9350"/>
                <a:gd name="T64" fmla="*/ 1532 w 7793"/>
                <a:gd name="T65" fmla="*/ 6026 h 9350"/>
                <a:gd name="T66" fmla="*/ 961 w 7793"/>
                <a:gd name="T67" fmla="*/ 6178 h 9350"/>
                <a:gd name="T68" fmla="*/ 583 w 7793"/>
                <a:gd name="T69" fmla="*/ 6403 h 9350"/>
                <a:gd name="T70" fmla="*/ 558 w 7793"/>
                <a:gd name="T71" fmla="*/ 6622 h 9350"/>
                <a:gd name="T72" fmla="*/ 466 w 7793"/>
                <a:gd name="T73" fmla="*/ 6746 h 9350"/>
                <a:gd name="T74" fmla="*/ 419 w 7793"/>
                <a:gd name="T75" fmla="*/ 7052 h 9350"/>
                <a:gd name="T76" fmla="*/ 125 w 7793"/>
                <a:gd name="T77" fmla="*/ 7337 h 9350"/>
                <a:gd name="T78" fmla="*/ 566 w 7793"/>
                <a:gd name="T79" fmla="*/ 7489 h 9350"/>
                <a:gd name="T80" fmla="*/ 614 w 7793"/>
                <a:gd name="T81" fmla="*/ 7651 h 9350"/>
                <a:gd name="T82" fmla="*/ 112 w 7793"/>
                <a:gd name="T83" fmla="*/ 7739 h 9350"/>
                <a:gd name="T84" fmla="*/ 229 w 7793"/>
                <a:gd name="T85" fmla="*/ 8122 h 9350"/>
                <a:gd name="T86" fmla="*/ 411 w 7793"/>
                <a:gd name="T87" fmla="*/ 8037 h 9350"/>
                <a:gd name="T88" fmla="*/ 347 w 7793"/>
                <a:gd name="T89" fmla="*/ 8334 h 9350"/>
                <a:gd name="T90" fmla="*/ 200 w 7793"/>
                <a:gd name="T91" fmla="*/ 8551 h 9350"/>
                <a:gd name="T92" fmla="*/ 472 w 7793"/>
                <a:gd name="T93" fmla="*/ 8774 h 9350"/>
                <a:gd name="T94" fmla="*/ 606 w 7793"/>
                <a:gd name="T95" fmla="*/ 9321 h 9350"/>
                <a:gd name="T96" fmla="*/ 1170 w 7793"/>
                <a:gd name="T97" fmla="*/ 9043 h 9350"/>
                <a:gd name="T98" fmla="*/ 1545 w 7793"/>
                <a:gd name="T99" fmla="*/ 8780 h 9350"/>
                <a:gd name="T100" fmla="*/ 1646 w 7793"/>
                <a:gd name="T101" fmla="*/ 8266 h 9350"/>
                <a:gd name="T102" fmla="*/ 1981 w 7793"/>
                <a:gd name="T103" fmla="*/ 8790 h 9350"/>
                <a:gd name="T104" fmla="*/ 2132 w 7793"/>
                <a:gd name="T105" fmla="*/ 7079 h 9350"/>
                <a:gd name="T106" fmla="*/ 2774 w 7793"/>
                <a:gd name="T107" fmla="*/ 4704 h 9350"/>
                <a:gd name="T108" fmla="*/ 3496 w 7793"/>
                <a:gd name="T109" fmla="*/ 2773 h 9350"/>
                <a:gd name="T110" fmla="*/ 4559 w 7793"/>
                <a:gd name="T111" fmla="*/ 2062 h 9350"/>
                <a:gd name="T112" fmla="*/ 5433 w 7793"/>
                <a:gd name="T113" fmla="*/ 2227 h 9350"/>
                <a:gd name="T114" fmla="*/ 6404 w 7793"/>
                <a:gd name="T115" fmla="*/ 1173 h 9350"/>
                <a:gd name="T116" fmla="*/ 7003 w 7793"/>
                <a:gd name="T117" fmla="*/ 1875 h 9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93" h="9350">
                  <a:moveTo>
                    <a:pt x="7701" y="1194"/>
                  </a:moveTo>
                  <a:lnTo>
                    <a:pt x="7631" y="1205"/>
                  </a:lnTo>
                  <a:lnTo>
                    <a:pt x="7564" y="1130"/>
                  </a:lnTo>
                  <a:lnTo>
                    <a:pt x="7560" y="1209"/>
                  </a:lnTo>
                  <a:lnTo>
                    <a:pt x="7587" y="1205"/>
                  </a:lnTo>
                  <a:lnTo>
                    <a:pt x="7621" y="1239"/>
                  </a:lnTo>
                  <a:lnTo>
                    <a:pt x="7612" y="1308"/>
                  </a:lnTo>
                  <a:lnTo>
                    <a:pt x="7548" y="1272"/>
                  </a:lnTo>
                  <a:lnTo>
                    <a:pt x="7533" y="1385"/>
                  </a:lnTo>
                  <a:lnTo>
                    <a:pt x="7478" y="1492"/>
                  </a:lnTo>
                  <a:lnTo>
                    <a:pt x="7284" y="1589"/>
                  </a:lnTo>
                  <a:lnTo>
                    <a:pt x="7254" y="1626"/>
                  </a:lnTo>
                  <a:lnTo>
                    <a:pt x="7271" y="1590"/>
                  </a:lnTo>
                  <a:lnTo>
                    <a:pt x="7244" y="1531"/>
                  </a:lnTo>
                  <a:lnTo>
                    <a:pt x="7282" y="1567"/>
                  </a:lnTo>
                  <a:lnTo>
                    <a:pt x="7464" y="1463"/>
                  </a:lnTo>
                  <a:lnTo>
                    <a:pt x="7499" y="1346"/>
                  </a:lnTo>
                  <a:lnTo>
                    <a:pt x="7491" y="1257"/>
                  </a:lnTo>
                  <a:lnTo>
                    <a:pt x="7428" y="1206"/>
                  </a:lnTo>
                  <a:lnTo>
                    <a:pt x="7480" y="1156"/>
                  </a:lnTo>
                  <a:lnTo>
                    <a:pt x="7452" y="1081"/>
                  </a:lnTo>
                  <a:lnTo>
                    <a:pt x="7330" y="1075"/>
                  </a:lnTo>
                  <a:lnTo>
                    <a:pt x="7345" y="1022"/>
                  </a:lnTo>
                  <a:lnTo>
                    <a:pt x="7252" y="949"/>
                  </a:lnTo>
                  <a:lnTo>
                    <a:pt x="7148" y="915"/>
                  </a:lnTo>
                  <a:lnTo>
                    <a:pt x="7061" y="918"/>
                  </a:lnTo>
                  <a:lnTo>
                    <a:pt x="7088" y="881"/>
                  </a:lnTo>
                  <a:lnTo>
                    <a:pt x="7067" y="829"/>
                  </a:lnTo>
                  <a:lnTo>
                    <a:pt x="7181" y="868"/>
                  </a:lnTo>
                  <a:lnTo>
                    <a:pt x="7304" y="880"/>
                  </a:lnTo>
                  <a:lnTo>
                    <a:pt x="7438" y="915"/>
                  </a:lnTo>
                  <a:lnTo>
                    <a:pt x="7511" y="874"/>
                  </a:lnTo>
                  <a:lnTo>
                    <a:pt x="7570" y="863"/>
                  </a:lnTo>
                  <a:lnTo>
                    <a:pt x="7690" y="746"/>
                  </a:lnTo>
                  <a:lnTo>
                    <a:pt x="7793" y="723"/>
                  </a:lnTo>
                  <a:lnTo>
                    <a:pt x="7772" y="587"/>
                  </a:lnTo>
                  <a:lnTo>
                    <a:pt x="7722" y="597"/>
                  </a:lnTo>
                  <a:lnTo>
                    <a:pt x="7704" y="525"/>
                  </a:lnTo>
                  <a:lnTo>
                    <a:pt x="7617" y="515"/>
                  </a:lnTo>
                  <a:lnTo>
                    <a:pt x="7548" y="556"/>
                  </a:lnTo>
                  <a:lnTo>
                    <a:pt x="7501" y="519"/>
                  </a:lnTo>
                  <a:lnTo>
                    <a:pt x="7581" y="482"/>
                  </a:lnTo>
                  <a:lnTo>
                    <a:pt x="7584" y="449"/>
                  </a:lnTo>
                  <a:lnTo>
                    <a:pt x="7524" y="440"/>
                  </a:lnTo>
                  <a:lnTo>
                    <a:pt x="7476" y="360"/>
                  </a:lnTo>
                  <a:lnTo>
                    <a:pt x="7474" y="413"/>
                  </a:lnTo>
                  <a:lnTo>
                    <a:pt x="7420" y="460"/>
                  </a:lnTo>
                  <a:lnTo>
                    <a:pt x="7400" y="361"/>
                  </a:lnTo>
                  <a:lnTo>
                    <a:pt x="7326" y="388"/>
                  </a:lnTo>
                  <a:lnTo>
                    <a:pt x="7303" y="409"/>
                  </a:lnTo>
                  <a:lnTo>
                    <a:pt x="7260" y="379"/>
                  </a:lnTo>
                  <a:lnTo>
                    <a:pt x="7296" y="325"/>
                  </a:lnTo>
                  <a:lnTo>
                    <a:pt x="7252" y="259"/>
                  </a:lnTo>
                  <a:lnTo>
                    <a:pt x="7202" y="266"/>
                  </a:lnTo>
                  <a:lnTo>
                    <a:pt x="7125" y="207"/>
                  </a:lnTo>
                  <a:lnTo>
                    <a:pt x="7123" y="301"/>
                  </a:lnTo>
                  <a:lnTo>
                    <a:pt x="7076" y="321"/>
                  </a:lnTo>
                  <a:lnTo>
                    <a:pt x="7008" y="507"/>
                  </a:lnTo>
                  <a:lnTo>
                    <a:pt x="7069" y="596"/>
                  </a:lnTo>
                  <a:lnTo>
                    <a:pt x="7014" y="585"/>
                  </a:lnTo>
                  <a:lnTo>
                    <a:pt x="6933" y="802"/>
                  </a:lnTo>
                  <a:lnTo>
                    <a:pt x="6909" y="919"/>
                  </a:lnTo>
                  <a:lnTo>
                    <a:pt x="6840" y="941"/>
                  </a:lnTo>
                  <a:lnTo>
                    <a:pt x="6764" y="968"/>
                  </a:lnTo>
                  <a:lnTo>
                    <a:pt x="6758" y="951"/>
                  </a:lnTo>
                  <a:lnTo>
                    <a:pt x="6885" y="910"/>
                  </a:lnTo>
                  <a:lnTo>
                    <a:pt x="6940" y="701"/>
                  </a:lnTo>
                  <a:lnTo>
                    <a:pt x="6945" y="587"/>
                  </a:lnTo>
                  <a:lnTo>
                    <a:pt x="6925" y="578"/>
                  </a:lnTo>
                  <a:lnTo>
                    <a:pt x="6875" y="615"/>
                  </a:lnTo>
                  <a:lnTo>
                    <a:pt x="6862" y="591"/>
                  </a:lnTo>
                  <a:lnTo>
                    <a:pt x="6934" y="521"/>
                  </a:lnTo>
                  <a:lnTo>
                    <a:pt x="6967" y="378"/>
                  </a:lnTo>
                  <a:lnTo>
                    <a:pt x="6923" y="389"/>
                  </a:lnTo>
                  <a:lnTo>
                    <a:pt x="6794" y="456"/>
                  </a:lnTo>
                  <a:lnTo>
                    <a:pt x="6814" y="415"/>
                  </a:lnTo>
                  <a:lnTo>
                    <a:pt x="6883" y="365"/>
                  </a:lnTo>
                  <a:lnTo>
                    <a:pt x="6896" y="335"/>
                  </a:lnTo>
                  <a:lnTo>
                    <a:pt x="6840" y="276"/>
                  </a:lnTo>
                  <a:lnTo>
                    <a:pt x="6925" y="292"/>
                  </a:lnTo>
                  <a:lnTo>
                    <a:pt x="7035" y="181"/>
                  </a:lnTo>
                  <a:lnTo>
                    <a:pt x="7025" y="102"/>
                  </a:lnTo>
                  <a:lnTo>
                    <a:pt x="6924" y="139"/>
                  </a:lnTo>
                  <a:lnTo>
                    <a:pt x="6968" y="72"/>
                  </a:lnTo>
                  <a:lnTo>
                    <a:pt x="6893" y="0"/>
                  </a:lnTo>
                  <a:lnTo>
                    <a:pt x="6861" y="63"/>
                  </a:lnTo>
                  <a:lnTo>
                    <a:pt x="6851" y="93"/>
                  </a:lnTo>
                  <a:lnTo>
                    <a:pt x="6779" y="4"/>
                  </a:lnTo>
                  <a:lnTo>
                    <a:pt x="6754" y="71"/>
                  </a:lnTo>
                  <a:lnTo>
                    <a:pt x="6784" y="115"/>
                  </a:lnTo>
                  <a:lnTo>
                    <a:pt x="6745" y="135"/>
                  </a:lnTo>
                  <a:lnTo>
                    <a:pt x="6728" y="210"/>
                  </a:lnTo>
                  <a:lnTo>
                    <a:pt x="6756" y="244"/>
                  </a:lnTo>
                  <a:lnTo>
                    <a:pt x="6713" y="304"/>
                  </a:lnTo>
                  <a:lnTo>
                    <a:pt x="6696" y="331"/>
                  </a:lnTo>
                  <a:lnTo>
                    <a:pt x="6640" y="344"/>
                  </a:lnTo>
                  <a:lnTo>
                    <a:pt x="6627" y="408"/>
                  </a:lnTo>
                  <a:lnTo>
                    <a:pt x="6670" y="457"/>
                  </a:lnTo>
                  <a:lnTo>
                    <a:pt x="6658" y="500"/>
                  </a:lnTo>
                  <a:lnTo>
                    <a:pt x="6631" y="461"/>
                  </a:lnTo>
                  <a:lnTo>
                    <a:pt x="6582" y="600"/>
                  </a:lnTo>
                  <a:lnTo>
                    <a:pt x="6512" y="644"/>
                  </a:lnTo>
                  <a:lnTo>
                    <a:pt x="6466" y="642"/>
                  </a:lnTo>
                  <a:lnTo>
                    <a:pt x="6504" y="425"/>
                  </a:lnTo>
                  <a:lnTo>
                    <a:pt x="6417" y="449"/>
                  </a:lnTo>
                  <a:lnTo>
                    <a:pt x="6446" y="376"/>
                  </a:lnTo>
                  <a:lnTo>
                    <a:pt x="6496" y="346"/>
                  </a:lnTo>
                  <a:lnTo>
                    <a:pt x="6503" y="303"/>
                  </a:lnTo>
                  <a:lnTo>
                    <a:pt x="6472" y="249"/>
                  </a:lnTo>
                  <a:lnTo>
                    <a:pt x="6479" y="170"/>
                  </a:lnTo>
                  <a:lnTo>
                    <a:pt x="6422" y="220"/>
                  </a:lnTo>
                  <a:lnTo>
                    <a:pt x="6406" y="294"/>
                  </a:lnTo>
                  <a:lnTo>
                    <a:pt x="6324" y="368"/>
                  </a:lnTo>
                  <a:lnTo>
                    <a:pt x="6278" y="497"/>
                  </a:lnTo>
                  <a:lnTo>
                    <a:pt x="6083" y="741"/>
                  </a:lnTo>
                  <a:lnTo>
                    <a:pt x="6081" y="788"/>
                  </a:lnTo>
                  <a:lnTo>
                    <a:pt x="6138" y="784"/>
                  </a:lnTo>
                  <a:lnTo>
                    <a:pt x="6062" y="878"/>
                  </a:lnTo>
                  <a:lnTo>
                    <a:pt x="6028" y="935"/>
                  </a:lnTo>
                  <a:lnTo>
                    <a:pt x="5988" y="925"/>
                  </a:lnTo>
                  <a:lnTo>
                    <a:pt x="5968" y="835"/>
                  </a:lnTo>
                  <a:lnTo>
                    <a:pt x="6014" y="762"/>
                  </a:lnTo>
                  <a:lnTo>
                    <a:pt x="6067" y="499"/>
                  </a:lnTo>
                  <a:lnTo>
                    <a:pt x="6222" y="278"/>
                  </a:lnTo>
                  <a:lnTo>
                    <a:pt x="6209" y="223"/>
                  </a:lnTo>
                  <a:lnTo>
                    <a:pt x="6132" y="256"/>
                  </a:lnTo>
                  <a:lnTo>
                    <a:pt x="6083" y="310"/>
                  </a:lnTo>
                  <a:lnTo>
                    <a:pt x="6052" y="230"/>
                  </a:lnTo>
                  <a:lnTo>
                    <a:pt x="6012" y="220"/>
                  </a:lnTo>
                  <a:lnTo>
                    <a:pt x="5992" y="138"/>
                  </a:lnTo>
                  <a:lnTo>
                    <a:pt x="5968" y="145"/>
                  </a:lnTo>
                  <a:lnTo>
                    <a:pt x="5949" y="235"/>
                  </a:lnTo>
                  <a:lnTo>
                    <a:pt x="5915" y="165"/>
                  </a:lnTo>
                  <a:lnTo>
                    <a:pt x="5888" y="152"/>
                  </a:lnTo>
                  <a:lnTo>
                    <a:pt x="5876" y="262"/>
                  </a:lnTo>
                  <a:lnTo>
                    <a:pt x="5896" y="315"/>
                  </a:lnTo>
                  <a:lnTo>
                    <a:pt x="5867" y="332"/>
                  </a:lnTo>
                  <a:lnTo>
                    <a:pt x="5779" y="256"/>
                  </a:lnTo>
                  <a:lnTo>
                    <a:pt x="5753" y="276"/>
                  </a:lnTo>
                  <a:lnTo>
                    <a:pt x="5753" y="343"/>
                  </a:lnTo>
                  <a:lnTo>
                    <a:pt x="5843" y="359"/>
                  </a:lnTo>
                  <a:lnTo>
                    <a:pt x="5880" y="418"/>
                  </a:lnTo>
                  <a:lnTo>
                    <a:pt x="5865" y="464"/>
                  </a:lnTo>
                  <a:lnTo>
                    <a:pt x="5794" y="425"/>
                  </a:lnTo>
                  <a:lnTo>
                    <a:pt x="5755" y="551"/>
                  </a:lnTo>
                  <a:lnTo>
                    <a:pt x="5806" y="601"/>
                  </a:lnTo>
                  <a:lnTo>
                    <a:pt x="5772" y="642"/>
                  </a:lnTo>
                  <a:lnTo>
                    <a:pt x="5702" y="595"/>
                  </a:lnTo>
                  <a:lnTo>
                    <a:pt x="5658" y="599"/>
                  </a:lnTo>
                  <a:lnTo>
                    <a:pt x="5580" y="706"/>
                  </a:lnTo>
                  <a:lnTo>
                    <a:pt x="5547" y="720"/>
                  </a:lnTo>
                  <a:lnTo>
                    <a:pt x="5540" y="763"/>
                  </a:lnTo>
                  <a:lnTo>
                    <a:pt x="5521" y="819"/>
                  </a:lnTo>
                  <a:lnTo>
                    <a:pt x="5461" y="806"/>
                  </a:lnTo>
                  <a:lnTo>
                    <a:pt x="5448" y="890"/>
                  </a:lnTo>
                  <a:lnTo>
                    <a:pt x="5501" y="906"/>
                  </a:lnTo>
                  <a:lnTo>
                    <a:pt x="5456" y="959"/>
                  </a:lnTo>
                  <a:lnTo>
                    <a:pt x="5477" y="1068"/>
                  </a:lnTo>
                  <a:lnTo>
                    <a:pt x="5427" y="1086"/>
                  </a:lnTo>
                  <a:lnTo>
                    <a:pt x="5373" y="1000"/>
                  </a:lnTo>
                  <a:lnTo>
                    <a:pt x="5426" y="937"/>
                  </a:lnTo>
                  <a:lnTo>
                    <a:pt x="5342" y="940"/>
                  </a:lnTo>
                  <a:lnTo>
                    <a:pt x="5381" y="873"/>
                  </a:lnTo>
                  <a:lnTo>
                    <a:pt x="5245" y="849"/>
                  </a:lnTo>
                  <a:lnTo>
                    <a:pt x="5222" y="829"/>
                  </a:lnTo>
                  <a:lnTo>
                    <a:pt x="5198" y="859"/>
                  </a:lnTo>
                  <a:lnTo>
                    <a:pt x="5232" y="921"/>
                  </a:lnTo>
                  <a:lnTo>
                    <a:pt x="5155" y="909"/>
                  </a:lnTo>
                  <a:lnTo>
                    <a:pt x="5160" y="773"/>
                  </a:lnTo>
                  <a:lnTo>
                    <a:pt x="5077" y="751"/>
                  </a:lnTo>
                  <a:lnTo>
                    <a:pt x="5031" y="847"/>
                  </a:lnTo>
                  <a:lnTo>
                    <a:pt x="5044" y="877"/>
                  </a:lnTo>
                  <a:lnTo>
                    <a:pt x="4994" y="858"/>
                  </a:lnTo>
                  <a:lnTo>
                    <a:pt x="4988" y="808"/>
                  </a:lnTo>
                  <a:lnTo>
                    <a:pt x="4941" y="752"/>
                  </a:lnTo>
                  <a:lnTo>
                    <a:pt x="4934" y="821"/>
                  </a:lnTo>
                  <a:lnTo>
                    <a:pt x="4894" y="795"/>
                  </a:lnTo>
                  <a:lnTo>
                    <a:pt x="4841" y="812"/>
                  </a:lnTo>
                  <a:lnTo>
                    <a:pt x="4872" y="861"/>
                  </a:lnTo>
                  <a:lnTo>
                    <a:pt x="4944" y="838"/>
                  </a:lnTo>
                  <a:lnTo>
                    <a:pt x="4942" y="911"/>
                  </a:lnTo>
                  <a:lnTo>
                    <a:pt x="5005" y="977"/>
                  </a:lnTo>
                  <a:lnTo>
                    <a:pt x="5039" y="907"/>
                  </a:lnTo>
                  <a:lnTo>
                    <a:pt x="5106" y="952"/>
                  </a:lnTo>
                  <a:lnTo>
                    <a:pt x="5066" y="989"/>
                  </a:lnTo>
                  <a:lnTo>
                    <a:pt x="5110" y="1048"/>
                  </a:lnTo>
                  <a:lnTo>
                    <a:pt x="5070" y="1105"/>
                  </a:lnTo>
                  <a:lnTo>
                    <a:pt x="5085" y="1258"/>
                  </a:lnTo>
                  <a:lnTo>
                    <a:pt x="5024" y="1199"/>
                  </a:lnTo>
                  <a:lnTo>
                    <a:pt x="4994" y="1130"/>
                  </a:lnTo>
                  <a:lnTo>
                    <a:pt x="4948" y="1123"/>
                  </a:lnTo>
                  <a:lnTo>
                    <a:pt x="4913" y="1040"/>
                  </a:lnTo>
                  <a:lnTo>
                    <a:pt x="4863" y="1008"/>
                  </a:lnTo>
                  <a:lnTo>
                    <a:pt x="4839" y="1055"/>
                  </a:lnTo>
                  <a:lnTo>
                    <a:pt x="4904" y="1117"/>
                  </a:lnTo>
                  <a:lnTo>
                    <a:pt x="4837" y="1111"/>
                  </a:lnTo>
                  <a:lnTo>
                    <a:pt x="4818" y="1201"/>
                  </a:lnTo>
                  <a:lnTo>
                    <a:pt x="4751" y="1165"/>
                  </a:lnTo>
                  <a:lnTo>
                    <a:pt x="4787" y="1088"/>
                  </a:lnTo>
                  <a:lnTo>
                    <a:pt x="4754" y="1072"/>
                  </a:lnTo>
                  <a:lnTo>
                    <a:pt x="4714" y="1115"/>
                  </a:lnTo>
                  <a:lnTo>
                    <a:pt x="4705" y="1205"/>
                  </a:lnTo>
                  <a:lnTo>
                    <a:pt x="4639" y="1249"/>
                  </a:lnTo>
                  <a:lnTo>
                    <a:pt x="4652" y="1361"/>
                  </a:lnTo>
                  <a:lnTo>
                    <a:pt x="4707" y="1407"/>
                  </a:lnTo>
                  <a:lnTo>
                    <a:pt x="4683" y="1450"/>
                  </a:lnTo>
                  <a:lnTo>
                    <a:pt x="4643" y="1398"/>
                  </a:lnTo>
                  <a:lnTo>
                    <a:pt x="4613" y="1408"/>
                  </a:lnTo>
                  <a:lnTo>
                    <a:pt x="4591" y="1518"/>
                  </a:lnTo>
                  <a:lnTo>
                    <a:pt x="4512" y="1602"/>
                  </a:lnTo>
                  <a:lnTo>
                    <a:pt x="4512" y="1569"/>
                  </a:lnTo>
                  <a:lnTo>
                    <a:pt x="4573" y="1448"/>
                  </a:lnTo>
                  <a:lnTo>
                    <a:pt x="4573" y="1369"/>
                  </a:lnTo>
                  <a:lnTo>
                    <a:pt x="4535" y="1287"/>
                  </a:lnTo>
                  <a:lnTo>
                    <a:pt x="4568" y="1203"/>
                  </a:lnTo>
                  <a:lnTo>
                    <a:pt x="4573" y="1074"/>
                  </a:lnTo>
                  <a:lnTo>
                    <a:pt x="4548" y="1101"/>
                  </a:lnTo>
                  <a:lnTo>
                    <a:pt x="4497" y="1131"/>
                  </a:lnTo>
                  <a:lnTo>
                    <a:pt x="4494" y="1188"/>
                  </a:lnTo>
                  <a:lnTo>
                    <a:pt x="4448" y="1224"/>
                  </a:lnTo>
                  <a:lnTo>
                    <a:pt x="4429" y="1400"/>
                  </a:lnTo>
                  <a:lnTo>
                    <a:pt x="4374" y="1506"/>
                  </a:lnTo>
                  <a:lnTo>
                    <a:pt x="4373" y="1321"/>
                  </a:lnTo>
                  <a:lnTo>
                    <a:pt x="4349" y="1274"/>
                  </a:lnTo>
                  <a:lnTo>
                    <a:pt x="4368" y="1214"/>
                  </a:lnTo>
                  <a:lnTo>
                    <a:pt x="4321" y="1215"/>
                  </a:lnTo>
                  <a:lnTo>
                    <a:pt x="4305" y="1245"/>
                  </a:lnTo>
                  <a:lnTo>
                    <a:pt x="4239" y="1242"/>
                  </a:lnTo>
                  <a:lnTo>
                    <a:pt x="4166" y="1366"/>
                  </a:lnTo>
                  <a:lnTo>
                    <a:pt x="4210" y="1408"/>
                  </a:lnTo>
                  <a:lnTo>
                    <a:pt x="4194" y="1482"/>
                  </a:lnTo>
                  <a:lnTo>
                    <a:pt x="4234" y="1531"/>
                  </a:lnTo>
                  <a:lnTo>
                    <a:pt x="4268" y="1534"/>
                  </a:lnTo>
                  <a:lnTo>
                    <a:pt x="4363" y="1663"/>
                  </a:lnTo>
                  <a:lnTo>
                    <a:pt x="4356" y="1706"/>
                  </a:lnTo>
                  <a:lnTo>
                    <a:pt x="4279" y="1673"/>
                  </a:lnTo>
                  <a:lnTo>
                    <a:pt x="4269" y="1611"/>
                  </a:lnTo>
                  <a:lnTo>
                    <a:pt x="4185" y="1579"/>
                  </a:lnTo>
                  <a:lnTo>
                    <a:pt x="4123" y="1433"/>
                  </a:lnTo>
                  <a:lnTo>
                    <a:pt x="4044" y="1434"/>
                  </a:lnTo>
                  <a:lnTo>
                    <a:pt x="4061" y="1476"/>
                  </a:lnTo>
                  <a:lnTo>
                    <a:pt x="4064" y="1533"/>
                  </a:lnTo>
                  <a:lnTo>
                    <a:pt x="4145" y="1582"/>
                  </a:lnTo>
                  <a:lnTo>
                    <a:pt x="4109" y="1625"/>
                  </a:lnTo>
                  <a:lnTo>
                    <a:pt x="4055" y="1586"/>
                  </a:lnTo>
                  <a:lnTo>
                    <a:pt x="4038" y="1642"/>
                  </a:lnTo>
                  <a:lnTo>
                    <a:pt x="4015" y="1583"/>
                  </a:lnTo>
                  <a:lnTo>
                    <a:pt x="3978" y="1573"/>
                  </a:lnTo>
                  <a:lnTo>
                    <a:pt x="3968" y="1606"/>
                  </a:lnTo>
                  <a:lnTo>
                    <a:pt x="3935" y="1587"/>
                  </a:lnTo>
                  <a:lnTo>
                    <a:pt x="3984" y="1507"/>
                  </a:lnTo>
                  <a:lnTo>
                    <a:pt x="3937" y="1457"/>
                  </a:lnTo>
                  <a:lnTo>
                    <a:pt x="3882" y="1614"/>
                  </a:lnTo>
                  <a:lnTo>
                    <a:pt x="3892" y="1707"/>
                  </a:lnTo>
                  <a:lnTo>
                    <a:pt x="3914" y="1743"/>
                  </a:lnTo>
                  <a:lnTo>
                    <a:pt x="3747" y="1835"/>
                  </a:lnTo>
                  <a:lnTo>
                    <a:pt x="3721" y="1894"/>
                  </a:lnTo>
                  <a:lnTo>
                    <a:pt x="3618" y="1948"/>
                  </a:lnTo>
                  <a:lnTo>
                    <a:pt x="3625" y="1989"/>
                  </a:lnTo>
                  <a:lnTo>
                    <a:pt x="3556" y="2009"/>
                  </a:lnTo>
                  <a:lnTo>
                    <a:pt x="3524" y="2109"/>
                  </a:lnTo>
                  <a:lnTo>
                    <a:pt x="3421" y="2236"/>
                  </a:lnTo>
                  <a:lnTo>
                    <a:pt x="3424" y="2278"/>
                  </a:lnTo>
                  <a:lnTo>
                    <a:pt x="3501" y="2305"/>
                  </a:lnTo>
                  <a:lnTo>
                    <a:pt x="3515" y="2245"/>
                  </a:lnTo>
                  <a:lnTo>
                    <a:pt x="3561" y="2247"/>
                  </a:lnTo>
                  <a:lnTo>
                    <a:pt x="3578" y="2304"/>
                  </a:lnTo>
                  <a:lnTo>
                    <a:pt x="3618" y="2317"/>
                  </a:lnTo>
                  <a:lnTo>
                    <a:pt x="3707" y="2226"/>
                  </a:lnTo>
                  <a:lnTo>
                    <a:pt x="3741" y="2233"/>
                  </a:lnTo>
                  <a:lnTo>
                    <a:pt x="3715" y="2289"/>
                  </a:lnTo>
                  <a:lnTo>
                    <a:pt x="3759" y="2308"/>
                  </a:lnTo>
                  <a:lnTo>
                    <a:pt x="3725" y="2355"/>
                  </a:lnTo>
                  <a:lnTo>
                    <a:pt x="3659" y="2396"/>
                  </a:lnTo>
                  <a:lnTo>
                    <a:pt x="3693" y="2455"/>
                  </a:lnTo>
                  <a:lnTo>
                    <a:pt x="3636" y="2455"/>
                  </a:lnTo>
                  <a:lnTo>
                    <a:pt x="3593" y="2356"/>
                  </a:lnTo>
                  <a:lnTo>
                    <a:pt x="3539" y="2397"/>
                  </a:lnTo>
                  <a:lnTo>
                    <a:pt x="3479" y="2361"/>
                  </a:lnTo>
                  <a:lnTo>
                    <a:pt x="3375" y="2405"/>
                  </a:lnTo>
                  <a:lnTo>
                    <a:pt x="3330" y="2459"/>
                  </a:lnTo>
                  <a:lnTo>
                    <a:pt x="3386" y="2488"/>
                  </a:lnTo>
                  <a:lnTo>
                    <a:pt x="3417" y="2541"/>
                  </a:lnTo>
                  <a:lnTo>
                    <a:pt x="3374" y="2561"/>
                  </a:lnTo>
                  <a:lnTo>
                    <a:pt x="3414" y="2617"/>
                  </a:lnTo>
                  <a:lnTo>
                    <a:pt x="3391" y="2640"/>
                  </a:lnTo>
                  <a:lnTo>
                    <a:pt x="3345" y="2641"/>
                  </a:lnTo>
                  <a:lnTo>
                    <a:pt x="3332" y="2682"/>
                  </a:lnTo>
                  <a:lnTo>
                    <a:pt x="3421" y="2657"/>
                  </a:lnTo>
                  <a:lnTo>
                    <a:pt x="3439" y="2687"/>
                  </a:lnTo>
                  <a:lnTo>
                    <a:pt x="3419" y="2714"/>
                  </a:lnTo>
                  <a:lnTo>
                    <a:pt x="3362" y="2694"/>
                  </a:lnTo>
                  <a:lnTo>
                    <a:pt x="3335" y="2747"/>
                  </a:lnTo>
                  <a:lnTo>
                    <a:pt x="3329" y="2701"/>
                  </a:lnTo>
                  <a:lnTo>
                    <a:pt x="3298" y="2655"/>
                  </a:lnTo>
                  <a:lnTo>
                    <a:pt x="3281" y="2582"/>
                  </a:lnTo>
                  <a:lnTo>
                    <a:pt x="3294" y="2549"/>
                  </a:lnTo>
                  <a:lnTo>
                    <a:pt x="3264" y="2549"/>
                  </a:lnTo>
                  <a:lnTo>
                    <a:pt x="3228" y="2653"/>
                  </a:lnTo>
                  <a:lnTo>
                    <a:pt x="3171" y="2676"/>
                  </a:lnTo>
                  <a:lnTo>
                    <a:pt x="3142" y="2736"/>
                  </a:lnTo>
                  <a:lnTo>
                    <a:pt x="3100" y="2803"/>
                  </a:lnTo>
                  <a:lnTo>
                    <a:pt x="3127" y="2832"/>
                  </a:lnTo>
                  <a:lnTo>
                    <a:pt x="3164" y="2855"/>
                  </a:lnTo>
                  <a:lnTo>
                    <a:pt x="3124" y="2889"/>
                  </a:lnTo>
                  <a:lnTo>
                    <a:pt x="3160" y="2911"/>
                  </a:lnTo>
                  <a:lnTo>
                    <a:pt x="3111" y="2972"/>
                  </a:lnTo>
                  <a:lnTo>
                    <a:pt x="3048" y="3009"/>
                  </a:lnTo>
                  <a:lnTo>
                    <a:pt x="3069" y="3038"/>
                  </a:lnTo>
                  <a:lnTo>
                    <a:pt x="3135" y="3031"/>
                  </a:lnTo>
                  <a:lnTo>
                    <a:pt x="3205" y="2998"/>
                  </a:lnTo>
                  <a:lnTo>
                    <a:pt x="3151" y="3058"/>
                  </a:lnTo>
                  <a:lnTo>
                    <a:pt x="3173" y="3094"/>
                  </a:lnTo>
                  <a:lnTo>
                    <a:pt x="3126" y="3114"/>
                  </a:lnTo>
                  <a:lnTo>
                    <a:pt x="3079" y="3078"/>
                  </a:lnTo>
                  <a:lnTo>
                    <a:pt x="3042" y="3098"/>
                  </a:lnTo>
                  <a:lnTo>
                    <a:pt x="3025" y="3073"/>
                  </a:lnTo>
                  <a:lnTo>
                    <a:pt x="2982" y="3063"/>
                  </a:lnTo>
                  <a:lnTo>
                    <a:pt x="2957" y="2997"/>
                  </a:lnTo>
                  <a:lnTo>
                    <a:pt x="2885" y="3077"/>
                  </a:lnTo>
                  <a:lnTo>
                    <a:pt x="2866" y="3176"/>
                  </a:lnTo>
                  <a:lnTo>
                    <a:pt x="2896" y="3193"/>
                  </a:lnTo>
                  <a:lnTo>
                    <a:pt x="2914" y="3249"/>
                  </a:lnTo>
                  <a:lnTo>
                    <a:pt x="2966" y="3215"/>
                  </a:lnTo>
                  <a:lnTo>
                    <a:pt x="2994" y="3255"/>
                  </a:lnTo>
                  <a:lnTo>
                    <a:pt x="3053" y="3251"/>
                  </a:lnTo>
                  <a:lnTo>
                    <a:pt x="3108" y="3303"/>
                  </a:lnTo>
                  <a:lnTo>
                    <a:pt x="3058" y="3363"/>
                  </a:lnTo>
                  <a:lnTo>
                    <a:pt x="2991" y="3301"/>
                  </a:lnTo>
                  <a:lnTo>
                    <a:pt x="2927" y="3326"/>
                  </a:lnTo>
                  <a:lnTo>
                    <a:pt x="2838" y="3332"/>
                  </a:lnTo>
                  <a:lnTo>
                    <a:pt x="2818" y="3356"/>
                  </a:lnTo>
                  <a:lnTo>
                    <a:pt x="2775" y="3370"/>
                  </a:lnTo>
                  <a:lnTo>
                    <a:pt x="2762" y="3456"/>
                  </a:lnTo>
                  <a:lnTo>
                    <a:pt x="2719" y="3454"/>
                  </a:lnTo>
                  <a:lnTo>
                    <a:pt x="2682" y="3494"/>
                  </a:lnTo>
                  <a:lnTo>
                    <a:pt x="2635" y="3477"/>
                  </a:lnTo>
                  <a:lnTo>
                    <a:pt x="2620" y="3517"/>
                  </a:lnTo>
                  <a:lnTo>
                    <a:pt x="2560" y="3505"/>
                  </a:lnTo>
                  <a:lnTo>
                    <a:pt x="2550" y="3535"/>
                  </a:lnTo>
                  <a:lnTo>
                    <a:pt x="2583" y="3574"/>
                  </a:lnTo>
                  <a:lnTo>
                    <a:pt x="2630" y="3600"/>
                  </a:lnTo>
                  <a:lnTo>
                    <a:pt x="2551" y="3611"/>
                  </a:lnTo>
                  <a:lnTo>
                    <a:pt x="2544" y="3648"/>
                  </a:lnTo>
                  <a:lnTo>
                    <a:pt x="2567" y="3677"/>
                  </a:lnTo>
                  <a:lnTo>
                    <a:pt x="2551" y="3707"/>
                  </a:lnTo>
                  <a:lnTo>
                    <a:pt x="2497" y="3684"/>
                  </a:lnTo>
                  <a:lnTo>
                    <a:pt x="2475" y="3711"/>
                  </a:lnTo>
                  <a:lnTo>
                    <a:pt x="2539" y="3737"/>
                  </a:lnTo>
                  <a:lnTo>
                    <a:pt x="2442" y="3741"/>
                  </a:lnTo>
                  <a:lnTo>
                    <a:pt x="2438" y="3785"/>
                  </a:lnTo>
                  <a:lnTo>
                    <a:pt x="2545" y="3797"/>
                  </a:lnTo>
                  <a:lnTo>
                    <a:pt x="2526" y="3857"/>
                  </a:lnTo>
                  <a:lnTo>
                    <a:pt x="2479" y="3850"/>
                  </a:lnTo>
                  <a:lnTo>
                    <a:pt x="2473" y="3910"/>
                  </a:lnTo>
                  <a:lnTo>
                    <a:pt x="2496" y="3923"/>
                  </a:lnTo>
                  <a:lnTo>
                    <a:pt x="2561" y="4029"/>
                  </a:lnTo>
                  <a:lnTo>
                    <a:pt x="2588" y="4002"/>
                  </a:lnTo>
                  <a:lnTo>
                    <a:pt x="2680" y="3992"/>
                  </a:lnTo>
                  <a:lnTo>
                    <a:pt x="2654" y="4041"/>
                  </a:lnTo>
                  <a:lnTo>
                    <a:pt x="2584" y="4075"/>
                  </a:lnTo>
                  <a:lnTo>
                    <a:pt x="2559" y="4126"/>
                  </a:lnTo>
                  <a:lnTo>
                    <a:pt x="2531" y="4062"/>
                  </a:lnTo>
                  <a:lnTo>
                    <a:pt x="2494" y="4016"/>
                  </a:lnTo>
                  <a:lnTo>
                    <a:pt x="2411" y="4036"/>
                  </a:lnTo>
                  <a:lnTo>
                    <a:pt x="2385" y="4038"/>
                  </a:lnTo>
                  <a:lnTo>
                    <a:pt x="2378" y="4130"/>
                  </a:lnTo>
                  <a:lnTo>
                    <a:pt x="2259" y="4178"/>
                  </a:lnTo>
                  <a:lnTo>
                    <a:pt x="2209" y="4132"/>
                  </a:lnTo>
                  <a:lnTo>
                    <a:pt x="2185" y="4191"/>
                  </a:lnTo>
                  <a:lnTo>
                    <a:pt x="2259" y="4205"/>
                  </a:lnTo>
                  <a:lnTo>
                    <a:pt x="2273" y="4247"/>
                  </a:lnTo>
                  <a:lnTo>
                    <a:pt x="2210" y="4282"/>
                  </a:lnTo>
                  <a:lnTo>
                    <a:pt x="2240" y="4314"/>
                  </a:lnTo>
                  <a:lnTo>
                    <a:pt x="2302" y="4224"/>
                  </a:lnTo>
                  <a:lnTo>
                    <a:pt x="2376" y="4173"/>
                  </a:lnTo>
                  <a:lnTo>
                    <a:pt x="2372" y="4224"/>
                  </a:lnTo>
                  <a:lnTo>
                    <a:pt x="2429" y="4279"/>
                  </a:lnTo>
                  <a:lnTo>
                    <a:pt x="2414" y="4299"/>
                  </a:lnTo>
                  <a:lnTo>
                    <a:pt x="2329" y="4250"/>
                  </a:lnTo>
                  <a:lnTo>
                    <a:pt x="2307" y="4294"/>
                  </a:lnTo>
                  <a:lnTo>
                    <a:pt x="2333" y="4343"/>
                  </a:lnTo>
                  <a:lnTo>
                    <a:pt x="2273" y="4351"/>
                  </a:lnTo>
                  <a:lnTo>
                    <a:pt x="2254" y="4396"/>
                  </a:lnTo>
                  <a:lnTo>
                    <a:pt x="2315" y="4430"/>
                  </a:lnTo>
                  <a:lnTo>
                    <a:pt x="2302" y="4495"/>
                  </a:lnTo>
                  <a:lnTo>
                    <a:pt x="2266" y="4503"/>
                  </a:lnTo>
                  <a:lnTo>
                    <a:pt x="2248" y="4436"/>
                  </a:lnTo>
                  <a:lnTo>
                    <a:pt x="2204" y="4451"/>
                  </a:lnTo>
                  <a:lnTo>
                    <a:pt x="2215" y="4517"/>
                  </a:lnTo>
                  <a:lnTo>
                    <a:pt x="2272" y="4549"/>
                  </a:lnTo>
                  <a:lnTo>
                    <a:pt x="2290" y="4653"/>
                  </a:lnTo>
                  <a:lnTo>
                    <a:pt x="2290" y="4653"/>
                  </a:lnTo>
                  <a:lnTo>
                    <a:pt x="2296" y="4675"/>
                  </a:lnTo>
                  <a:lnTo>
                    <a:pt x="2296" y="4675"/>
                  </a:lnTo>
                  <a:lnTo>
                    <a:pt x="2297" y="4681"/>
                  </a:lnTo>
                  <a:lnTo>
                    <a:pt x="2297" y="4681"/>
                  </a:lnTo>
                  <a:lnTo>
                    <a:pt x="2287" y="4675"/>
                  </a:lnTo>
                  <a:lnTo>
                    <a:pt x="2287" y="4675"/>
                  </a:lnTo>
                  <a:lnTo>
                    <a:pt x="2227" y="4632"/>
                  </a:lnTo>
                  <a:lnTo>
                    <a:pt x="2206" y="4612"/>
                  </a:lnTo>
                  <a:lnTo>
                    <a:pt x="2202" y="4550"/>
                  </a:lnTo>
                  <a:lnTo>
                    <a:pt x="2179" y="4540"/>
                  </a:lnTo>
                  <a:lnTo>
                    <a:pt x="2166" y="4590"/>
                  </a:lnTo>
                  <a:lnTo>
                    <a:pt x="2186" y="4627"/>
                  </a:lnTo>
                  <a:lnTo>
                    <a:pt x="2150" y="4640"/>
                  </a:lnTo>
                  <a:lnTo>
                    <a:pt x="2150" y="4640"/>
                  </a:lnTo>
                  <a:lnTo>
                    <a:pt x="2122" y="4675"/>
                  </a:lnTo>
                  <a:lnTo>
                    <a:pt x="2122" y="4675"/>
                  </a:lnTo>
                  <a:lnTo>
                    <a:pt x="2104" y="4697"/>
                  </a:lnTo>
                  <a:lnTo>
                    <a:pt x="2084" y="4747"/>
                  </a:lnTo>
                  <a:lnTo>
                    <a:pt x="2121" y="4763"/>
                  </a:lnTo>
                  <a:lnTo>
                    <a:pt x="2161" y="4686"/>
                  </a:lnTo>
                  <a:lnTo>
                    <a:pt x="2161" y="4686"/>
                  </a:lnTo>
                  <a:lnTo>
                    <a:pt x="2181" y="4675"/>
                  </a:lnTo>
                  <a:lnTo>
                    <a:pt x="2181" y="4675"/>
                  </a:lnTo>
                  <a:lnTo>
                    <a:pt x="2190" y="4669"/>
                  </a:lnTo>
                  <a:lnTo>
                    <a:pt x="2190" y="4669"/>
                  </a:lnTo>
                  <a:lnTo>
                    <a:pt x="2191" y="4675"/>
                  </a:lnTo>
                  <a:lnTo>
                    <a:pt x="2191" y="4675"/>
                  </a:lnTo>
                  <a:lnTo>
                    <a:pt x="2201" y="4776"/>
                  </a:lnTo>
                  <a:lnTo>
                    <a:pt x="2244" y="4748"/>
                  </a:lnTo>
                  <a:lnTo>
                    <a:pt x="2287" y="4692"/>
                  </a:lnTo>
                  <a:lnTo>
                    <a:pt x="2300" y="4715"/>
                  </a:lnTo>
                  <a:lnTo>
                    <a:pt x="2274" y="4752"/>
                  </a:lnTo>
                  <a:lnTo>
                    <a:pt x="2218" y="4782"/>
                  </a:lnTo>
                  <a:lnTo>
                    <a:pt x="2234" y="4798"/>
                  </a:lnTo>
                  <a:lnTo>
                    <a:pt x="2195" y="4865"/>
                  </a:lnTo>
                  <a:lnTo>
                    <a:pt x="2159" y="4835"/>
                  </a:lnTo>
                  <a:lnTo>
                    <a:pt x="2141" y="4763"/>
                  </a:lnTo>
                  <a:lnTo>
                    <a:pt x="2115" y="4790"/>
                  </a:lnTo>
                  <a:lnTo>
                    <a:pt x="2098" y="4823"/>
                  </a:lnTo>
                  <a:lnTo>
                    <a:pt x="2035" y="4840"/>
                  </a:lnTo>
                  <a:lnTo>
                    <a:pt x="1993" y="4890"/>
                  </a:lnTo>
                  <a:lnTo>
                    <a:pt x="2003" y="4963"/>
                  </a:lnTo>
                  <a:lnTo>
                    <a:pt x="1950" y="4987"/>
                  </a:lnTo>
                  <a:lnTo>
                    <a:pt x="1917" y="4985"/>
                  </a:lnTo>
                  <a:lnTo>
                    <a:pt x="1880" y="5060"/>
                  </a:lnTo>
                  <a:lnTo>
                    <a:pt x="1891" y="5080"/>
                  </a:lnTo>
                  <a:lnTo>
                    <a:pt x="1920" y="5077"/>
                  </a:lnTo>
                  <a:lnTo>
                    <a:pt x="1984" y="5024"/>
                  </a:lnTo>
                  <a:lnTo>
                    <a:pt x="2010" y="5052"/>
                  </a:lnTo>
                  <a:lnTo>
                    <a:pt x="1945" y="5113"/>
                  </a:lnTo>
                  <a:lnTo>
                    <a:pt x="1915" y="5127"/>
                  </a:lnTo>
                  <a:lnTo>
                    <a:pt x="1921" y="5183"/>
                  </a:lnTo>
                  <a:lnTo>
                    <a:pt x="1942" y="5226"/>
                  </a:lnTo>
                  <a:lnTo>
                    <a:pt x="1929" y="5236"/>
                  </a:lnTo>
                  <a:lnTo>
                    <a:pt x="1852" y="5211"/>
                  </a:lnTo>
                  <a:lnTo>
                    <a:pt x="1845" y="5236"/>
                  </a:lnTo>
                  <a:lnTo>
                    <a:pt x="1896" y="5286"/>
                  </a:lnTo>
                  <a:lnTo>
                    <a:pt x="1852" y="5290"/>
                  </a:lnTo>
                  <a:lnTo>
                    <a:pt x="1795" y="5234"/>
                  </a:lnTo>
                  <a:lnTo>
                    <a:pt x="1769" y="5214"/>
                  </a:lnTo>
                  <a:lnTo>
                    <a:pt x="1713" y="5278"/>
                  </a:lnTo>
                  <a:lnTo>
                    <a:pt x="1699" y="5321"/>
                  </a:lnTo>
                  <a:lnTo>
                    <a:pt x="1649" y="5319"/>
                  </a:lnTo>
                  <a:lnTo>
                    <a:pt x="1610" y="5448"/>
                  </a:lnTo>
                  <a:lnTo>
                    <a:pt x="1551" y="5471"/>
                  </a:lnTo>
                  <a:lnTo>
                    <a:pt x="1531" y="5528"/>
                  </a:lnTo>
                  <a:lnTo>
                    <a:pt x="1555" y="5555"/>
                  </a:lnTo>
                  <a:lnTo>
                    <a:pt x="1459" y="5578"/>
                  </a:lnTo>
                  <a:lnTo>
                    <a:pt x="1465" y="5618"/>
                  </a:lnTo>
                  <a:lnTo>
                    <a:pt x="1542" y="5634"/>
                  </a:lnTo>
                  <a:lnTo>
                    <a:pt x="1467" y="5702"/>
                  </a:lnTo>
                  <a:lnTo>
                    <a:pt x="1400" y="5715"/>
                  </a:lnTo>
                  <a:lnTo>
                    <a:pt x="1401" y="5815"/>
                  </a:lnTo>
                  <a:lnTo>
                    <a:pt x="1431" y="5825"/>
                  </a:lnTo>
                  <a:lnTo>
                    <a:pt x="1493" y="5784"/>
                  </a:lnTo>
                  <a:lnTo>
                    <a:pt x="1461" y="5858"/>
                  </a:lnTo>
                  <a:lnTo>
                    <a:pt x="1519" y="5951"/>
                  </a:lnTo>
                  <a:lnTo>
                    <a:pt x="1621" y="5906"/>
                  </a:lnTo>
                  <a:lnTo>
                    <a:pt x="1701" y="5792"/>
                  </a:lnTo>
                  <a:lnTo>
                    <a:pt x="1867" y="5734"/>
                  </a:lnTo>
                  <a:lnTo>
                    <a:pt x="1867" y="5734"/>
                  </a:lnTo>
                  <a:lnTo>
                    <a:pt x="1861" y="5701"/>
                  </a:lnTo>
                  <a:lnTo>
                    <a:pt x="1634" y="5749"/>
                  </a:lnTo>
                  <a:lnTo>
                    <a:pt x="1644" y="5735"/>
                  </a:lnTo>
                  <a:lnTo>
                    <a:pt x="1859" y="5684"/>
                  </a:lnTo>
                  <a:lnTo>
                    <a:pt x="1887" y="5635"/>
                  </a:lnTo>
                  <a:lnTo>
                    <a:pt x="1940" y="5624"/>
                  </a:lnTo>
                  <a:lnTo>
                    <a:pt x="1944" y="5637"/>
                  </a:lnTo>
                  <a:lnTo>
                    <a:pt x="1897" y="5652"/>
                  </a:lnTo>
                  <a:lnTo>
                    <a:pt x="1922" y="5666"/>
                  </a:lnTo>
                  <a:lnTo>
                    <a:pt x="1921" y="5696"/>
                  </a:lnTo>
                  <a:lnTo>
                    <a:pt x="1891" y="5732"/>
                  </a:lnTo>
                  <a:lnTo>
                    <a:pt x="1967" y="5734"/>
                  </a:lnTo>
                  <a:lnTo>
                    <a:pt x="1959" y="5783"/>
                  </a:lnTo>
                  <a:lnTo>
                    <a:pt x="1872" y="5815"/>
                  </a:lnTo>
                  <a:lnTo>
                    <a:pt x="1910" y="5758"/>
                  </a:lnTo>
                  <a:lnTo>
                    <a:pt x="1737" y="5842"/>
                  </a:lnTo>
                  <a:lnTo>
                    <a:pt x="1675" y="5906"/>
                  </a:lnTo>
                  <a:lnTo>
                    <a:pt x="1718" y="5962"/>
                  </a:lnTo>
                  <a:lnTo>
                    <a:pt x="1676" y="5998"/>
                  </a:lnTo>
                  <a:lnTo>
                    <a:pt x="1552" y="5996"/>
                  </a:lnTo>
                  <a:lnTo>
                    <a:pt x="1532" y="6026"/>
                  </a:lnTo>
                  <a:lnTo>
                    <a:pt x="1567" y="6069"/>
                  </a:lnTo>
                  <a:lnTo>
                    <a:pt x="1493" y="6076"/>
                  </a:lnTo>
                  <a:lnTo>
                    <a:pt x="1482" y="6036"/>
                  </a:lnTo>
                  <a:lnTo>
                    <a:pt x="1499" y="5967"/>
                  </a:lnTo>
                  <a:lnTo>
                    <a:pt x="1424" y="5885"/>
                  </a:lnTo>
                  <a:lnTo>
                    <a:pt x="1275" y="5953"/>
                  </a:lnTo>
                  <a:lnTo>
                    <a:pt x="1293" y="6002"/>
                  </a:lnTo>
                  <a:lnTo>
                    <a:pt x="1323" y="6055"/>
                  </a:lnTo>
                  <a:lnTo>
                    <a:pt x="1247" y="6085"/>
                  </a:lnTo>
                  <a:lnTo>
                    <a:pt x="1219" y="6016"/>
                  </a:lnTo>
                  <a:lnTo>
                    <a:pt x="1162" y="6036"/>
                  </a:lnTo>
                  <a:lnTo>
                    <a:pt x="1093" y="6041"/>
                  </a:lnTo>
                  <a:lnTo>
                    <a:pt x="1031" y="6133"/>
                  </a:lnTo>
                  <a:lnTo>
                    <a:pt x="984" y="6200"/>
                  </a:lnTo>
                  <a:lnTo>
                    <a:pt x="961" y="6178"/>
                  </a:lnTo>
                  <a:lnTo>
                    <a:pt x="917" y="6168"/>
                  </a:lnTo>
                  <a:lnTo>
                    <a:pt x="914" y="6208"/>
                  </a:lnTo>
                  <a:lnTo>
                    <a:pt x="868" y="6205"/>
                  </a:lnTo>
                  <a:lnTo>
                    <a:pt x="821" y="6239"/>
                  </a:lnTo>
                  <a:lnTo>
                    <a:pt x="755" y="6259"/>
                  </a:lnTo>
                  <a:lnTo>
                    <a:pt x="746" y="6323"/>
                  </a:lnTo>
                  <a:lnTo>
                    <a:pt x="792" y="6345"/>
                  </a:lnTo>
                  <a:lnTo>
                    <a:pt x="845" y="6305"/>
                  </a:lnTo>
                  <a:lnTo>
                    <a:pt x="909" y="6361"/>
                  </a:lnTo>
                  <a:lnTo>
                    <a:pt x="826" y="6394"/>
                  </a:lnTo>
                  <a:lnTo>
                    <a:pt x="809" y="6372"/>
                  </a:lnTo>
                  <a:lnTo>
                    <a:pt x="770" y="6415"/>
                  </a:lnTo>
                  <a:lnTo>
                    <a:pt x="726" y="6388"/>
                  </a:lnTo>
                  <a:lnTo>
                    <a:pt x="672" y="6343"/>
                  </a:lnTo>
                  <a:lnTo>
                    <a:pt x="583" y="6403"/>
                  </a:lnTo>
                  <a:lnTo>
                    <a:pt x="590" y="6453"/>
                  </a:lnTo>
                  <a:lnTo>
                    <a:pt x="647" y="6469"/>
                  </a:lnTo>
                  <a:lnTo>
                    <a:pt x="591" y="6527"/>
                  </a:lnTo>
                  <a:lnTo>
                    <a:pt x="664" y="6522"/>
                  </a:lnTo>
                  <a:lnTo>
                    <a:pt x="717" y="6509"/>
                  </a:lnTo>
                  <a:lnTo>
                    <a:pt x="817" y="6541"/>
                  </a:lnTo>
                  <a:lnTo>
                    <a:pt x="728" y="6584"/>
                  </a:lnTo>
                  <a:lnTo>
                    <a:pt x="728" y="6615"/>
                  </a:lnTo>
                  <a:lnTo>
                    <a:pt x="811" y="6627"/>
                  </a:lnTo>
                  <a:lnTo>
                    <a:pt x="803" y="6667"/>
                  </a:lnTo>
                  <a:lnTo>
                    <a:pt x="756" y="6680"/>
                  </a:lnTo>
                  <a:lnTo>
                    <a:pt x="691" y="6618"/>
                  </a:lnTo>
                  <a:lnTo>
                    <a:pt x="665" y="6635"/>
                  </a:lnTo>
                  <a:lnTo>
                    <a:pt x="609" y="6602"/>
                  </a:lnTo>
                  <a:lnTo>
                    <a:pt x="558" y="6622"/>
                  </a:lnTo>
                  <a:lnTo>
                    <a:pt x="518" y="6627"/>
                  </a:lnTo>
                  <a:lnTo>
                    <a:pt x="472" y="6654"/>
                  </a:lnTo>
                  <a:lnTo>
                    <a:pt x="456" y="6684"/>
                  </a:lnTo>
                  <a:lnTo>
                    <a:pt x="479" y="6703"/>
                  </a:lnTo>
                  <a:lnTo>
                    <a:pt x="515" y="6666"/>
                  </a:lnTo>
                  <a:lnTo>
                    <a:pt x="585" y="6703"/>
                  </a:lnTo>
                  <a:lnTo>
                    <a:pt x="593" y="6758"/>
                  </a:lnTo>
                  <a:lnTo>
                    <a:pt x="717" y="6771"/>
                  </a:lnTo>
                  <a:lnTo>
                    <a:pt x="703" y="6807"/>
                  </a:lnTo>
                  <a:lnTo>
                    <a:pt x="616" y="6808"/>
                  </a:lnTo>
                  <a:lnTo>
                    <a:pt x="584" y="6924"/>
                  </a:lnTo>
                  <a:lnTo>
                    <a:pt x="547" y="6924"/>
                  </a:lnTo>
                  <a:lnTo>
                    <a:pt x="570" y="6785"/>
                  </a:lnTo>
                  <a:lnTo>
                    <a:pt x="526" y="6736"/>
                  </a:lnTo>
                  <a:lnTo>
                    <a:pt x="466" y="6746"/>
                  </a:lnTo>
                  <a:lnTo>
                    <a:pt x="460" y="6833"/>
                  </a:lnTo>
                  <a:lnTo>
                    <a:pt x="480" y="6872"/>
                  </a:lnTo>
                  <a:lnTo>
                    <a:pt x="457" y="6889"/>
                  </a:lnTo>
                  <a:lnTo>
                    <a:pt x="404" y="6783"/>
                  </a:lnTo>
                  <a:lnTo>
                    <a:pt x="330" y="6831"/>
                  </a:lnTo>
                  <a:lnTo>
                    <a:pt x="304" y="6901"/>
                  </a:lnTo>
                  <a:lnTo>
                    <a:pt x="351" y="6923"/>
                  </a:lnTo>
                  <a:lnTo>
                    <a:pt x="365" y="6950"/>
                  </a:lnTo>
                  <a:lnTo>
                    <a:pt x="324" y="6977"/>
                  </a:lnTo>
                  <a:lnTo>
                    <a:pt x="381" y="7009"/>
                  </a:lnTo>
                  <a:lnTo>
                    <a:pt x="316" y="7027"/>
                  </a:lnTo>
                  <a:lnTo>
                    <a:pt x="222" y="7037"/>
                  </a:lnTo>
                  <a:lnTo>
                    <a:pt x="202" y="7064"/>
                  </a:lnTo>
                  <a:lnTo>
                    <a:pt x="252" y="7077"/>
                  </a:lnTo>
                  <a:lnTo>
                    <a:pt x="419" y="7052"/>
                  </a:lnTo>
                  <a:lnTo>
                    <a:pt x="419" y="7078"/>
                  </a:lnTo>
                  <a:lnTo>
                    <a:pt x="376" y="7123"/>
                  </a:lnTo>
                  <a:lnTo>
                    <a:pt x="292" y="7082"/>
                  </a:lnTo>
                  <a:lnTo>
                    <a:pt x="220" y="7107"/>
                  </a:lnTo>
                  <a:lnTo>
                    <a:pt x="210" y="7147"/>
                  </a:lnTo>
                  <a:lnTo>
                    <a:pt x="170" y="7124"/>
                  </a:lnTo>
                  <a:lnTo>
                    <a:pt x="126" y="7078"/>
                  </a:lnTo>
                  <a:lnTo>
                    <a:pt x="86" y="7118"/>
                  </a:lnTo>
                  <a:lnTo>
                    <a:pt x="66" y="7118"/>
                  </a:lnTo>
                  <a:lnTo>
                    <a:pt x="74" y="7165"/>
                  </a:lnTo>
                  <a:lnTo>
                    <a:pt x="0" y="7175"/>
                  </a:lnTo>
                  <a:lnTo>
                    <a:pt x="104" y="7237"/>
                  </a:lnTo>
                  <a:lnTo>
                    <a:pt x="77" y="7264"/>
                  </a:lnTo>
                  <a:lnTo>
                    <a:pt x="172" y="7326"/>
                  </a:lnTo>
                  <a:lnTo>
                    <a:pt x="125" y="7337"/>
                  </a:lnTo>
                  <a:lnTo>
                    <a:pt x="108" y="7380"/>
                  </a:lnTo>
                  <a:lnTo>
                    <a:pt x="142" y="7387"/>
                  </a:lnTo>
                  <a:lnTo>
                    <a:pt x="9" y="7450"/>
                  </a:lnTo>
                  <a:lnTo>
                    <a:pt x="86" y="7480"/>
                  </a:lnTo>
                  <a:lnTo>
                    <a:pt x="39" y="7504"/>
                  </a:lnTo>
                  <a:lnTo>
                    <a:pt x="64" y="7543"/>
                  </a:lnTo>
                  <a:lnTo>
                    <a:pt x="134" y="7569"/>
                  </a:lnTo>
                  <a:lnTo>
                    <a:pt x="243" y="7498"/>
                  </a:lnTo>
                  <a:lnTo>
                    <a:pt x="353" y="7504"/>
                  </a:lnTo>
                  <a:lnTo>
                    <a:pt x="409" y="7494"/>
                  </a:lnTo>
                  <a:lnTo>
                    <a:pt x="409" y="7440"/>
                  </a:lnTo>
                  <a:lnTo>
                    <a:pt x="485" y="7380"/>
                  </a:lnTo>
                  <a:lnTo>
                    <a:pt x="436" y="7453"/>
                  </a:lnTo>
                  <a:lnTo>
                    <a:pt x="436" y="7490"/>
                  </a:lnTo>
                  <a:lnTo>
                    <a:pt x="566" y="7489"/>
                  </a:lnTo>
                  <a:lnTo>
                    <a:pt x="590" y="7466"/>
                  </a:lnTo>
                  <a:lnTo>
                    <a:pt x="620" y="7501"/>
                  </a:lnTo>
                  <a:lnTo>
                    <a:pt x="669" y="7471"/>
                  </a:lnTo>
                  <a:lnTo>
                    <a:pt x="669" y="7355"/>
                  </a:lnTo>
                  <a:lnTo>
                    <a:pt x="787" y="7251"/>
                  </a:lnTo>
                  <a:lnTo>
                    <a:pt x="718" y="7354"/>
                  </a:lnTo>
                  <a:lnTo>
                    <a:pt x="719" y="7431"/>
                  </a:lnTo>
                  <a:lnTo>
                    <a:pt x="692" y="7478"/>
                  </a:lnTo>
                  <a:lnTo>
                    <a:pt x="792" y="7440"/>
                  </a:lnTo>
                  <a:lnTo>
                    <a:pt x="796" y="7494"/>
                  </a:lnTo>
                  <a:lnTo>
                    <a:pt x="606" y="7565"/>
                  </a:lnTo>
                  <a:lnTo>
                    <a:pt x="618" y="7607"/>
                  </a:lnTo>
                  <a:lnTo>
                    <a:pt x="674" y="7651"/>
                  </a:lnTo>
                  <a:lnTo>
                    <a:pt x="654" y="7697"/>
                  </a:lnTo>
                  <a:lnTo>
                    <a:pt x="614" y="7651"/>
                  </a:lnTo>
                  <a:lnTo>
                    <a:pt x="565" y="7691"/>
                  </a:lnTo>
                  <a:lnTo>
                    <a:pt x="581" y="7622"/>
                  </a:lnTo>
                  <a:lnTo>
                    <a:pt x="444" y="7536"/>
                  </a:lnTo>
                  <a:lnTo>
                    <a:pt x="377" y="7574"/>
                  </a:lnTo>
                  <a:lnTo>
                    <a:pt x="240" y="7545"/>
                  </a:lnTo>
                  <a:lnTo>
                    <a:pt x="161" y="7595"/>
                  </a:lnTo>
                  <a:lnTo>
                    <a:pt x="80" y="7576"/>
                  </a:lnTo>
                  <a:lnTo>
                    <a:pt x="30" y="7579"/>
                  </a:lnTo>
                  <a:lnTo>
                    <a:pt x="15" y="7636"/>
                  </a:lnTo>
                  <a:lnTo>
                    <a:pt x="51" y="7640"/>
                  </a:lnTo>
                  <a:lnTo>
                    <a:pt x="25" y="7673"/>
                  </a:lnTo>
                  <a:lnTo>
                    <a:pt x="82" y="7709"/>
                  </a:lnTo>
                  <a:lnTo>
                    <a:pt x="122" y="7689"/>
                  </a:lnTo>
                  <a:lnTo>
                    <a:pt x="148" y="7692"/>
                  </a:lnTo>
                  <a:lnTo>
                    <a:pt x="112" y="7739"/>
                  </a:lnTo>
                  <a:lnTo>
                    <a:pt x="152" y="7774"/>
                  </a:lnTo>
                  <a:lnTo>
                    <a:pt x="150" y="7814"/>
                  </a:lnTo>
                  <a:lnTo>
                    <a:pt x="219" y="7807"/>
                  </a:lnTo>
                  <a:lnTo>
                    <a:pt x="136" y="7851"/>
                  </a:lnTo>
                  <a:lnTo>
                    <a:pt x="143" y="7904"/>
                  </a:lnTo>
                  <a:lnTo>
                    <a:pt x="171" y="7920"/>
                  </a:lnTo>
                  <a:lnTo>
                    <a:pt x="260" y="7913"/>
                  </a:lnTo>
                  <a:lnTo>
                    <a:pt x="157" y="7980"/>
                  </a:lnTo>
                  <a:lnTo>
                    <a:pt x="111" y="7935"/>
                  </a:lnTo>
                  <a:lnTo>
                    <a:pt x="104" y="8001"/>
                  </a:lnTo>
                  <a:lnTo>
                    <a:pt x="50" y="7995"/>
                  </a:lnTo>
                  <a:lnTo>
                    <a:pt x="51" y="8024"/>
                  </a:lnTo>
                  <a:lnTo>
                    <a:pt x="112" y="8116"/>
                  </a:lnTo>
                  <a:lnTo>
                    <a:pt x="158" y="8083"/>
                  </a:lnTo>
                  <a:lnTo>
                    <a:pt x="229" y="8122"/>
                  </a:lnTo>
                  <a:lnTo>
                    <a:pt x="252" y="8092"/>
                  </a:lnTo>
                  <a:lnTo>
                    <a:pt x="341" y="8032"/>
                  </a:lnTo>
                  <a:lnTo>
                    <a:pt x="367" y="7938"/>
                  </a:lnTo>
                  <a:lnTo>
                    <a:pt x="457" y="7895"/>
                  </a:lnTo>
                  <a:lnTo>
                    <a:pt x="503" y="7845"/>
                  </a:lnTo>
                  <a:lnTo>
                    <a:pt x="493" y="7895"/>
                  </a:lnTo>
                  <a:lnTo>
                    <a:pt x="573" y="7867"/>
                  </a:lnTo>
                  <a:lnTo>
                    <a:pt x="613" y="7880"/>
                  </a:lnTo>
                  <a:lnTo>
                    <a:pt x="517" y="7924"/>
                  </a:lnTo>
                  <a:lnTo>
                    <a:pt x="502" y="8106"/>
                  </a:lnTo>
                  <a:lnTo>
                    <a:pt x="478" y="8074"/>
                  </a:lnTo>
                  <a:lnTo>
                    <a:pt x="487" y="7940"/>
                  </a:lnTo>
                  <a:lnTo>
                    <a:pt x="450" y="7952"/>
                  </a:lnTo>
                  <a:lnTo>
                    <a:pt x="444" y="7962"/>
                  </a:lnTo>
                  <a:lnTo>
                    <a:pt x="411" y="8037"/>
                  </a:lnTo>
                  <a:lnTo>
                    <a:pt x="352" y="8102"/>
                  </a:lnTo>
                  <a:lnTo>
                    <a:pt x="408" y="8101"/>
                  </a:lnTo>
                  <a:lnTo>
                    <a:pt x="399" y="8148"/>
                  </a:lnTo>
                  <a:lnTo>
                    <a:pt x="326" y="8174"/>
                  </a:lnTo>
                  <a:lnTo>
                    <a:pt x="290" y="8245"/>
                  </a:lnTo>
                  <a:lnTo>
                    <a:pt x="246" y="8305"/>
                  </a:lnTo>
                  <a:lnTo>
                    <a:pt x="261" y="8341"/>
                  </a:lnTo>
                  <a:lnTo>
                    <a:pt x="313" y="8301"/>
                  </a:lnTo>
                  <a:lnTo>
                    <a:pt x="343" y="8324"/>
                  </a:lnTo>
                  <a:lnTo>
                    <a:pt x="397" y="8284"/>
                  </a:lnTo>
                  <a:lnTo>
                    <a:pt x="414" y="8300"/>
                  </a:lnTo>
                  <a:lnTo>
                    <a:pt x="388" y="8360"/>
                  </a:lnTo>
                  <a:lnTo>
                    <a:pt x="388" y="8360"/>
                  </a:lnTo>
                  <a:lnTo>
                    <a:pt x="362" y="8344"/>
                  </a:lnTo>
                  <a:lnTo>
                    <a:pt x="347" y="8334"/>
                  </a:lnTo>
                  <a:lnTo>
                    <a:pt x="341" y="8333"/>
                  </a:lnTo>
                  <a:lnTo>
                    <a:pt x="340" y="8333"/>
                  </a:lnTo>
                  <a:lnTo>
                    <a:pt x="340" y="8334"/>
                  </a:lnTo>
                  <a:lnTo>
                    <a:pt x="340" y="8334"/>
                  </a:lnTo>
                  <a:lnTo>
                    <a:pt x="340" y="8336"/>
                  </a:lnTo>
                  <a:lnTo>
                    <a:pt x="339" y="8339"/>
                  </a:lnTo>
                  <a:lnTo>
                    <a:pt x="333" y="8346"/>
                  </a:lnTo>
                  <a:lnTo>
                    <a:pt x="326" y="8355"/>
                  </a:lnTo>
                  <a:lnTo>
                    <a:pt x="316" y="8365"/>
                  </a:lnTo>
                  <a:lnTo>
                    <a:pt x="297" y="8380"/>
                  </a:lnTo>
                  <a:lnTo>
                    <a:pt x="288" y="8387"/>
                  </a:lnTo>
                  <a:lnTo>
                    <a:pt x="282" y="8467"/>
                  </a:lnTo>
                  <a:lnTo>
                    <a:pt x="225" y="8441"/>
                  </a:lnTo>
                  <a:lnTo>
                    <a:pt x="182" y="8524"/>
                  </a:lnTo>
                  <a:lnTo>
                    <a:pt x="200" y="8551"/>
                  </a:lnTo>
                  <a:lnTo>
                    <a:pt x="203" y="8594"/>
                  </a:lnTo>
                  <a:lnTo>
                    <a:pt x="246" y="8620"/>
                  </a:lnTo>
                  <a:lnTo>
                    <a:pt x="255" y="8538"/>
                  </a:lnTo>
                  <a:lnTo>
                    <a:pt x="313" y="8577"/>
                  </a:lnTo>
                  <a:lnTo>
                    <a:pt x="352" y="8496"/>
                  </a:lnTo>
                  <a:lnTo>
                    <a:pt x="402" y="8525"/>
                  </a:lnTo>
                  <a:lnTo>
                    <a:pt x="402" y="8539"/>
                  </a:lnTo>
                  <a:lnTo>
                    <a:pt x="352" y="8579"/>
                  </a:lnTo>
                  <a:lnTo>
                    <a:pt x="343" y="8609"/>
                  </a:lnTo>
                  <a:lnTo>
                    <a:pt x="394" y="8632"/>
                  </a:lnTo>
                  <a:lnTo>
                    <a:pt x="370" y="8666"/>
                  </a:lnTo>
                  <a:lnTo>
                    <a:pt x="320" y="8679"/>
                  </a:lnTo>
                  <a:lnTo>
                    <a:pt x="288" y="8746"/>
                  </a:lnTo>
                  <a:lnTo>
                    <a:pt x="321" y="8808"/>
                  </a:lnTo>
                  <a:lnTo>
                    <a:pt x="472" y="8774"/>
                  </a:lnTo>
                  <a:lnTo>
                    <a:pt x="345" y="8828"/>
                  </a:lnTo>
                  <a:lnTo>
                    <a:pt x="349" y="8865"/>
                  </a:lnTo>
                  <a:lnTo>
                    <a:pt x="379" y="8901"/>
                  </a:lnTo>
                  <a:lnTo>
                    <a:pt x="285" y="8858"/>
                  </a:lnTo>
                  <a:lnTo>
                    <a:pt x="262" y="8892"/>
                  </a:lnTo>
                  <a:lnTo>
                    <a:pt x="202" y="8850"/>
                  </a:lnTo>
                  <a:lnTo>
                    <a:pt x="173" y="8943"/>
                  </a:lnTo>
                  <a:lnTo>
                    <a:pt x="143" y="8997"/>
                  </a:lnTo>
                  <a:lnTo>
                    <a:pt x="181" y="9026"/>
                  </a:lnTo>
                  <a:lnTo>
                    <a:pt x="201" y="9091"/>
                  </a:lnTo>
                  <a:lnTo>
                    <a:pt x="294" y="9101"/>
                  </a:lnTo>
                  <a:lnTo>
                    <a:pt x="423" y="9236"/>
                  </a:lnTo>
                  <a:lnTo>
                    <a:pt x="515" y="9222"/>
                  </a:lnTo>
                  <a:lnTo>
                    <a:pt x="499" y="9302"/>
                  </a:lnTo>
                  <a:lnTo>
                    <a:pt x="606" y="9321"/>
                  </a:lnTo>
                  <a:lnTo>
                    <a:pt x="710" y="9350"/>
                  </a:lnTo>
                  <a:lnTo>
                    <a:pt x="859" y="9339"/>
                  </a:lnTo>
                  <a:lnTo>
                    <a:pt x="879" y="9282"/>
                  </a:lnTo>
                  <a:lnTo>
                    <a:pt x="948" y="9274"/>
                  </a:lnTo>
                  <a:lnTo>
                    <a:pt x="1005" y="9224"/>
                  </a:lnTo>
                  <a:lnTo>
                    <a:pt x="1089" y="9204"/>
                  </a:lnTo>
                  <a:lnTo>
                    <a:pt x="1151" y="9107"/>
                  </a:lnTo>
                  <a:lnTo>
                    <a:pt x="1151" y="9107"/>
                  </a:lnTo>
                  <a:lnTo>
                    <a:pt x="1152" y="9098"/>
                  </a:lnTo>
                  <a:lnTo>
                    <a:pt x="1157" y="9078"/>
                  </a:lnTo>
                  <a:lnTo>
                    <a:pt x="1160" y="9066"/>
                  </a:lnTo>
                  <a:lnTo>
                    <a:pt x="1164" y="9056"/>
                  </a:lnTo>
                  <a:lnTo>
                    <a:pt x="1167" y="9048"/>
                  </a:lnTo>
                  <a:lnTo>
                    <a:pt x="1168" y="9046"/>
                  </a:lnTo>
                  <a:lnTo>
                    <a:pt x="1170" y="9043"/>
                  </a:lnTo>
                  <a:lnTo>
                    <a:pt x="1170" y="9043"/>
                  </a:lnTo>
                  <a:lnTo>
                    <a:pt x="1176" y="9040"/>
                  </a:lnTo>
                  <a:lnTo>
                    <a:pt x="1186" y="9038"/>
                  </a:lnTo>
                  <a:lnTo>
                    <a:pt x="1210" y="9032"/>
                  </a:lnTo>
                  <a:lnTo>
                    <a:pt x="1244" y="9026"/>
                  </a:lnTo>
                  <a:lnTo>
                    <a:pt x="1269" y="8995"/>
                  </a:lnTo>
                  <a:lnTo>
                    <a:pt x="1233" y="8967"/>
                  </a:lnTo>
                  <a:lnTo>
                    <a:pt x="1246" y="8946"/>
                  </a:lnTo>
                  <a:lnTo>
                    <a:pt x="1296" y="8952"/>
                  </a:lnTo>
                  <a:lnTo>
                    <a:pt x="1312" y="8886"/>
                  </a:lnTo>
                  <a:lnTo>
                    <a:pt x="1399" y="8828"/>
                  </a:lnTo>
                  <a:lnTo>
                    <a:pt x="1381" y="8749"/>
                  </a:lnTo>
                  <a:lnTo>
                    <a:pt x="1428" y="8795"/>
                  </a:lnTo>
                  <a:lnTo>
                    <a:pt x="1471" y="8772"/>
                  </a:lnTo>
                  <a:lnTo>
                    <a:pt x="1545" y="8780"/>
                  </a:lnTo>
                  <a:lnTo>
                    <a:pt x="1574" y="8747"/>
                  </a:lnTo>
                  <a:lnTo>
                    <a:pt x="1584" y="8665"/>
                  </a:lnTo>
                  <a:lnTo>
                    <a:pt x="1620" y="8661"/>
                  </a:lnTo>
                  <a:lnTo>
                    <a:pt x="1629" y="8578"/>
                  </a:lnTo>
                  <a:lnTo>
                    <a:pt x="1572" y="8532"/>
                  </a:lnTo>
                  <a:lnTo>
                    <a:pt x="1588" y="8448"/>
                  </a:lnTo>
                  <a:lnTo>
                    <a:pt x="1570" y="8383"/>
                  </a:lnTo>
                  <a:lnTo>
                    <a:pt x="1607" y="8379"/>
                  </a:lnTo>
                  <a:lnTo>
                    <a:pt x="1605" y="8405"/>
                  </a:lnTo>
                  <a:lnTo>
                    <a:pt x="1615" y="8428"/>
                  </a:lnTo>
                  <a:lnTo>
                    <a:pt x="1625" y="8492"/>
                  </a:lnTo>
                  <a:lnTo>
                    <a:pt x="1652" y="8472"/>
                  </a:lnTo>
                  <a:lnTo>
                    <a:pt x="1658" y="8435"/>
                  </a:lnTo>
                  <a:lnTo>
                    <a:pt x="1617" y="8312"/>
                  </a:lnTo>
                  <a:lnTo>
                    <a:pt x="1646" y="8266"/>
                  </a:lnTo>
                  <a:lnTo>
                    <a:pt x="1710" y="8255"/>
                  </a:lnTo>
                  <a:lnTo>
                    <a:pt x="1717" y="8328"/>
                  </a:lnTo>
                  <a:lnTo>
                    <a:pt x="1707" y="8395"/>
                  </a:lnTo>
                  <a:lnTo>
                    <a:pt x="1687" y="8345"/>
                  </a:lnTo>
                  <a:lnTo>
                    <a:pt x="1685" y="8438"/>
                  </a:lnTo>
                  <a:lnTo>
                    <a:pt x="1715" y="8504"/>
                  </a:lnTo>
                  <a:lnTo>
                    <a:pt x="1679" y="8627"/>
                  </a:lnTo>
                  <a:lnTo>
                    <a:pt x="1723" y="8653"/>
                  </a:lnTo>
                  <a:lnTo>
                    <a:pt x="1726" y="8677"/>
                  </a:lnTo>
                  <a:lnTo>
                    <a:pt x="1803" y="8689"/>
                  </a:lnTo>
                  <a:lnTo>
                    <a:pt x="1843" y="8735"/>
                  </a:lnTo>
                  <a:lnTo>
                    <a:pt x="1888" y="8745"/>
                  </a:lnTo>
                  <a:lnTo>
                    <a:pt x="1945" y="8844"/>
                  </a:lnTo>
                  <a:lnTo>
                    <a:pt x="1985" y="8817"/>
                  </a:lnTo>
                  <a:lnTo>
                    <a:pt x="1981" y="8790"/>
                  </a:lnTo>
                  <a:lnTo>
                    <a:pt x="2014" y="8760"/>
                  </a:lnTo>
                  <a:lnTo>
                    <a:pt x="1996" y="8648"/>
                  </a:lnTo>
                  <a:lnTo>
                    <a:pt x="1991" y="8515"/>
                  </a:lnTo>
                  <a:lnTo>
                    <a:pt x="2067" y="8395"/>
                  </a:lnTo>
                  <a:lnTo>
                    <a:pt x="2079" y="8308"/>
                  </a:lnTo>
                  <a:lnTo>
                    <a:pt x="2116" y="8288"/>
                  </a:lnTo>
                  <a:lnTo>
                    <a:pt x="2183" y="8248"/>
                  </a:lnTo>
                  <a:lnTo>
                    <a:pt x="2239" y="8171"/>
                  </a:lnTo>
                  <a:lnTo>
                    <a:pt x="2290" y="7921"/>
                  </a:lnTo>
                  <a:lnTo>
                    <a:pt x="2230" y="7557"/>
                  </a:lnTo>
                  <a:lnTo>
                    <a:pt x="2322" y="7503"/>
                  </a:lnTo>
                  <a:lnTo>
                    <a:pt x="2351" y="7383"/>
                  </a:lnTo>
                  <a:lnTo>
                    <a:pt x="2317" y="7281"/>
                  </a:lnTo>
                  <a:lnTo>
                    <a:pt x="2263" y="7247"/>
                  </a:lnTo>
                  <a:lnTo>
                    <a:pt x="2132" y="7079"/>
                  </a:lnTo>
                  <a:lnTo>
                    <a:pt x="2137" y="6953"/>
                  </a:lnTo>
                  <a:lnTo>
                    <a:pt x="2186" y="6801"/>
                  </a:lnTo>
                  <a:lnTo>
                    <a:pt x="2110" y="6460"/>
                  </a:lnTo>
                  <a:lnTo>
                    <a:pt x="2122" y="6366"/>
                  </a:lnTo>
                  <a:lnTo>
                    <a:pt x="2055" y="6277"/>
                  </a:lnTo>
                  <a:lnTo>
                    <a:pt x="2089" y="6094"/>
                  </a:lnTo>
                  <a:lnTo>
                    <a:pt x="2249" y="5639"/>
                  </a:lnTo>
                  <a:lnTo>
                    <a:pt x="2368" y="5581"/>
                  </a:lnTo>
                  <a:lnTo>
                    <a:pt x="2629" y="5642"/>
                  </a:lnTo>
                  <a:lnTo>
                    <a:pt x="2689" y="5611"/>
                  </a:lnTo>
                  <a:lnTo>
                    <a:pt x="2713" y="5448"/>
                  </a:lnTo>
                  <a:lnTo>
                    <a:pt x="2653" y="5376"/>
                  </a:lnTo>
                  <a:lnTo>
                    <a:pt x="2576" y="5313"/>
                  </a:lnTo>
                  <a:lnTo>
                    <a:pt x="2774" y="4704"/>
                  </a:lnTo>
                  <a:lnTo>
                    <a:pt x="2774" y="4704"/>
                  </a:lnTo>
                  <a:lnTo>
                    <a:pt x="2778" y="4675"/>
                  </a:lnTo>
                  <a:lnTo>
                    <a:pt x="2778" y="4675"/>
                  </a:lnTo>
                  <a:lnTo>
                    <a:pt x="2808" y="4452"/>
                  </a:lnTo>
                  <a:lnTo>
                    <a:pt x="2867" y="4338"/>
                  </a:lnTo>
                  <a:lnTo>
                    <a:pt x="2806" y="4186"/>
                  </a:lnTo>
                  <a:lnTo>
                    <a:pt x="2825" y="4110"/>
                  </a:lnTo>
                  <a:lnTo>
                    <a:pt x="2995" y="4128"/>
                  </a:lnTo>
                  <a:lnTo>
                    <a:pt x="3085" y="4104"/>
                  </a:lnTo>
                  <a:lnTo>
                    <a:pt x="3092" y="3885"/>
                  </a:lnTo>
                  <a:lnTo>
                    <a:pt x="3355" y="3467"/>
                  </a:lnTo>
                  <a:lnTo>
                    <a:pt x="3361" y="3324"/>
                  </a:lnTo>
                  <a:lnTo>
                    <a:pt x="3271" y="3262"/>
                  </a:lnTo>
                  <a:lnTo>
                    <a:pt x="3283" y="3160"/>
                  </a:lnTo>
                  <a:lnTo>
                    <a:pt x="3425" y="3082"/>
                  </a:lnTo>
                  <a:lnTo>
                    <a:pt x="3496" y="2773"/>
                  </a:lnTo>
                  <a:lnTo>
                    <a:pt x="3593" y="2728"/>
                  </a:lnTo>
                  <a:lnTo>
                    <a:pt x="3622" y="2678"/>
                  </a:lnTo>
                  <a:lnTo>
                    <a:pt x="3685" y="2631"/>
                  </a:lnTo>
                  <a:lnTo>
                    <a:pt x="3784" y="2657"/>
                  </a:lnTo>
                  <a:lnTo>
                    <a:pt x="3815" y="2687"/>
                  </a:lnTo>
                  <a:lnTo>
                    <a:pt x="3878" y="2646"/>
                  </a:lnTo>
                  <a:lnTo>
                    <a:pt x="3941" y="2250"/>
                  </a:lnTo>
                  <a:lnTo>
                    <a:pt x="4057" y="2204"/>
                  </a:lnTo>
                  <a:lnTo>
                    <a:pt x="4131" y="2276"/>
                  </a:lnTo>
                  <a:lnTo>
                    <a:pt x="4278" y="2277"/>
                  </a:lnTo>
                  <a:lnTo>
                    <a:pt x="4422" y="2373"/>
                  </a:lnTo>
                  <a:lnTo>
                    <a:pt x="4488" y="2348"/>
                  </a:lnTo>
                  <a:lnTo>
                    <a:pt x="4498" y="2308"/>
                  </a:lnTo>
                  <a:lnTo>
                    <a:pt x="4405" y="2269"/>
                  </a:lnTo>
                  <a:lnTo>
                    <a:pt x="4559" y="2062"/>
                  </a:lnTo>
                  <a:lnTo>
                    <a:pt x="4471" y="1897"/>
                  </a:lnTo>
                  <a:lnTo>
                    <a:pt x="4571" y="1893"/>
                  </a:lnTo>
                  <a:lnTo>
                    <a:pt x="4660" y="1833"/>
                  </a:lnTo>
                  <a:lnTo>
                    <a:pt x="4747" y="1888"/>
                  </a:lnTo>
                  <a:lnTo>
                    <a:pt x="4754" y="1865"/>
                  </a:lnTo>
                  <a:lnTo>
                    <a:pt x="4784" y="1878"/>
                  </a:lnTo>
                  <a:lnTo>
                    <a:pt x="4824" y="1835"/>
                  </a:lnTo>
                  <a:lnTo>
                    <a:pt x="4783" y="1756"/>
                  </a:lnTo>
                  <a:lnTo>
                    <a:pt x="4789" y="1682"/>
                  </a:lnTo>
                  <a:lnTo>
                    <a:pt x="4895" y="1654"/>
                  </a:lnTo>
                  <a:lnTo>
                    <a:pt x="4993" y="1747"/>
                  </a:lnTo>
                  <a:lnTo>
                    <a:pt x="5023" y="1843"/>
                  </a:lnTo>
                  <a:lnTo>
                    <a:pt x="5131" y="1998"/>
                  </a:lnTo>
                  <a:lnTo>
                    <a:pt x="5163" y="2120"/>
                  </a:lnTo>
                  <a:lnTo>
                    <a:pt x="5433" y="2227"/>
                  </a:lnTo>
                  <a:lnTo>
                    <a:pt x="5580" y="2216"/>
                  </a:lnTo>
                  <a:lnTo>
                    <a:pt x="5633" y="2102"/>
                  </a:lnTo>
                  <a:lnTo>
                    <a:pt x="5702" y="2072"/>
                  </a:lnTo>
                  <a:lnTo>
                    <a:pt x="5726" y="2161"/>
                  </a:lnTo>
                  <a:lnTo>
                    <a:pt x="5810" y="2155"/>
                  </a:lnTo>
                  <a:lnTo>
                    <a:pt x="5904" y="2263"/>
                  </a:lnTo>
                  <a:lnTo>
                    <a:pt x="5994" y="2253"/>
                  </a:lnTo>
                  <a:lnTo>
                    <a:pt x="6040" y="2082"/>
                  </a:lnTo>
                  <a:lnTo>
                    <a:pt x="6129" y="2035"/>
                  </a:lnTo>
                  <a:lnTo>
                    <a:pt x="6227" y="1835"/>
                  </a:lnTo>
                  <a:lnTo>
                    <a:pt x="6206" y="1657"/>
                  </a:lnTo>
                  <a:lnTo>
                    <a:pt x="6297" y="1552"/>
                  </a:lnTo>
                  <a:lnTo>
                    <a:pt x="6257" y="1420"/>
                  </a:lnTo>
                  <a:lnTo>
                    <a:pt x="6298" y="1260"/>
                  </a:lnTo>
                  <a:lnTo>
                    <a:pt x="6404" y="1173"/>
                  </a:lnTo>
                  <a:lnTo>
                    <a:pt x="6429" y="1057"/>
                  </a:lnTo>
                  <a:lnTo>
                    <a:pt x="6480" y="1046"/>
                  </a:lnTo>
                  <a:lnTo>
                    <a:pt x="6540" y="1095"/>
                  </a:lnTo>
                  <a:lnTo>
                    <a:pt x="6567" y="1068"/>
                  </a:lnTo>
                  <a:lnTo>
                    <a:pt x="6607" y="1085"/>
                  </a:lnTo>
                  <a:lnTo>
                    <a:pt x="6642" y="1005"/>
                  </a:lnTo>
                  <a:lnTo>
                    <a:pt x="6702" y="1015"/>
                  </a:lnTo>
                  <a:lnTo>
                    <a:pt x="6750" y="980"/>
                  </a:lnTo>
                  <a:lnTo>
                    <a:pt x="6863" y="1049"/>
                  </a:lnTo>
                  <a:lnTo>
                    <a:pt x="7011" y="1181"/>
                  </a:lnTo>
                  <a:lnTo>
                    <a:pt x="7177" y="1225"/>
                  </a:lnTo>
                  <a:lnTo>
                    <a:pt x="7220" y="1405"/>
                  </a:lnTo>
                  <a:lnTo>
                    <a:pt x="7088" y="1625"/>
                  </a:lnTo>
                  <a:lnTo>
                    <a:pt x="7076" y="1771"/>
                  </a:lnTo>
                  <a:lnTo>
                    <a:pt x="7003" y="1875"/>
                  </a:lnTo>
                  <a:lnTo>
                    <a:pt x="7021" y="1941"/>
                  </a:lnTo>
                  <a:lnTo>
                    <a:pt x="7064" y="1917"/>
                  </a:lnTo>
                  <a:lnTo>
                    <a:pt x="7169" y="1817"/>
                  </a:lnTo>
                  <a:lnTo>
                    <a:pt x="7253" y="1752"/>
                  </a:lnTo>
                  <a:lnTo>
                    <a:pt x="7291" y="1633"/>
                  </a:lnTo>
                  <a:lnTo>
                    <a:pt x="7287" y="1596"/>
                  </a:lnTo>
                  <a:lnTo>
                    <a:pt x="7467" y="1525"/>
                  </a:lnTo>
                  <a:lnTo>
                    <a:pt x="7546" y="1398"/>
                  </a:lnTo>
                  <a:lnTo>
                    <a:pt x="7690" y="1467"/>
                  </a:lnTo>
                  <a:lnTo>
                    <a:pt x="7730" y="1424"/>
                  </a:lnTo>
                  <a:lnTo>
                    <a:pt x="7724" y="1234"/>
                  </a:lnTo>
                  <a:lnTo>
                    <a:pt x="7701" y="1194"/>
                  </a:lnTo>
                  <a:close/>
                </a:path>
              </a:pathLst>
            </a:custGeom>
            <a:solidFill>
              <a:srgbClr val="FFC000"/>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297" name="Freeform 51"/>
            <p:cNvSpPr>
              <a:spLocks/>
            </p:cNvSpPr>
            <p:nvPr/>
          </p:nvSpPr>
          <p:spPr bwMode="auto">
            <a:xfrm>
              <a:off x="7281065" y="3637322"/>
              <a:ext cx="18064" cy="32857"/>
            </a:xfrm>
            <a:custGeom>
              <a:avLst/>
              <a:gdLst>
                <a:gd name="T0" fmla="*/ 70 w 85"/>
                <a:gd name="T1" fmla="*/ 70 h 176"/>
                <a:gd name="T2" fmla="*/ 33 w 85"/>
                <a:gd name="T3" fmla="*/ 51 h 176"/>
                <a:gd name="T4" fmla="*/ 57 w 85"/>
                <a:gd name="T5" fmla="*/ 0 h 176"/>
                <a:gd name="T6" fmla="*/ 23 w 85"/>
                <a:gd name="T7" fmla="*/ 0 h 176"/>
                <a:gd name="T8" fmla="*/ 0 w 85"/>
                <a:gd name="T9" fmla="*/ 44 h 176"/>
                <a:gd name="T10" fmla="*/ 8 w 85"/>
                <a:gd name="T11" fmla="*/ 114 h 176"/>
                <a:gd name="T12" fmla="*/ 55 w 85"/>
                <a:gd name="T13" fmla="*/ 166 h 176"/>
                <a:gd name="T14" fmla="*/ 78 w 85"/>
                <a:gd name="T15" fmla="*/ 176 h 176"/>
                <a:gd name="T16" fmla="*/ 58 w 85"/>
                <a:gd name="T17" fmla="*/ 116 h 176"/>
                <a:gd name="T18" fmla="*/ 85 w 85"/>
                <a:gd name="T19" fmla="*/ 93 h 176"/>
                <a:gd name="T20" fmla="*/ 70 w 85"/>
                <a:gd name="T21" fmla="*/ 7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5" h="176">
                  <a:moveTo>
                    <a:pt x="70" y="70"/>
                  </a:moveTo>
                  <a:lnTo>
                    <a:pt x="33" y="51"/>
                  </a:lnTo>
                  <a:lnTo>
                    <a:pt x="57" y="0"/>
                  </a:lnTo>
                  <a:lnTo>
                    <a:pt x="23" y="0"/>
                  </a:lnTo>
                  <a:lnTo>
                    <a:pt x="0" y="44"/>
                  </a:lnTo>
                  <a:lnTo>
                    <a:pt x="8" y="114"/>
                  </a:lnTo>
                  <a:lnTo>
                    <a:pt x="55" y="166"/>
                  </a:lnTo>
                  <a:lnTo>
                    <a:pt x="78" y="176"/>
                  </a:lnTo>
                  <a:lnTo>
                    <a:pt x="58" y="116"/>
                  </a:lnTo>
                  <a:lnTo>
                    <a:pt x="85" y="93"/>
                  </a:lnTo>
                  <a:lnTo>
                    <a:pt x="70" y="70"/>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98" name="Freeform 52"/>
            <p:cNvSpPr>
              <a:spLocks/>
            </p:cNvSpPr>
            <p:nvPr/>
          </p:nvSpPr>
          <p:spPr bwMode="auto">
            <a:xfrm>
              <a:off x="7288504" y="3584386"/>
              <a:ext cx="23377" cy="24643"/>
            </a:xfrm>
            <a:custGeom>
              <a:avLst/>
              <a:gdLst>
                <a:gd name="T0" fmla="*/ 113 w 113"/>
                <a:gd name="T1" fmla="*/ 0 h 134"/>
                <a:gd name="T2" fmla="*/ 86 w 113"/>
                <a:gd name="T3" fmla="*/ 0 h 134"/>
                <a:gd name="T4" fmla="*/ 17 w 113"/>
                <a:gd name="T5" fmla="*/ 32 h 134"/>
                <a:gd name="T6" fmla="*/ 0 w 113"/>
                <a:gd name="T7" fmla="*/ 81 h 134"/>
                <a:gd name="T8" fmla="*/ 22 w 113"/>
                <a:gd name="T9" fmla="*/ 134 h 134"/>
                <a:gd name="T10" fmla="*/ 107 w 113"/>
                <a:gd name="T11" fmla="*/ 61 h 134"/>
                <a:gd name="T12" fmla="*/ 113 w 113"/>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113" h="134">
                  <a:moveTo>
                    <a:pt x="113" y="0"/>
                  </a:moveTo>
                  <a:lnTo>
                    <a:pt x="86" y="0"/>
                  </a:lnTo>
                  <a:lnTo>
                    <a:pt x="17" y="32"/>
                  </a:lnTo>
                  <a:lnTo>
                    <a:pt x="0" y="81"/>
                  </a:lnTo>
                  <a:lnTo>
                    <a:pt x="22" y="134"/>
                  </a:lnTo>
                  <a:lnTo>
                    <a:pt x="107" y="61"/>
                  </a:lnTo>
                  <a:lnTo>
                    <a:pt x="113" y="0"/>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99" name="Freeform 53"/>
            <p:cNvSpPr>
              <a:spLocks/>
            </p:cNvSpPr>
            <p:nvPr/>
          </p:nvSpPr>
          <p:spPr bwMode="auto">
            <a:xfrm>
              <a:off x="7253437" y="3510458"/>
              <a:ext cx="37192" cy="20079"/>
            </a:xfrm>
            <a:custGeom>
              <a:avLst/>
              <a:gdLst>
                <a:gd name="T0" fmla="*/ 16 w 177"/>
                <a:gd name="T1" fmla="*/ 59 h 112"/>
                <a:gd name="T2" fmla="*/ 83 w 177"/>
                <a:gd name="T3" fmla="*/ 112 h 112"/>
                <a:gd name="T4" fmla="*/ 177 w 177"/>
                <a:gd name="T5" fmla="*/ 78 h 112"/>
                <a:gd name="T6" fmla="*/ 150 w 177"/>
                <a:gd name="T7" fmla="*/ 54 h 112"/>
                <a:gd name="T8" fmla="*/ 103 w 177"/>
                <a:gd name="T9" fmla="*/ 49 h 112"/>
                <a:gd name="T10" fmla="*/ 63 w 177"/>
                <a:gd name="T11" fmla="*/ 5 h 112"/>
                <a:gd name="T12" fmla="*/ 50 w 177"/>
                <a:gd name="T13" fmla="*/ 25 h 112"/>
                <a:gd name="T14" fmla="*/ 0 w 177"/>
                <a:gd name="T15" fmla="*/ 0 h 112"/>
                <a:gd name="T16" fmla="*/ 16 w 177"/>
                <a:gd name="T17" fmla="*/ 59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7" h="112">
                  <a:moveTo>
                    <a:pt x="16" y="59"/>
                  </a:moveTo>
                  <a:lnTo>
                    <a:pt x="83" y="112"/>
                  </a:lnTo>
                  <a:lnTo>
                    <a:pt x="177" y="78"/>
                  </a:lnTo>
                  <a:lnTo>
                    <a:pt x="150" y="54"/>
                  </a:lnTo>
                  <a:lnTo>
                    <a:pt x="103" y="49"/>
                  </a:lnTo>
                  <a:lnTo>
                    <a:pt x="63" y="5"/>
                  </a:lnTo>
                  <a:lnTo>
                    <a:pt x="50" y="25"/>
                  </a:lnTo>
                  <a:lnTo>
                    <a:pt x="0" y="0"/>
                  </a:lnTo>
                  <a:lnTo>
                    <a:pt x="16" y="59"/>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300" name="Freeform 54"/>
            <p:cNvSpPr>
              <a:spLocks/>
            </p:cNvSpPr>
            <p:nvPr/>
          </p:nvSpPr>
          <p:spPr bwMode="auto">
            <a:xfrm>
              <a:off x="7769863" y="2794906"/>
              <a:ext cx="17002" cy="27381"/>
            </a:xfrm>
            <a:custGeom>
              <a:avLst/>
              <a:gdLst>
                <a:gd name="T0" fmla="*/ 81 w 81"/>
                <a:gd name="T1" fmla="*/ 149 h 150"/>
                <a:gd name="T2" fmla="*/ 60 w 81"/>
                <a:gd name="T3" fmla="*/ 69 h 150"/>
                <a:gd name="T4" fmla="*/ 0 w 81"/>
                <a:gd name="T5" fmla="*/ 0 h 150"/>
                <a:gd name="T6" fmla="*/ 3 w 81"/>
                <a:gd name="T7" fmla="*/ 59 h 150"/>
                <a:gd name="T8" fmla="*/ 34 w 81"/>
                <a:gd name="T9" fmla="*/ 106 h 150"/>
                <a:gd name="T10" fmla="*/ 28 w 81"/>
                <a:gd name="T11" fmla="*/ 150 h 150"/>
                <a:gd name="T12" fmla="*/ 81 w 81"/>
                <a:gd name="T13" fmla="*/ 149 h 150"/>
              </a:gdLst>
              <a:ahLst/>
              <a:cxnLst>
                <a:cxn ang="0">
                  <a:pos x="T0" y="T1"/>
                </a:cxn>
                <a:cxn ang="0">
                  <a:pos x="T2" y="T3"/>
                </a:cxn>
                <a:cxn ang="0">
                  <a:pos x="T4" y="T5"/>
                </a:cxn>
                <a:cxn ang="0">
                  <a:pos x="T6" y="T7"/>
                </a:cxn>
                <a:cxn ang="0">
                  <a:pos x="T8" y="T9"/>
                </a:cxn>
                <a:cxn ang="0">
                  <a:pos x="T10" y="T11"/>
                </a:cxn>
                <a:cxn ang="0">
                  <a:pos x="T12" y="T13"/>
                </a:cxn>
              </a:cxnLst>
              <a:rect l="0" t="0" r="r" b="b"/>
              <a:pathLst>
                <a:path w="81" h="150">
                  <a:moveTo>
                    <a:pt x="81" y="149"/>
                  </a:moveTo>
                  <a:lnTo>
                    <a:pt x="60" y="69"/>
                  </a:lnTo>
                  <a:lnTo>
                    <a:pt x="0" y="0"/>
                  </a:lnTo>
                  <a:lnTo>
                    <a:pt x="3" y="59"/>
                  </a:lnTo>
                  <a:lnTo>
                    <a:pt x="34" y="106"/>
                  </a:lnTo>
                  <a:lnTo>
                    <a:pt x="28" y="150"/>
                  </a:lnTo>
                  <a:lnTo>
                    <a:pt x="81" y="149"/>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301" name="Freeform 55"/>
            <p:cNvSpPr>
              <a:spLocks/>
            </p:cNvSpPr>
            <p:nvPr/>
          </p:nvSpPr>
          <p:spPr bwMode="auto">
            <a:xfrm>
              <a:off x="7477647" y="3149944"/>
              <a:ext cx="54193" cy="41072"/>
            </a:xfrm>
            <a:custGeom>
              <a:avLst/>
              <a:gdLst>
                <a:gd name="T0" fmla="*/ 0 w 256"/>
                <a:gd name="T1" fmla="*/ 174 h 223"/>
                <a:gd name="T2" fmla="*/ 30 w 256"/>
                <a:gd name="T3" fmla="*/ 223 h 223"/>
                <a:gd name="T4" fmla="*/ 77 w 256"/>
                <a:gd name="T5" fmla="*/ 216 h 223"/>
                <a:gd name="T6" fmla="*/ 117 w 256"/>
                <a:gd name="T7" fmla="*/ 169 h 223"/>
                <a:gd name="T8" fmla="*/ 184 w 256"/>
                <a:gd name="T9" fmla="*/ 175 h 223"/>
                <a:gd name="T10" fmla="*/ 219 w 256"/>
                <a:gd name="T11" fmla="*/ 131 h 223"/>
                <a:gd name="T12" fmla="*/ 256 w 256"/>
                <a:gd name="T13" fmla="*/ 128 h 223"/>
                <a:gd name="T14" fmla="*/ 196 w 256"/>
                <a:gd name="T15" fmla="*/ 99 h 223"/>
                <a:gd name="T16" fmla="*/ 196 w 256"/>
                <a:gd name="T17" fmla="*/ 76 h 223"/>
                <a:gd name="T18" fmla="*/ 126 w 256"/>
                <a:gd name="T19" fmla="*/ 79 h 223"/>
                <a:gd name="T20" fmla="*/ 91 w 256"/>
                <a:gd name="T21" fmla="*/ 0 h 223"/>
                <a:gd name="T22" fmla="*/ 79 w 256"/>
                <a:gd name="T23" fmla="*/ 40 h 223"/>
                <a:gd name="T24" fmla="*/ 5 w 256"/>
                <a:gd name="T25" fmla="*/ 53 h 223"/>
                <a:gd name="T26" fmla="*/ 112 w 256"/>
                <a:gd name="T27" fmla="*/ 86 h 223"/>
                <a:gd name="T28" fmla="*/ 72 w 256"/>
                <a:gd name="T29" fmla="*/ 97 h 223"/>
                <a:gd name="T30" fmla="*/ 103 w 256"/>
                <a:gd name="T31" fmla="*/ 149 h 223"/>
                <a:gd name="T32" fmla="*/ 26 w 256"/>
                <a:gd name="T33" fmla="*/ 134 h 223"/>
                <a:gd name="T34" fmla="*/ 0 w 256"/>
                <a:gd name="T35" fmla="*/ 174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6" h="223">
                  <a:moveTo>
                    <a:pt x="0" y="174"/>
                  </a:moveTo>
                  <a:lnTo>
                    <a:pt x="30" y="223"/>
                  </a:lnTo>
                  <a:lnTo>
                    <a:pt x="77" y="216"/>
                  </a:lnTo>
                  <a:lnTo>
                    <a:pt x="117" y="169"/>
                  </a:lnTo>
                  <a:lnTo>
                    <a:pt x="184" y="175"/>
                  </a:lnTo>
                  <a:lnTo>
                    <a:pt x="219" y="131"/>
                  </a:lnTo>
                  <a:lnTo>
                    <a:pt x="256" y="128"/>
                  </a:lnTo>
                  <a:lnTo>
                    <a:pt x="196" y="99"/>
                  </a:lnTo>
                  <a:lnTo>
                    <a:pt x="196" y="76"/>
                  </a:lnTo>
                  <a:lnTo>
                    <a:pt x="126" y="79"/>
                  </a:lnTo>
                  <a:lnTo>
                    <a:pt x="91" y="0"/>
                  </a:lnTo>
                  <a:lnTo>
                    <a:pt x="79" y="40"/>
                  </a:lnTo>
                  <a:lnTo>
                    <a:pt x="5" y="53"/>
                  </a:lnTo>
                  <a:lnTo>
                    <a:pt x="112" y="86"/>
                  </a:lnTo>
                  <a:lnTo>
                    <a:pt x="72" y="97"/>
                  </a:lnTo>
                  <a:lnTo>
                    <a:pt x="103" y="149"/>
                  </a:lnTo>
                  <a:lnTo>
                    <a:pt x="26" y="134"/>
                  </a:lnTo>
                  <a:lnTo>
                    <a:pt x="0" y="174"/>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302" name="Freeform 56"/>
            <p:cNvSpPr>
              <a:spLocks/>
            </p:cNvSpPr>
            <p:nvPr/>
          </p:nvSpPr>
          <p:spPr bwMode="auto">
            <a:xfrm>
              <a:off x="7692292" y="2904429"/>
              <a:ext cx="20190" cy="16428"/>
            </a:xfrm>
            <a:custGeom>
              <a:avLst/>
              <a:gdLst>
                <a:gd name="T0" fmla="*/ 95 w 95"/>
                <a:gd name="T1" fmla="*/ 52 h 87"/>
                <a:gd name="T2" fmla="*/ 49 w 95"/>
                <a:gd name="T3" fmla="*/ 0 h 87"/>
                <a:gd name="T4" fmla="*/ 15 w 95"/>
                <a:gd name="T5" fmla="*/ 20 h 87"/>
                <a:gd name="T6" fmla="*/ 0 w 95"/>
                <a:gd name="T7" fmla="*/ 87 h 87"/>
                <a:gd name="T8" fmla="*/ 59 w 95"/>
                <a:gd name="T9" fmla="*/ 86 h 87"/>
                <a:gd name="T10" fmla="*/ 95 w 95"/>
                <a:gd name="T11" fmla="*/ 52 h 87"/>
              </a:gdLst>
              <a:ahLst/>
              <a:cxnLst>
                <a:cxn ang="0">
                  <a:pos x="T0" y="T1"/>
                </a:cxn>
                <a:cxn ang="0">
                  <a:pos x="T2" y="T3"/>
                </a:cxn>
                <a:cxn ang="0">
                  <a:pos x="T4" y="T5"/>
                </a:cxn>
                <a:cxn ang="0">
                  <a:pos x="T6" y="T7"/>
                </a:cxn>
                <a:cxn ang="0">
                  <a:pos x="T8" y="T9"/>
                </a:cxn>
                <a:cxn ang="0">
                  <a:pos x="T10" y="T11"/>
                </a:cxn>
              </a:cxnLst>
              <a:rect l="0" t="0" r="r" b="b"/>
              <a:pathLst>
                <a:path w="95" h="87">
                  <a:moveTo>
                    <a:pt x="95" y="52"/>
                  </a:moveTo>
                  <a:lnTo>
                    <a:pt x="49" y="0"/>
                  </a:lnTo>
                  <a:lnTo>
                    <a:pt x="15" y="20"/>
                  </a:lnTo>
                  <a:lnTo>
                    <a:pt x="0" y="87"/>
                  </a:lnTo>
                  <a:lnTo>
                    <a:pt x="59" y="86"/>
                  </a:lnTo>
                  <a:lnTo>
                    <a:pt x="95" y="52"/>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303" name="Freeform 57"/>
            <p:cNvSpPr>
              <a:spLocks/>
            </p:cNvSpPr>
            <p:nvPr/>
          </p:nvSpPr>
          <p:spPr bwMode="auto">
            <a:xfrm>
              <a:off x="7756049" y="2577684"/>
              <a:ext cx="22315" cy="33770"/>
            </a:xfrm>
            <a:custGeom>
              <a:avLst/>
              <a:gdLst>
                <a:gd name="T0" fmla="*/ 34 w 106"/>
                <a:gd name="T1" fmla="*/ 160 h 183"/>
                <a:gd name="T2" fmla="*/ 63 w 106"/>
                <a:gd name="T3" fmla="*/ 90 h 183"/>
                <a:gd name="T4" fmla="*/ 106 w 106"/>
                <a:gd name="T5" fmla="*/ 80 h 183"/>
                <a:gd name="T6" fmla="*/ 105 w 106"/>
                <a:gd name="T7" fmla="*/ 53 h 183"/>
                <a:gd name="T8" fmla="*/ 83 w 106"/>
                <a:gd name="T9" fmla="*/ 63 h 183"/>
                <a:gd name="T10" fmla="*/ 85 w 106"/>
                <a:gd name="T11" fmla="*/ 26 h 183"/>
                <a:gd name="T12" fmla="*/ 71 w 106"/>
                <a:gd name="T13" fmla="*/ 0 h 183"/>
                <a:gd name="T14" fmla="*/ 56 w 106"/>
                <a:gd name="T15" fmla="*/ 60 h 183"/>
                <a:gd name="T16" fmla="*/ 12 w 106"/>
                <a:gd name="T17" fmla="*/ 70 h 183"/>
                <a:gd name="T18" fmla="*/ 19 w 106"/>
                <a:gd name="T19" fmla="*/ 130 h 183"/>
                <a:gd name="T20" fmla="*/ 0 w 106"/>
                <a:gd name="T21" fmla="*/ 183 h 183"/>
                <a:gd name="T22" fmla="*/ 34 w 106"/>
                <a:gd name="T23" fmla="*/ 160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183">
                  <a:moveTo>
                    <a:pt x="34" y="160"/>
                  </a:moveTo>
                  <a:lnTo>
                    <a:pt x="63" y="90"/>
                  </a:lnTo>
                  <a:lnTo>
                    <a:pt x="106" y="80"/>
                  </a:lnTo>
                  <a:lnTo>
                    <a:pt x="105" y="53"/>
                  </a:lnTo>
                  <a:lnTo>
                    <a:pt x="83" y="63"/>
                  </a:lnTo>
                  <a:lnTo>
                    <a:pt x="85" y="26"/>
                  </a:lnTo>
                  <a:lnTo>
                    <a:pt x="71" y="0"/>
                  </a:lnTo>
                  <a:lnTo>
                    <a:pt x="56" y="60"/>
                  </a:lnTo>
                  <a:lnTo>
                    <a:pt x="12" y="70"/>
                  </a:lnTo>
                  <a:lnTo>
                    <a:pt x="19" y="130"/>
                  </a:lnTo>
                  <a:lnTo>
                    <a:pt x="0" y="183"/>
                  </a:lnTo>
                  <a:lnTo>
                    <a:pt x="34" y="160"/>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304" name="Freeform 58"/>
            <p:cNvSpPr>
              <a:spLocks/>
            </p:cNvSpPr>
            <p:nvPr/>
          </p:nvSpPr>
          <p:spPr bwMode="auto">
            <a:xfrm>
              <a:off x="7774113" y="2570383"/>
              <a:ext cx="17002" cy="15516"/>
            </a:xfrm>
            <a:custGeom>
              <a:avLst/>
              <a:gdLst>
                <a:gd name="T0" fmla="*/ 13 w 83"/>
                <a:gd name="T1" fmla="*/ 61 h 86"/>
                <a:gd name="T2" fmla="*/ 40 w 83"/>
                <a:gd name="T3" fmla="*/ 84 h 86"/>
                <a:gd name="T4" fmla="*/ 73 w 83"/>
                <a:gd name="T5" fmla="*/ 86 h 86"/>
                <a:gd name="T6" fmla="*/ 83 w 83"/>
                <a:gd name="T7" fmla="*/ 44 h 86"/>
                <a:gd name="T8" fmla="*/ 77 w 83"/>
                <a:gd name="T9" fmla="*/ 24 h 86"/>
                <a:gd name="T10" fmla="*/ 40 w 83"/>
                <a:gd name="T11" fmla="*/ 0 h 86"/>
                <a:gd name="T12" fmla="*/ 50 w 83"/>
                <a:gd name="T13" fmla="*/ 31 h 86"/>
                <a:gd name="T14" fmla="*/ 0 w 83"/>
                <a:gd name="T15" fmla="*/ 27 h 86"/>
                <a:gd name="T16" fmla="*/ 13 w 83"/>
                <a:gd name="T17" fmla="*/ 6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86">
                  <a:moveTo>
                    <a:pt x="13" y="61"/>
                  </a:moveTo>
                  <a:lnTo>
                    <a:pt x="40" y="84"/>
                  </a:lnTo>
                  <a:lnTo>
                    <a:pt x="73" y="86"/>
                  </a:lnTo>
                  <a:lnTo>
                    <a:pt x="83" y="44"/>
                  </a:lnTo>
                  <a:lnTo>
                    <a:pt x="77" y="24"/>
                  </a:lnTo>
                  <a:lnTo>
                    <a:pt x="40" y="0"/>
                  </a:lnTo>
                  <a:lnTo>
                    <a:pt x="50" y="31"/>
                  </a:lnTo>
                  <a:lnTo>
                    <a:pt x="0" y="27"/>
                  </a:lnTo>
                  <a:lnTo>
                    <a:pt x="13" y="61"/>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305" name="Freeform 59"/>
            <p:cNvSpPr>
              <a:spLocks/>
            </p:cNvSpPr>
            <p:nvPr/>
          </p:nvSpPr>
          <p:spPr bwMode="auto">
            <a:xfrm>
              <a:off x="7798553" y="2548479"/>
              <a:ext cx="35066" cy="29207"/>
            </a:xfrm>
            <a:custGeom>
              <a:avLst/>
              <a:gdLst>
                <a:gd name="T0" fmla="*/ 44 w 166"/>
                <a:gd name="T1" fmla="*/ 160 h 160"/>
                <a:gd name="T2" fmla="*/ 166 w 166"/>
                <a:gd name="T3" fmla="*/ 27 h 160"/>
                <a:gd name="T4" fmla="*/ 156 w 166"/>
                <a:gd name="T5" fmla="*/ 0 h 160"/>
                <a:gd name="T6" fmla="*/ 102 w 166"/>
                <a:gd name="T7" fmla="*/ 1 h 160"/>
                <a:gd name="T8" fmla="*/ 83 w 166"/>
                <a:gd name="T9" fmla="*/ 40 h 160"/>
                <a:gd name="T10" fmla="*/ 63 w 166"/>
                <a:gd name="T11" fmla="*/ 67 h 160"/>
                <a:gd name="T12" fmla="*/ 23 w 166"/>
                <a:gd name="T13" fmla="*/ 61 h 160"/>
                <a:gd name="T14" fmla="*/ 0 w 166"/>
                <a:gd name="T15" fmla="*/ 98 h 160"/>
                <a:gd name="T16" fmla="*/ 4 w 166"/>
                <a:gd name="T17" fmla="*/ 144 h 160"/>
                <a:gd name="T18" fmla="*/ 44 w 166"/>
                <a:gd name="T19" fmla="*/ 16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6" h="160">
                  <a:moveTo>
                    <a:pt x="44" y="160"/>
                  </a:moveTo>
                  <a:lnTo>
                    <a:pt x="166" y="27"/>
                  </a:lnTo>
                  <a:lnTo>
                    <a:pt x="156" y="0"/>
                  </a:lnTo>
                  <a:lnTo>
                    <a:pt x="102" y="1"/>
                  </a:lnTo>
                  <a:lnTo>
                    <a:pt x="83" y="40"/>
                  </a:lnTo>
                  <a:lnTo>
                    <a:pt x="63" y="67"/>
                  </a:lnTo>
                  <a:lnTo>
                    <a:pt x="23" y="61"/>
                  </a:lnTo>
                  <a:lnTo>
                    <a:pt x="0" y="98"/>
                  </a:lnTo>
                  <a:lnTo>
                    <a:pt x="4" y="144"/>
                  </a:lnTo>
                  <a:lnTo>
                    <a:pt x="44" y="160"/>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306" name="Freeform 60"/>
            <p:cNvSpPr>
              <a:spLocks/>
            </p:cNvSpPr>
            <p:nvPr/>
          </p:nvSpPr>
          <p:spPr bwMode="auto">
            <a:xfrm>
              <a:off x="7344822" y="3302364"/>
              <a:ext cx="19127" cy="10040"/>
            </a:xfrm>
            <a:custGeom>
              <a:avLst/>
              <a:gdLst>
                <a:gd name="T0" fmla="*/ 90 w 90"/>
                <a:gd name="T1" fmla="*/ 7 h 54"/>
                <a:gd name="T2" fmla="*/ 67 w 90"/>
                <a:gd name="T3" fmla="*/ 0 h 54"/>
                <a:gd name="T4" fmla="*/ 7 w 90"/>
                <a:gd name="T5" fmla="*/ 5 h 54"/>
                <a:gd name="T6" fmla="*/ 0 w 90"/>
                <a:gd name="T7" fmla="*/ 41 h 54"/>
                <a:gd name="T8" fmla="*/ 50 w 90"/>
                <a:gd name="T9" fmla="*/ 54 h 54"/>
                <a:gd name="T10" fmla="*/ 90 w 90"/>
                <a:gd name="T11" fmla="*/ 7 h 54"/>
              </a:gdLst>
              <a:ahLst/>
              <a:cxnLst>
                <a:cxn ang="0">
                  <a:pos x="T0" y="T1"/>
                </a:cxn>
                <a:cxn ang="0">
                  <a:pos x="T2" y="T3"/>
                </a:cxn>
                <a:cxn ang="0">
                  <a:pos x="T4" y="T5"/>
                </a:cxn>
                <a:cxn ang="0">
                  <a:pos x="T6" y="T7"/>
                </a:cxn>
                <a:cxn ang="0">
                  <a:pos x="T8" y="T9"/>
                </a:cxn>
                <a:cxn ang="0">
                  <a:pos x="T10" y="T11"/>
                </a:cxn>
              </a:cxnLst>
              <a:rect l="0" t="0" r="r" b="b"/>
              <a:pathLst>
                <a:path w="90" h="54">
                  <a:moveTo>
                    <a:pt x="90" y="7"/>
                  </a:moveTo>
                  <a:lnTo>
                    <a:pt x="67" y="0"/>
                  </a:lnTo>
                  <a:lnTo>
                    <a:pt x="7" y="5"/>
                  </a:lnTo>
                  <a:lnTo>
                    <a:pt x="0" y="41"/>
                  </a:lnTo>
                  <a:lnTo>
                    <a:pt x="50" y="54"/>
                  </a:lnTo>
                  <a:lnTo>
                    <a:pt x="90" y="7"/>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307" name="Freeform 61"/>
            <p:cNvSpPr>
              <a:spLocks/>
            </p:cNvSpPr>
            <p:nvPr/>
          </p:nvSpPr>
          <p:spPr bwMode="auto">
            <a:xfrm>
              <a:off x="7311881" y="3319704"/>
              <a:ext cx="26565" cy="23730"/>
            </a:xfrm>
            <a:custGeom>
              <a:avLst/>
              <a:gdLst>
                <a:gd name="T0" fmla="*/ 27 w 126"/>
                <a:gd name="T1" fmla="*/ 133 h 133"/>
                <a:gd name="T2" fmla="*/ 57 w 126"/>
                <a:gd name="T3" fmla="*/ 100 h 133"/>
                <a:gd name="T4" fmla="*/ 60 w 126"/>
                <a:gd name="T5" fmla="*/ 67 h 133"/>
                <a:gd name="T6" fmla="*/ 126 w 126"/>
                <a:gd name="T7" fmla="*/ 16 h 133"/>
                <a:gd name="T8" fmla="*/ 126 w 126"/>
                <a:gd name="T9" fmla="*/ 0 h 133"/>
                <a:gd name="T10" fmla="*/ 40 w 126"/>
                <a:gd name="T11" fmla="*/ 34 h 133"/>
                <a:gd name="T12" fmla="*/ 0 w 126"/>
                <a:gd name="T13" fmla="*/ 31 h 133"/>
                <a:gd name="T14" fmla="*/ 3 w 126"/>
                <a:gd name="T15" fmla="*/ 91 h 133"/>
                <a:gd name="T16" fmla="*/ 27 w 126"/>
                <a:gd name="T17" fmla="*/ 133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 h="133">
                  <a:moveTo>
                    <a:pt x="27" y="133"/>
                  </a:moveTo>
                  <a:lnTo>
                    <a:pt x="57" y="100"/>
                  </a:lnTo>
                  <a:lnTo>
                    <a:pt x="60" y="67"/>
                  </a:lnTo>
                  <a:lnTo>
                    <a:pt x="126" y="16"/>
                  </a:lnTo>
                  <a:lnTo>
                    <a:pt x="126" y="0"/>
                  </a:lnTo>
                  <a:lnTo>
                    <a:pt x="40" y="34"/>
                  </a:lnTo>
                  <a:lnTo>
                    <a:pt x="0" y="31"/>
                  </a:lnTo>
                  <a:lnTo>
                    <a:pt x="3" y="91"/>
                  </a:lnTo>
                  <a:lnTo>
                    <a:pt x="27" y="133"/>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308" name="Freeform 62"/>
            <p:cNvSpPr>
              <a:spLocks/>
            </p:cNvSpPr>
            <p:nvPr/>
          </p:nvSpPr>
          <p:spPr bwMode="auto">
            <a:xfrm>
              <a:off x="7344822" y="3316054"/>
              <a:ext cx="14876" cy="7302"/>
            </a:xfrm>
            <a:custGeom>
              <a:avLst/>
              <a:gdLst>
                <a:gd name="T0" fmla="*/ 70 w 70"/>
                <a:gd name="T1" fmla="*/ 35 h 43"/>
                <a:gd name="T2" fmla="*/ 47 w 70"/>
                <a:gd name="T3" fmla="*/ 0 h 43"/>
                <a:gd name="T4" fmla="*/ 0 w 70"/>
                <a:gd name="T5" fmla="*/ 6 h 43"/>
                <a:gd name="T6" fmla="*/ 13 w 70"/>
                <a:gd name="T7" fmla="*/ 43 h 43"/>
                <a:gd name="T8" fmla="*/ 70 w 70"/>
                <a:gd name="T9" fmla="*/ 35 h 43"/>
              </a:gdLst>
              <a:ahLst/>
              <a:cxnLst>
                <a:cxn ang="0">
                  <a:pos x="T0" y="T1"/>
                </a:cxn>
                <a:cxn ang="0">
                  <a:pos x="T2" y="T3"/>
                </a:cxn>
                <a:cxn ang="0">
                  <a:pos x="T4" y="T5"/>
                </a:cxn>
                <a:cxn ang="0">
                  <a:pos x="T6" y="T7"/>
                </a:cxn>
                <a:cxn ang="0">
                  <a:pos x="T8" y="T9"/>
                </a:cxn>
              </a:cxnLst>
              <a:rect l="0" t="0" r="r" b="b"/>
              <a:pathLst>
                <a:path w="70" h="43">
                  <a:moveTo>
                    <a:pt x="70" y="35"/>
                  </a:moveTo>
                  <a:lnTo>
                    <a:pt x="47" y="0"/>
                  </a:lnTo>
                  <a:lnTo>
                    <a:pt x="0" y="6"/>
                  </a:lnTo>
                  <a:lnTo>
                    <a:pt x="13" y="43"/>
                  </a:lnTo>
                  <a:lnTo>
                    <a:pt x="70" y="35"/>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309" name="Freeform 63"/>
            <p:cNvSpPr>
              <a:spLocks/>
            </p:cNvSpPr>
            <p:nvPr/>
          </p:nvSpPr>
          <p:spPr bwMode="auto">
            <a:xfrm>
              <a:off x="7295941" y="3337958"/>
              <a:ext cx="10626" cy="12777"/>
            </a:xfrm>
            <a:custGeom>
              <a:avLst/>
              <a:gdLst>
                <a:gd name="T0" fmla="*/ 39 w 50"/>
                <a:gd name="T1" fmla="*/ 0 h 67"/>
                <a:gd name="T2" fmla="*/ 9 w 50"/>
                <a:gd name="T3" fmla="*/ 10 h 67"/>
                <a:gd name="T4" fmla="*/ 0 w 50"/>
                <a:gd name="T5" fmla="*/ 67 h 67"/>
                <a:gd name="T6" fmla="*/ 50 w 50"/>
                <a:gd name="T7" fmla="*/ 41 h 67"/>
                <a:gd name="T8" fmla="*/ 39 w 50"/>
                <a:gd name="T9" fmla="*/ 0 h 67"/>
              </a:gdLst>
              <a:ahLst/>
              <a:cxnLst>
                <a:cxn ang="0">
                  <a:pos x="T0" y="T1"/>
                </a:cxn>
                <a:cxn ang="0">
                  <a:pos x="T2" y="T3"/>
                </a:cxn>
                <a:cxn ang="0">
                  <a:pos x="T4" y="T5"/>
                </a:cxn>
                <a:cxn ang="0">
                  <a:pos x="T6" y="T7"/>
                </a:cxn>
                <a:cxn ang="0">
                  <a:pos x="T8" y="T9"/>
                </a:cxn>
              </a:cxnLst>
              <a:rect l="0" t="0" r="r" b="b"/>
              <a:pathLst>
                <a:path w="50" h="67">
                  <a:moveTo>
                    <a:pt x="39" y="0"/>
                  </a:moveTo>
                  <a:lnTo>
                    <a:pt x="9" y="10"/>
                  </a:lnTo>
                  <a:lnTo>
                    <a:pt x="0" y="67"/>
                  </a:lnTo>
                  <a:lnTo>
                    <a:pt x="50" y="41"/>
                  </a:lnTo>
                  <a:lnTo>
                    <a:pt x="39" y="0"/>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310" name="Freeform 64"/>
            <p:cNvSpPr>
              <a:spLocks/>
            </p:cNvSpPr>
            <p:nvPr/>
          </p:nvSpPr>
          <p:spPr bwMode="auto">
            <a:xfrm>
              <a:off x="7362886" y="3285022"/>
              <a:ext cx="18064" cy="15516"/>
            </a:xfrm>
            <a:custGeom>
              <a:avLst/>
              <a:gdLst>
                <a:gd name="T0" fmla="*/ 85 w 85"/>
                <a:gd name="T1" fmla="*/ 37 h 87"/>
                <a:gd name="T2" fmla="*/ 19 w 85"/>
                <a:gd name="T3" fmla="*/ 0 h 87"/>
                <a:gd name="T4" fmla="*/ 0 w 85"/>
                <a:gd name="T5" fmla="*/ 57 h 87"/>
                <a:gd name="T6" fmla="*/ 53 w 85"/>
                <a:gd name="T7" fmla="*/ 87 h 87"/>
                <a:gd name="T8" fmla="*/ 85 w 85"/>
                <a:gd name="T9" fmla="*/ 37 h 87"/>
              </a:gdLst>
              <a:ahLst/>
              <a:cxnLst>
                <a:cxn ang="0">
                  <a:pos x="T0" y="T1"/>
                </a:cxn>
                <a:cxn ang="0">
                  <a:pos x="T2" y="T3"/>
                </a:cxn>
                <a:cxn ang="0">
                  <a:pos x="T4" y="T5"/>
                </a:cxn>
                <a:cxn ang="0">
                  <a:pos x="T6" y="T7"/>
                </a:cxn>
                <a:cxn ang="0">
                  <a:pos x="T8" y="T9"/>
                </a:cxn>
              </a:cxnLst>
              <a:rect l="0" t="0" r="r" b="b"/>
              <a:pathLst>
                <a:path w="85" h="87">
                  <a:moveTo>
                    <a:pt x="85" y="37"/>
                  </a:moveTo>
                  <a:lnTo>
                    <a:pt x="19" y="0"/>
                  </a:lnTo>
                  <a:lnTo>
                    <a:pt x="0" y="57"/>
                  </a:lnTo>
                  <a:lnTo>
                    <a:pt x="53" y="87"/>
                  </a:lnTo>
                  <a:lnTo>
                    <a:pt x="85" y="37"/>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311" name="Freeform 65"/>
            <p:cNvSpPr>
              <a:spLocks/>
            </p:cNvSpPr>
            <p:nvPr/>
          </p:nvSpPr>
          <p:spPr bwMode="auto">
            <a:xfrm>
              <a:off x="7272564" y="3354387"/>
              <a:ext cx="56319" cy="28294"/>
            </a:xfrm>
            <a:custGeom>
              <a:avLst/>
              <a:gdLst>
                <a:gd name="T0" fmla="*/ 47 w 263"/>
                <a:gd name="T1" fmla="*/ 101 h 156"/>
                <a:gd name="T2" fmla="*/ 0 w 263"/>
                <a:gd name="T3" fmla="*/ 107 h 156"/>
                <a:gd name="T4" fmla="*/ 35 w 263"/>
                <a:gd name="T5" fmla="*/ 156 h 156"/>
                <a:gd name="T6" fmla="*/ 97 w 263"/>
                <a:gd name="T7" fmla="*/ 123 h 156"/>
                <a:gd name="T8" fmla="*/ 248 w 263"/>
                <a:gd name="T9" fmla="*/ 108 h 156"/>
                <a:gd name="T10" fmla="*/ 256 w 263"/>
                <a:gd name="T11" fmla="*/ 85 h 156"/>
                <a:gd name="T12" fmla="*/ 213 w 263"/>
                <a:gd name="T13" fmla="*/ 65 h 156"/>
                <a:gd name="T14" fmla="*/ 263 w 263"/>
                <a:gd name="T15" fmla="*/ 52 h 156"/>
                <a:gd name="T16" fmla="*/ 253 w 263"/>
                <a:gd name="T17" fmla="*/ 31 h 156"/>
                <a:gd name="T18" fmla="*/ 203 w 263"/>
                <a:gd name="T19" fmla="*/ 13 h 156"/>
                <a:gd name="T20" fmla="*/ 141 w 263"/>
                <a:gd name="T21" fmla="*/ 63 h 156"/>
                <a:gd name="T22" fmla="*/ 133 w 263"/>
                <a:gd name="T23" fmla="*/ 29 h 156"/>
                <a:gd name="T24" fmla="*/ 93 w 263"/>
                <a:gd name="T25" fmla="*/ 0 h 156"/>
                <a:gd name="T26" fmla="*/ 110 w 263"/>
                <a:gd name="T27" fmla="*/ 69 h 156"/>
                <a:gd name="T28" fmla="*/ 80 w 263"/>
                <a:gd name="T29" fmla="*/ 67 h 156"/>
                <a:gd name="T30" fmla="*/ 47 w 263"/>
                <a:gd name="T31" fmla="*/ 10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3" h="156">
                  <a:moveTo>
                    <a:pt x="47" y="101"/>
                  </a:moveTo>
                  <a:lnTo>
                    <a:pt x="0" y="107"/>
                  </a:lnTo>
                  <a:lnTo>
                    <a:pt x="35" y="156"/>
                  </a:lnTo>
                  <a:lnTo>
                    <a:pt x="97" y="123"/>
                  </a:lnTo>
                  <a:lnTo>
                    <a:pt x="248" y="108"/>
                  </a:lnTo>
                  <a:lnTo>
                    <a:pt x="256" y="85"/>
                  </a:lnTo>
                  <a:lnTo>
                    <a:pt x="213" y="65"/>
                  </a:lnTo>
                  <a:lnTo>
                    <a:pt x="263" y="52"/>
                  </a:lnTo>
                  <a:lnTo>
                    <a:pt x="253" y="31"/>
                  </a:lnTo>
                  <a:lnTo>
                    <a:pt x="203" y="13"/>
                  </a:lnTo>
                  <a:lnTo>
                    <a:pt x="141" y="63"/>
                  </a:lnTo>
                  <a:lnTo>
                    <a:pt x="133" y="29"/>
                  </a:lnTo>
                  <a:lnTo>
                    <a:pt x="93" y="0"/>
                  </a:lnTo>
                  <a:lnTo>
                    <a:pt x="110" y="69"/>
                  </a:lnTo>
                  <a:lnTo>
                    <a:pt x="80" y="67"/>
                  </a:lnTo>
                  <a:lnTo>
                    <a:pt x="47" y="101"/>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312" name="Freeform 66"/>
            <p:cNvSpPr>
              <a:spLocks/>
            </p:cNvSpPr>
            <p:nvPr/>
          </p:nvSpPr>
          <p:spPr bwMode="auto">
            <a:xfrm>
              <a:off x="7443644" y="3186451"/>
              <a:ext cx="24440" cy="20079"/>
            </a:xfrm>
            <a:custGeom>
              <a:avLst/>
              <a:gdLst>
                <a:gd name="T0" fmla="*/ 54 w 117"/>
                <a:gd name="T1" fmla="*/ 64 h 110"/>
                <a:gd name="T2" fmla="*/ 84 w 117"/>
                <a:gd name="T3" fmla="*/ 110 h 110"/>
                <a:gd name="T4" fmla="*/ 117 w 117"/>
                <a:gd name="T5" fmla="*/ 96 h 110"/>
                <a:gd name="T6" fmla="*/ 117 w 117"/>
                <a:gd name="T7" fmla="*/ 69 h 110"/>
                <a:gd name="T8" fmla="*/ 54 w 117"/>
                <a:gd name="T9" fmla="*/ 0 h 110"/>
                <a:gd name="T10" fmla="*/ 57 w 117"/>
                <a:gd name="T11" fmla="*/ 34 h 110"/>
                <a:gd name="T12" fmla="*/ 0 w 117"/>
                <a:gd name="T13" fmla="*/ 35 h 110"/>
                <a:gd name="T14" fmla="*/ 54 w 117"/>
                <a:gd name="T15" fmla="*/ 64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110">
                  <a:moveTo>
                    <a:pt x="54" y="64"/>
                  </a:moveTo>
                  <a:lnTo>
                    <a:pt x="84" y="110"/>
                  </a:lnTo>
                  <a:lnTo>
                    <a:pt x="117" y="96"/>
                  </a:lnTo>
                  <a:lnTo>
                    <a:pt x="117" y="69"/>
                  </a:lnTo>
                  <a:lnTo>
                    <a:pt x="54" y="0"/>
                  </a:lnTo>
                  <a:lnTo>
                    <a:pt x="57" y="34"/>
                  </a:lnTo>
                  <a:lnTo>
                    <a:pt x="0" y="35"/>
                  </a:lnTo>
                  <a:lnTo>
                    <a:pt x="54" y="64"/>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47" name="Freeform 75"/>
            <p:cNvSpPr>
              <a:spLocks/>
            </p:cNvSpPr>
            <p:nvPr/>
          </p:nvSpPr>
          <p:spPr bwMode="auto">
            <a:xfrm>
              <a:off x="8356419" y="2900778"/>
              <a:ext cx="7438" cy="16428"/>
            </a:xfrm>
            <a:custGeom>
              <a:avLst/>
              <a:gdLst>
                <a:gd name="T0" fmla="*/ 0 w 35"/>
                <a:gd name="T1" fmla="*/ 50 h 87"/>
                <a:gd name="T2" fmla="*/ 17 w 35"/>
                <a:gd name="T3" fmla="*/ 87 h 87"/>
                <a:gd name="T4" fmla="*/ 33 w 35"/>
                <a:gd name="T5" fmla="*/ 70 h 87"/>
                <a:gd name="T6" fmla="*/ 35 w 35"/>
                <a:gd name="T7" fmla="*/ 0 h 87"/>
                <a:gd name="T8" fmla="*/ 19 w 35"/>
                <a:gd name="T9" fmla="*/ 20 h 87"/>
                <a:gd name="T10" fmla="*/ 0 w 35"/>
                <a:gd name="T11" fmla="*/ 50 h 87"/>
              </a:gdLst>
              <a:ahLst/>
              <a:cxnLst>
                <a:cxn ang="0">
                  <a:pos x="T0" y="T1"/>
                </a:cxn>
                <a:cxn ang="0">
                  <a:pos x="T2" y="T3"/>
                </a:cxn>
                <a:cxn ang="0">
                  <a:pos x="T4" y="T5"/>
                </a:cxn>
                <a:cxn ang="0">
                  <a:pos x="T6" y="T7"/>
                </a:cxn>
                <a:cxn ang="0">
                  <a:pos x="T8" y="T9"/>
                </a:cxn>
                <a:cxn ang="0">
                  <a:pos x="T10" y="T11"/>
                </a:cxn>
              </a:cxnLst>
              <a:rect l="0" t="0" r="r" b="b"/>
              <a:pathLst>
                <a:path w="35" h="87">
                  <a:moveTo>
                    <a:pt x="0" y="50"/>
                  </a:moveTo>
                  <a:lnTo>
                    <a:pt x="17" y="87"/>
                  </a:lnTo>
                  <a:lnTo>
                    <a:pt x="33" y="70"/>
                  </a:lnTo>
                  <a:lnTo>
                    <a:pt x="35" y="0"/>
                  </a:lnTo>
                  <a:lnTo>
                    <a:pt x="19" y="20"/>
                  </a:lnTo>
                  <a:lnTo>
                    <a:pt x="0" y="50"/>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48" name="Freeform 67"/>
            <p:cNvSpPr>
              <a:spLocks/>
            </p:cNvSpPr>
            <p:nvPr/>
          </p:nvSpPr>
          <p:spPr bwMode="auto">
            <a:xfrm>
              <a:off x="8096082" y="3810734"/>
              <a:ext cx="60569" cy="101309"/>
            </a:xfrm>
            <a:custGeom>
              <a:avLst/>
              <a:gdLst>
                <a:gd name="T0" fmla="*/ 229 w 286"/>
                <a:gd name="T1" fmla="*/ 34 h 557"/>
                <a:gd name="T2" fmla="*/ 212 w 286"/>
                <a:gd name="T3" fmla="*/ 0 h 557"/>
                <a:gd name="T4" fmla="*/ 192 w 286"/>
                <a:gd name="T5" fmla="*/ 37 h 557"/>
                <a:gd name="T6" fmla="*/ 105 w 286"/>
                <a:gd name="T7" fmla="*/ 48 h 557"/>
                <a:gd name="T8" fmla="*/ 100 w 286"/>
                <a:gd name="T9" fmla="*/ 102 h 557"/>
                <a:gd name="T10" fmla="*/ 10 w 286"/>
                <a:gd name="T11" fmla="*/ 225 h 557"/>
                <a:gd name="T12" fmla="*/ 42 w 286"/>
                <a:gd name="T13" fmla="*/ 311 h 557"/>
                <a:gd name="T14" fmla="*/ 11 w 286"/>
                <a:gd name="T15" fmla="*/ 355 h 557"/>
                <a:gd name="T16" fmla="*/ 28 w 286"/>
                <a:gd name="T17" fmla="*/ 400 h 557"/>
                <a:gd name="T18" fmla="*/ 23 w 286"/>
                <a:gd name="T19" fmla="*/ 474 h 557"/>
                <a:gd name="T20" fmla="*/ 76 w 286"/>
                <a:gd name="T21" fmla="*/ 447 h 557"/>
                <a:gd name="T22" fmla="*/ 56 w 286"/>
                <a:gd name="T23" fmla="*/ 481 h 557"/>
                <a:gd name="T24" fmla="*/ 0 w 286"/>
                <a:gd name="T25" fmla="*/ 557 h 557"/>
                <a:gd name="T26" fmla="*/ 86 w 286"/>
                <a:gd name="T27" fmla="*/ 536 h 557"/>
                <a:gd name="T28" fmla="*/ 83 w 286"/>
                <a:gd name="T29" fmla="*/ 486 h 557"/>
                <a:gd name="T30" fmla="*/ 155 w 286"/>
                <a:gd name="T31" fmla="*/ 379 h 557"/>
                <a:gd name="T32" fmla="*/ 192 w 286"/>
                <a:gd name="T33" fmla="*/ 372 h 557"/>
                <a:gd name="T34" fmla="*/ 191 w 286"/>
                <a:gd name="T35" fmla="*/ 317 h 557"/>
                <a:gd name="T36" fmla="*/ 244 w 286"/>
                <a:gd name="T37" fmla="*/ 299 h 557"/>
                <a:gd name="T38" fmla="*/ 218 w 286"/>
                <a:gd name="T39" fmla="*/ 257 h 557"/>
                <a:gd name="T40" fmla="*/ 227 w 286"/>
                <a:gd name="T41" fmla="*/ 107 h 557"/>
                <a:gd name="T42" fmla="*/ 272 w 286"/>
                <a:gd name="T43" fmla="*/ 96 h 557"/>
                <a:gd name="T44" fmla="*/ 286 w 286"/>
                <a:gd name="T45" fmla="*/ 37 h 557"/>
                <a:gd name="T46" fmla="*/ 266 w 286"/>
                <a:gd name="T47" fmla="*/ 0 h 557"/>
                <a:gd name="T48" fmla="*/ 229 w 286"/>
                <a:gd name="T49" fmla="*/ 34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6" h="557">
                  <a:moveTo>
                    <a:pt x="229" y="34"/>
                  </a:moveTo>
                  <a:lnTo>
                    <a:pt x="212" y="0"/>
                  </a:lnTo>
                  <a:lnTo>
                    <a:pt x="192" y="37"/>
                  </a:lnTo>
                  <a:lnTo>
                    <a:pt x="105" y="48"/>
                  </a:lnTo>
                  <a:lnTo>
                    <a:pt x="100" y="102"/>
                  </a:lnTo>
                  <a:lnTo>
                    <a:pt x="10" y="225"/>
                  </a:lnTo>
                  <a:lnTo>
                    <a:pt x="42" y="311"/>
                  </a:lnTo>
                  <a:lnTo>
                    <a:pt x="11" y="355"/>
                  </a:lnTo>
                  <a:lnTo>
                    <a:pt x="28" y="400"/>
                  </a:lnTo>
                  <a:lnTo>
                    <a:pt x="23" y="474"/>
                  </a:lnTo>
                  <a:lnTo>
                    <a:pt x="76" y="447"/>
                  </a:lnTo>
                  <a:lnTo>
                    <a:pt x="56" y="481"/>
                  </a:lnTo>
                  <a:lnTo>
                    <a:pt x="0" y="557"/>
                  </a:lnTo>
                  <a:lnTo>
                    <a:pt x="86" y="536"/>
                  </a:lnTo>
                  <a:lnTo>
                    <a:pt x="83" y="486"/>
                  </a:lnTo>
                  <a:lnTo>
                    <a:pt x="155" y="379"/>
                  </a:lnTo>
                  <a:lnTo>
                    <a:pt x="192" y="372"/>
                  </a:lnTo>
                  <a:lnTo>
                    <a:pt x="191" y="317"/>
                  </a:lnTo>
                  <a:lnTo>
                    <a:pt x="244" y="299"/>
                  </a:lnTo>
                  <a:lnTo>
                    <a:pt x="218" y="257"/>
                  </a:lnTo>
                  <a:lnTo>
                    <a:pt x="227" y="107"/>
                  </a:lnTo>
                  <a:lnTo>
                    <a:pt x="272" y="96"/>
                  </a:lnTo>
                  <a:lnTo>
                    <a:pt x="286" y="37"/>
                  </a:lnTo>
                  <a:lnTo>
                    <a:pt x="266" y="0"/>
                  </a:lnTo>
                  <a:lnTo>
                    <a:pt x="229" y="34"/>
                  </a:lnTo>
                  <a:close/>
                </a:path>
              </a:pathLst>
            </a:custGeom>
            <a:solidFill>
              <a:schemeClr val="bg1">
                <a:lumMod val="85000"/>
              </a:schemeClr>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249" name="Freeform 68"/>
            <p:cNvSpPr>
              <a:spLocks/>
            </p:cNvSpPr>
            <p:nvPr/>
          </p:nvSpPr>
          <p:spPr bwMode="auto">
            <a:xfrm>
              <a:off x="8102457" y="3660139"/>
              <a:ext cx="20190" cy="16428"/>
            </a:xfrm>
            <a:custGeom>
              <a:avLst/>
              <a:gdLst>
                <a:gd name="T0" fmla="*/ 0 w 99"/>
                <a:gd name="T1" fmla="*/ 15 h 87"/>
                <a:gd name="T2" fmla="*/ 17 w 99"/>
                <a:gd name="T3" fmla="*/ 55 h 87"/>
                <a:gd name="T4" fmla="*/ 40 w 99"/>
                <a:gd name="T5" fmla="*/ 50 h 87"/>
                <a:gd name="T6" fmla="*/ 70 w 99"/>
                <a:gd name="T7" fmla="*/ 87 h 87"/>
                <a:gd name="T8" fmla="*/ 94 w 99"/>
                <a:gd name="T9" fmla="*/ 47 h 87"/>
                <a:gd name="T10" fmla="*/ 99 w 99"/>
                <a:gd name="T11" fmla="*/ 0 h 87"/>
                <a:gd name="T12" fmla="*/ 40 w 99"/>
                <a:gd name="T13" fmla="*/ 21 h 87"/>
                <a:gd name="T14" fmla="*/ 0 w 99"/>
                <a:gd name="T15" fmla="*/ 15 h 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87">
                  <a:moveTo>
                    <a:pt x="0" y="15"/>
                  </a:moveTo>
                  <a:lnTo>
                    <a:pt x="17" y="55"/>
                  </a:lnTo>
                  <a:lnTo>
                    <a:pt x="40" y="50"/>
                  </a:lnTo>
                  <a:lnTo>
                    <a:pt x="70" y="87"/>
                  </a:lnTo>
                  <a:lnTo>
                    <a:pt x="94" y="47"/>
                  </a:lnTo>
                  <a:lnTo>
                    <a:pt x="99" y="0"/>
                  </a:lnTo>
                  <a:lnTo>
                    <a:pt x="40" y="21"/>
                  </a:lnTo>
                  <a:lnTo>
                    <a:pt x="0" y="15"/>
                  </a:lnTo>
                  <a:close/>
                </a:path>
              </a:pathLst>
            </a:custGeom>
            <a:solidFill>
              <a:srgbClr val="FFC000"/>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250" name="Freeform 69"/>
            <p:cNvSpPr>
              <a:spLocks/>
            </p:cNvSpPr>
            <p:nvPr/>
          </p:nvSpPr>
          <p:spPr bwMode="auto">
            <a:xfrm>
              <a:off x="7674228" y="3799781"/>
              <a:ext cx="12751" cy="19167"/>
            </a:xfrm>
            <a:custGeom>
              <a:avLst/>
              <a:gdLst>
                <a:gd name="T0" fmla="*/ 12 w 63"/>
                <a:gd name="T1" fmla="*/ 4 h 103"/>
                <a:gd name="T2" fmla="*/ 0 w 63"/>
                <a:gd name="T3" fmla="*/ 33 h 103"/>
                <a:gd name="T4" fmla="*/ 36 w 63"/>
                <a:gd name="T5" fmla="*/ 103 h 103"/>
                <a:gd name="T6" fmla="*/ 63 w 63"/>
                <a:gd name="T7" fmla="*/ 56 h 103"/>
                <a:gd name="T8" fmla="*/ 62 w 63"/>
                <a:gd name="T9" fmla="*/ 0 h 103"/>
                <a:gd name="T10" fmla="*/ 12 w 63"/>
                <a:gd name="T11" fmla="*/ 4 h 103"/>
              </a:gdLst>
              <a:ahLst/>
              <a:cxnLst>
                <a:cxn ang="0">
                  <a:pos x="T0" y="T1"/>
                </a:cxn>
                <a:cxn ang="0">
                  <a:pos x="T2" y="T3"/>
                </a:cxn>
                <a:cxn ang="0">
                  <a:pos x="T4" y="T5"/>
                </a:cxn>
                <a:cxn ang="0">
                  <a:pos x="T6" y="T7"/>
                </a:cxn>
                <a:cxn ang="0">
                  <a:pos x="T8" y="T9"/>
                </a:cxn>
                <a:cxn ang="0">
                  <a:pos x="T10" y="T11"/>
                </a:cxn>
              </a:cxnLst>
              <a:rect l="0" t="0" r="r" b="b"/>
              <a:pathLst>
                <a:path w="63" h="103">
                  <a:moveTo>
                    <a:pt x="12" y="4"/>
                  </a:moveTo>
                  <a:lnTo>
                    <a:pt x="0" y="33"/>
                  </a:lnTo>
                  <a:lnTo>
                    <a:pt x="36" y="103"/>
                  </a:lnTo>
                  <a:lnTo>
                    <a:pt x="63" y="56"/>
                  </a:lnTo>
                  <a:lnTo>
                    <a:pt x="62" y="0"/>
                  </a:lnTo>
                  <a:lnTo>
                    <a:pt x="12" y="4"/>
                  </a:lnTo>
                  <a:close/>
                </a:path>
              </a:pathLst>
            </a:custGeom>
            <a:solidFill>
              <a:srgbClr val="FFC000"/>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251" name="Freeform 70"/>
            <p:cNvSpPr>
              <a:spLocks/>
            </p:cNvSpPr>
            <p:nvPr/>
          </p:nvSpPr>
          <p:spPr bwMode="auto">
            <a:xfrm>
              <a:off x="7987696" y="3869146"/>
              <a:ext cx="41441" cy="107698"/>
            </a:xfrm>
            <a:custGeom>
              <a:avLst/>
              <a:gdLst>
                <a:gd name="T0" fmla="*/ 142 w 195"/>
                <a:gd name="T1" fmla="*/ 70 h 592"/>
                <a:gd name="T2" fmla="*/ 146 w 195"/>
                <a:gd name="T3" fmla="*/ 116 h 592"/>
                <a:gd name="T4" fmla="*/ 126 w 195"/>
                <a:gd name="T5" fmla="*/ 166 h 592"/>
                <a:gd name="T6" fmla="*/ 94 w 195"/>
                <a:gd name="T7" fmla="*/ 230 h 592"/>
                <a:gd name="T8" fmla="*/ 41 w 195"/>
                <a:gd name="T9" fmla="*/ 310 h 592"/>
                <a:gd name="T10" fmla="*/ 0 w 195"/>
                <a:gd name="T11" fmla="*/ 549 h 592"/>
                <a:gd name="T12" fmla="*/ 3 w 195"/>
                <a:gd name="T13" fmla="*/ 592 h 592"/>
                <a:gd name="T14" fmla="*/ 40 w 195"/>
                <a:gd name="T15" fmla="*/ 578 h 592"/>
                <a:gd name="T16" fmla="*/ 82 w 195"/>
                <a:gd name="T17" fmla="*/ 488 h 592"/>
                <a:gd name="T18" fmla="*/ 101 w 195"/>
                <a:gd name="T19" fmla="*/ 399 h 592"/>
                <a:gd name="T20" fmla="*/ 117 w 195"/>
                <a:gd name="T21" fmla="*/ 295 h 592"/>
                <a:gd name="T22" fmla="*/ 167 w 195"/>
                <a:gd name="T23" fmla="*/ 252 h 592"/>
                <a:gd name="T24" fmla="*/ 166 w 195"/>
                <a:gd name="T25" fmla="*/ 176 h 592"/>
                <a:gd name="T26" fmla="*/ 178 w 195"/>
                <a:gd name="T27" fmla="*/ 56 h 592"/>
                <a:gd name="T28" fmla="*/ 195 w 195"/>
                <a:gd name="T29" fmla="*/ 14 h 592"/>
                <a:gd name="T30" fmla="*/ 185 w 195"/>
                <a:gd name="T31" fmla="*/ 0 h 592"/>
                <a:gd name="T32" fmla="*/ 142 w 195"/>
                <a:gd name="T33" fmla="*/ 70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5" h="592">
                  <a:moveTo>
                    <a:pt x="142" y="70"/>
                  </a:moveTo>
                  <a:lnTo>
                    <a:pt x="146" y="116"/>
                  </a:lnTo>
                  <a:lnTo>
                    <a:pt x="126" y="166"/>
                  </a:lnTo>
                  <a:lnTo>
                    <a:pt x="94" y="230"/>
                  </a:lnTo>
                  <a:lnTo>
                    <a:pt x="41" y="310"/>
                  </a:lnTo>
                  <a:lnTo>
                    <a:pt x="0" y="549"/>
                  </a:lnTo>
                  <a:lnTo>
                    <a:pt x="3" y="592"/>
                  </a:lnTo>
                  <a:lnTo>
                    <a:pt x="40" y="578"/>
                  </a:lnTo>
                  <a:lnTo>
                    <a:pt x="82" y="488"/>
                  </a:lnTo>
                  <a:lnTo>
                    <a:pt x="101" y="399"/>
                  </a:lnTo>
                  <a:lnTo>
                    <a:pt x="117" y="295"/>
                  </a:lnTo>
                  <a:lnTo>
                    <a:pt x="167" y="252"/>
                  </a:lnTo>
                  <a:lnTo>
                    <a:pt x="166" y="176"/>
                  </a:lnTo>
                  <a:lnTo>
                    <a:pt x="178" y="56"/>
                  </a:lnTo>
                  <a:lnTo>
                    <a:pt x="195" y="14"/>
                  </a:lnTo>
                  <a:lnTo>
                    <a:pt x="185" y="0"/>
                  </a:lnTo>
                  <a:lnTo>
                    <a:pt x="142" y="70"/>
                  </a:lnTo>
                  <a:close/>
                </a:path>
              </a:pathLst>
            </a:custGeom>
            <a:solidFill>
              <a:srgbClr val="FFC000"/>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252" name="Freeform 71"/>
            <p:cNvSpPr>
              <a:spLocks/>
            </p:cNvSpPr>
            <p:nvPr/>
          </p:nvSpPr>
          <p:spPr bwMode="auto">
            <a:xfrm>
              <a:off x="8118396" y="3638235"/>
              <a:ext cx="12751" cy="12777"/>
            </a:xfrm>
            <a:custGeom>
              <a:avLst/>
              <a:gdLst>
                <a:gd name="T0" fmla="*/ 30 w 59"/>
                <a:gd name="T1" fmla="*/ 67 h 68"/>
                <a:gd name="T2" fmla="*/ 30 w 59"/>
                <a:gd name="T3" fmla="*/ 67 h 68"/>
                <a:gd name="T4" fmla="*/ 36 w 59"/>
                <a:gd name="T5" fmla="*/ 51 h 68"/>
                <a:gd name="T6" fmla="*/ 46 w 59"/>
                <a:gd name="T7" fmla="*/ 29 h 68"/>
                <a:gd name="T8" fmla="*/ 59 w 59"/>
                <a:gd name="T9" fmla="*/ 0 h 68"/>
                <a:gd name="T10" fmla="*/ 0 w 59"/>
                <a:gd name="T11" fmla="*/ 33 h 68"/>
                <a:gd name="T12" fmla="*/ 0 w 59"/>
                <a:gd name="T13" fmla="*/ 33 h 68"/>
                <a:gd name="T14" fmla="*/ 3 w 59"/>
                <a:gd name="T15" fmla="*/ 40 h 68"/>
                <a:gd name="T16" fmla="*/ 13 w 59"/>
                <a:gd name="T17" fmla="*/ 53 h 68"/>
                <a:gd name="T18" fmla="*/ 19 w 59"/>
                <a:gd name="T19" fmla="*/ 60 h 68"/>
                <a:gd name="T20" fmla="*/ 23 w 59"/>
                <a:gd name="T21" fmla="*/ 66 h 68"/>
                <a:gd name="T22" fmla="*/ 28 w 59"/>
                <a:gd name="T23" fmla="*/ 68 h 68"/>
                <a:gd name="T24" fmla="*/ 29 w 59"/>
                <a:gd name="T25" fmla="*/ 68 h 68"/>
                <a:gd name="T26" fmla="*/ 30 w 59"/>
                <a:gd name="T27" fmla="*/ 67 h 68"/>
                <a:gd name="T28" fmla="*/ 30 w 59"/>
                <a:gd name="T29" fmla="*/ 6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9" h="68">
                  <a:moveTo>
                    <a:pt x="30" y="67"/>
                  </a:moveTo>
                  <a:lnTo>
                    <a:pt x="30" y="67"/>
                  </a:lnTo>
                  <a:lnTo>
                    <a:pt x="36" y="51"/>
                  </a:lnTo>
                  <a:lnTo>
                    <a:pt x="46" y="29"/>
                  </a:lnTo>
                  <a:lnTo>
                    <a:pt x="59" y="0"/>
                  </a:lnTo>
                  <a:lnTo>
                    <a:pt x="0" y="33"/>
                  </a:lnTo>
                  <a:lnTo>
                    <a:pt x="0" y="33"/>
                  </a:lnTo>
                  <a:lnTo>
                    <a:pt x="3" y="40"/>
                  </a:lnTo>
                  <a:lnTo>
                    <a:pt x="13" y="53"/>
                  </a:lnTo>
                  <a:lnTo>
                    <a:pt x="19" y="60"/>
                  </a:lnTo>
                  <a:lnTo>
                    <a:pt x="23" y="66"/>
                  </a:lnTo>
                  <a:lnTo>
                    <a:pt x="28" y="68"/>
                  </a:lnTo>
                  <a:lnTo>
                    <a:pt x="29" y="68"/>
                  </a:lnTo>
                  <a:lnTo>
                    <a:pt x="30" y="67"/>
                  </a:lnTo>
                  <a:lnTo>
                    <a:pt x="30" y="67"/>
                  </a:lnTo>
                  <a:close/>
                </a:path>
              </a:pathLst>
            </a:custGeom>
            <a:solidFill>
              <a:srgbClr val="FFC000"/>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253" name="Freeform 72"/>
            <p:cNvSpPr>
              <a:spLocks/>
            </p:cNvSpPr>
            <p:nvPr/>
          </p:nvSpPr>
          <p:spPr bwMode="auto">
            <a:xfrm>
              <a:off x="7651914" y="2429828"/>
              <a:ext cx="830955" cy="1641024"/>
            </a:xfrm>
            <a:custGeom>
              <a:avLst/>
              <a:gdLst>
                <a:gd name="T0" fmla="*/ 3753 w 3909"/>
                <a:gd name="T1" fmla="*/ 1411 h 8987"/>
                <a:gd name="T2" fmla="*/ 3762 w 3909"/>
                <a:gd name="T3" fmla="*/ 858 h 8987"/>
                <a:gd name="T4" fmla="*/ 3412 w 3909"/>
                <a:gd name="T5" fmla="*/ 495 h 8987"/>
                <a:gd name="T6" fmla="*/ 3027 w 3909"/>
                <a:gd name="T7" fmla="*/ 217 h 8987"/>
                <a:gd name="T8" fmla="*/ 2628 w 3909"/>
                <a:gd name="T9" fmla="*/ 64 h 8987"/>
                <a:gd name="T10" fmla="*/ 2435 w 3909"/>
                <a:gd name="T11" fmla="*/ 444 h 8987"/>
                <a:gd name="T12" fmla="*/ 1941 w 3909"/>
                <a:gd name="T13" fmla="*/ 824 h 8987"/>
                <a:gd name="T14" fmla="*/ 1440 w 3909"/>
                <a:gd name="T15" fmla="*/ 1327 h 8987"/>
                <a:gd name="T16" fmla="*/ 1152 w 3909"/>
                <a:gd name="T17" fmla="*/ 2295 h 8987"/>
                <a:gd name="T18" fmla="*/ 733 w 3909"/>
                <a:gd name="T19" fmla="*/ 3480 h 8987"/>
                <a:gd name="T20" fmla="*/ 406 w 3909"/>
                <a:gd name="T21" fmla="*/ 3806 h 8987"/>
                <a:gd name="T22" fmla="*/ 294 w 3909"/>
                <a:gd name="T23" fmla="*/ 5120 h 8987"/>
                <a:gd name="T24" fmla="*/ 387 w 3909"/>
                <a:gd name="T25" fmla="*/ 5724 h 8987"/>
                <a:gd name="T26" fmla="*/ 224 w 3909"/>
                <a:gd name="T27" fmla="*/ 6562 h 8987"/>
                <a:gd name="T28" fmla="*/ 102 w 3909"/>
                <a:gd name="T29" fmla="*/ 7011 h 8987"/>
                <a:gd name="T30" fmla="*/ 92 w 3909"/>
                <a:gd name="T31" fmla="*/ 7306 h 8987"/>
                <a:gd name="T32" fmla="*/ 105 w 3909"/>
                <a:gd name="T33" fmla="*/ 7340 h 8987"/>
                <a:gd name="T34" fmla="*/ 121 w 3909"/>
                <a:gd name="T35" fmla="*/ 7321 h 8987"/>
                <a:gd name="T36" fmla="*/ 123 w 3909"/>
                <a:gd name="T37" fmla="*/ 7492 h 8987"/>
                <a:gd name="T38" fmla="*/ 238 w 3909"/>
                <a:gd name="T39" fmla="*/ 7654 h 8987"/>
                <a:gd name="T40" fmla="*/ 328 w 3909"/>
                <a:gd name="T41" fmla="*/ 8091 h 8987"/>
                <a:gd name="T42" fmla="*/ 496 w 3909"/>
                <a:gd name="T43" fmla="*/ 8537 h 8987"/>
                <a:gd name="T44" fmla="*/ 572 w 3909"/>
                <a:gd name="T45" fmla="*/ 8898 h 8987"/>
                <a:gd name="T46" fmla="*/ 919 w 3909"/>
                <a:gd name="T47" fmla="*/ 8945 h 8987"/>
                <a:gd name="T48" fmla="*/ 1063 w 3909"/>
                <a:gd name="T49" fmla="*/ 8605 h 8987"/>
                <a:gd name="T50" fmla="*/ 1530 w 3909"/>
                <a:gd name="T51" fmla="*/ 8356 h 8987"/>
                <a:gd name="T52" fmla="*/ 1653 w 3909"/>
                <a:gd name="T53" fmla="*/ 7840 h 8987"/>
                <a:gd name="T54" fmla="*/ 1604 w 3909"/>
                <a:gd name="T55" fmla="*/ 7551 h 8987"/>
                <a:gd name="T56" fmla="*/ 1698 w 3909"/>
                <a:gd name="T57" fmla="*/ 7404 h 8987"/>
                <a:gd name="T58" fmla="*/ 1591 w 3909"/>
                <a:gd name="T59" fmla="*/ 7375 h 8987"/>
                <a:gd name="T60" fmla="*/ 1452 w 3909"/>
                <a:gd name="T61" fmla="*/ 7322 h 8987"/>
                <a:gd name="T62" fmla="*/ 1590 w 3909"/>
                <a:gd name="T63" fmla="*/ 7253 h 8987"/>
                <a:gd name="T64" fmla="*/ 1542 w 3909"/>
                <a:gd name="T65" fmla="*/ 7137 h 8987"/>
                <a:gd name="T66" fmla="*/ 1950 w 3909"/>
                <a:gd name="T67" fmla="*/ 6927 h 8987"/>
                <a:gd name="T68" fmla="*/ 2099 w 3909"/>
                <a:gd name="T69" fmla="*/ 6851 h 8987"/>
                <a:gd name="T70" fmla="*/ 2184 w 3909"/>
                <a:gd name="T71" fmla="*/ 6893 h 8987"/>
                <a:gd name="T72" fmla="*/ 1956 w 3909"/>
                <a:gd name="T73" fmla="*/ 6801 h 8987"/>
                <a:gd name="T74" fmla="*/ 1772 w 3909"/>
                <a:gd name="T75" fmla="*/ 6737 h 8987"/>
                <a:gd name="T76" fmla="*/ 1504 w 3909"/>
                <a:gd name="T77" fmla="*/ 6633 h 8987"/>
                <a:gd name="T78" fmla="*/ 1869 w 3909"/>
                <a:gd name="T79" fmla="*/ 6670 h 8987"/>
                <a:gd name="T80" fmla="*/ 1870 w 3909"/>
                <a:gd name="T81" fmla="*/ 6523 h 8987"/>
                <a:gd name="T82" fmla="*/ 2062 w 3909"/>
                <a:gd name="T83" fmla="*/ 6674 h 8987"/>
                <a:gd name="T84" fmla="*/ 2277 w 3909"/>
                <a:gd name="T85" fmla="*/ 6493 h 8987"/>
                <a:gd name="T86" fmla="*/ 2194 w 3909"/>
                <a:gd name="T87" fmla="*/ 6202 h 8987"/>
                <a:gd name="T88" fmla="*/ 2009 w 3909"/>
                <a:gd name="T89" fmla="*/ 6022 h 8987"/>
                <a:gd name="T90" fmla="*/ 1852 w 3909"/>
                <a:gd name="T91" fmla="*/ 5973 h 8987"/>
                <a:gd name="T92" fmla="*/ 1813 w 3909"/>
                <a:gd name="T93" fmla="*/ 5721 h 8987"/>
                <a:gd name="T94" fmla="*/ 1870 w 3909"/>
                <a:gd name="T95" fmla="*/ 5362 h 8987"/>
                <a:gd name="T96" fmla="*/ 1877 w 3909"/>
                <a:gd name="T97" fmla="*/ 5053 h 8987"/>
                <a:gd name="T98" fmla="*/ 1916 w 3909"/>
                <a:gd name="T99" fmla="*/ 4851 h 8987"/>
                <a:gd name="T100" fmla="*/ 2019 w 3909"/>
                <a:gd name="T101" fmla="*/ 4588 h 8987"/>
                <a:gd name="T102" fmla="*/ 2172 w 3909"/>
                <a:gd name="T103" fmla="*/ 4540 h 8987"/>
                <a:gd name="T104" fmla="*/ 2413 w 3909"/>
                <a:gd name="T105" fmla="*/ 4248 h 8987"/>
                <a:gd name="T106" fmla="*/ 2605 w 3909"/>
                <a:gd name="T107" fmla="*/ 4124 h 8987"/>
                <a:gd name="T108" fmla="*/ 3037 w 3909"/>
                <a:gd name="T109" fmla="*/ 3559 h 8987"/>
                <a:gd name="T110" fmla="*/ 3072 w 3909"/>
                <a:gd name="T111" fmla="*/ 3482 h 8987"/>
                <a:gd name="T112" fmla="*/ 3018 w 3909"/>
                <a:gd name="T113" fmla="*/ 3291 h 8987"/>
                <a:gd name="T114" fmla="*/ 3121 w 3909"/>
                <a:gd name="T115" fmla="*/ 2961 h 8987"/>
                <a:gd name="T116" fmla="*/ 3205 w 3909"/>
                <a:gd name="T117" fmla="*/ 2708 h 8987"/>
                <a:gd name="T118" fmla="*/ 3354 w 3909"/>
                <a:gd name="T119" fmla="*/ 2544 h 8987"/>
                <a:gd name="T120" fmla="*/ 3497 w 3909"/>
                <a:gd name="T121" fmla="*/ 2516 h 8987"/>
                <a:gd name="T122" fmla="*/ 3887 w 3909"/>
                <a:gd name="T123" fmla="*/ 2470 h 8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909" h="8987">
                  <a:moveTo>
                    <a:pt x="3757" y="2218"/>
                  </a:moveTo>
                  <a:lnTo>
                    <a:pt x="3736" y="2082"/>
                  </a:lnTo>
                  <a:lnTo>
                    <a:pt x="3848" y="1869"/>
                  </a:lnTo>
                  <a:lnTo>
                    <a:pt x="3757" y="1807"/>
                  </a:lnTo>
                  <a:lnTo>
                    <a:pt x="3687" y="1459"/>
                  </a:lnTo>
                  <a:lnTo>
                    <a:pt x="3753" y="1411"/>
                  </a:lnTo>
                  <a:lnTo>
                    <a:pt x="3746" y="1312"/>
                  </a:lnTo>
                  <a:lnTo>
                    <a:pt x="3695" y="1256"/>
                  </a:lnTo>
                  <a:lnTo>
                    <a:pt x="3724" y="1153"/>
                  </a:lnTo>
                  <a:lnTo>
                    <a:pt x="3713" y="978"/>
                  </a:lnTo>
                  <a:lnTo>
                    <a:pt x="3759" y="930"/>
                  </a:lnTo>
                  <a:lnTo>
                    <a:pt x="3762" y="858"/>
                  </a:lnTo>
                  <a:lnTo>
                    <a:pt x="3701" y="798"/>
                  </a:lnTo>
                  <a:lnTo>
                    <a:pt x="3684" y="706"/>
                  </a:lnTo>
                  <a:lnTo>
                    <a:pt x="3634" y="736"/>
                  </a:lnTo>
                  <a:lnTo>
                    <a:pt x="3607" y="729"/>
                  </a:lnTo>
                  <a:lnTo>
                    <a:pt x="3536" y="544"/>
                  </a:lnTo>
                  <a:lnTo>
                    <a:pt x="3412" y="495"/>
                  </a:lnTo>
                  <a:lnTo>
                    <a:pt x="3375" y="466"/>
                  </a:lnTo>
                  <a:lnTo>
                    <a:pt x="3282" y="473"/>
                  </a:lnTo>
                  <a:lnTo>
                    <a:pt x="3204" y="345"/>
                  </a:lnTo>
                  <a:lnTo>
                    <a:pt x="3130" y="332"/>
                  </a:lnTo>
                  <a:lnTo>
                    <a:pt x="3067" y="237"/>
                  </a:lnTo>
                  <a:lnTo>
                    <a:pt x="3027" y="217"/>
                  </a:lnTo>
                  <a:lnTo>
                    <a:pt x="2989" y="161"/>
                  </a:lnTo>
                  <a:lnTo>
                    <a:pt x="2932" y="111"/>
                  </a:lnTo>
                  <a:lnTo>
                    <a:pt x="2904" y="55"/>
                  </a:lnTo>
                  <a:lnTo>
                    <a:pt x="2817" y="0"/>
                  </a:lnTo>
                  <a:lnTo>
                    <a:pt x="2728" y="60"/>
                  </a:lnTo>
                  <a:lnTo>
                    <a:pt x="2628" y="64"/>
                  </a:lnTo>
                  <a:lnTo>
                    <a:pt x="2716" y="229"/>
                  </a:lnTo>
                  <a:lnTo>
                    <a:pt x="2562" y="436"/>
                  </a:lnTo>
                  <a:lnTo>
                    <a:pt x="2655" y="475"/>
                  </a:lnTo>
                  <a:lnTo>
                    <a:pt x="2645" y="515"/>
                  </a:lnTo>
                  <a:lnTo>
                    <a:pt x="2579" y="540"/>
                  </a:lnTo>
                  <a:lnTo>
                    <a:pt x="2435" y="444"/>
                  </a:lnTo>
                  <a:lnTo>
                    <a:pt x="2288" y="443"/>
                  </a:lnTo>
                  <a:lnTo>
                    <a:pt x="2214" y="371"/>
                  </a:lnTo>
                  <a:lnTo>
                    <a:pt x="2098" y="417"/>
                  </a:lnTo>
                  <a:lnTo>
                    <a:pt x="2035" y="813"/>
                  </a:lnTo>
                  <a:lnTo>
                    <a:pt x="1972" y="854"/>
                  </a:lnTo>
                  <a:lnTo>
                    <a:pt x="1941" y="824"/>
                  </a:lnTo>
                  <a:lnTo>
                    <a:pt x="1842" y="798"/>
                  </a:lnTo>
                  <a:lnTo>
                    <a:pt x="1779" y="845"/>
                  </a:lnTo>
                  <a:lnTo>
                    <a:pt x="1750" y="895"/>
                  </a:lnTo>
                  <a:lnTo>
                    <a:pt x="1653" y="940"/>
                  </a:lnTo>
                  <a:lnTo>
                    <a:pt x="1582" y="1249"/>
                  </a:lnTo>
                  <a:lnTo>
                    <a:pt x="1440" y="1327"/>
                  </a:lnTo>
                  <a:lnTo>
                    <a:pt x="1428" y="1429"/>
                  </a:lnTo>
                  <a:lnTo>
                    <a:pt x="1518" y="1491"/>
                  </a:lnTo>
                  <a:lnTo>
                    <a:pt x="1512" y="1634"/>
                  </a:lnTo>
                  <a:lnTo>
                    <a:pt x="1249" y="2052"/>
                  </a:lnTo>
                  <a:lnTo>
                    <a:pt x="1242" y="2271"/>
                  </a:lnTo>
                  <a:lnTo>
                    <a:pt x="1152" y="2295"/>
                  </a:lnTo>
                  <a:lnTo>
                    <a:pt x="982" y="2277"/>
                  </a:lnTo>
                  <a:lnTo>
                    <a:pt x="963" y="2353"/>
                  </a:lnTo>
                  <a:lnTo>
                    <a:pt x="1024" y="2505"/>
                  </a:lnTo>
                  <a:lnTo>
                    <a:pt x="965" y="2619"/>
                  </a:lnTo>
                  <a:lnTo>
                    <a:pt x="931" y="2871"/>
                  </a:lnTo>
                  <a:lnTo>
                    <a:pt x="733" y="3480"/>
                  </a:lnTo>
                  <a:lnTo>
                    <a:pt x="810" y="3543"/>
                  </a:lnTo>
                  <a:lnTo>
                    <a:pt x="870" y="3615"/>
                  </a:lnTo>
                  <a:lnTo>
                    <a:pt x="846" y="3778"/>
                  </a:lnTo>
                  <a:lnTo>
                    <a:pt x="786" y="3809"/>
                  </a:lnTo>
                  <a:lnTo>
                    <a:pt x="525" y="3748"/>
                  </a:lnTo>
                  <a:lnTo>
                    <a:pt x="406" y="3806"/>
                  </a:lnTo>
                  <a:lnTo>
                    <a:pt x="246" y="4261"/>
                  </a:lnTo>
                  <a:lnTo>
                    <a:pt x="212" y="4444"/>
                  </a:lnTo>
                  <a:lnTo>
                    <a:pt x="279" y="4533"/>
                  </a:lnTo>
                  <a:lnTo>
                    <a:pt x="267" y="4627"/>
                  </a:lnTo>
                  <a:lnTo>
                    <a:pt x="343" y="4968"/>
                  </a:lnTo>
                  <a:lnTo>
                    <a:pt x="294" y="5120"/>
                  </a:lnTo>
                  <a:lnTo>
                    <a:pt x="289" y="5246"/>
                  </a:lnTo>
                  <a:lnTo>
                    <a:pt x="420" y="5414"/>
                  </a:lnTo>
                  <a:lnTo>
                    <a:pt x="474" y="5448"/>
                  </a:lnTo>
                  <a:lnTo>
                    <a:pt x="508" y="5550"/>
                  </a:lnTo>
                  <a:lnTo>
                    <a:pt x="479" y="5670"/>
                  </a:lnTo>
                  <a:lnTo>
                    <a:pt x="387" y="5724"/>
                  </a:lnTo>
                  <a:lnTo>
                    <a:pt x="447" y="6088"/>
                  </a:lnTo>
                  <a:lnTo>
                    <a:pt x="396" y="6338"/>
                  </a:lnTo>
                  <a:lnTo>
                    <a:pt x="340" y="6415"/>
                  </a:lnTo>
                  <a:lnTo>
                    <a:pt x="273" y="6455"/>
                  </a:lnTo>
                  <a:lnTo>
                    <a:pt x="236" y="6475"/>
                  </a:lnTo>
                  <a:lnTo>
                    <a:pt x="224" y="6562"/>
                  </a:lnTo>
                  <a:lnTo>
                    <a:pt x="148" y="6682"/>
                  </a:lnTo>
                  <a:lnTo>
                    <a:pt x="153" y="6815"/>
                  </a:lnTo>
                  <a:lnTo>
                    <a:pt x="171" y="6927"/>
                  </a:lnTo>
                  <a:lnTo>
                    <a:pt x="138" y="6957"/>
                  </a:lnTo>
                  <a:lnTo>
                    <a:pt x="142" y="6984"/>
                  </a:lnTo>
                  <a:lnTo>
                    <a:pt x="102" y="7011"/>
                  </a:lnTo>
                  <a:lnTo>
                    <a:pt x="45" y="6912"/>
                  </a:lnTo>
                  <a:lnTo>
                    <a:pt x="0" y="6902"/>
                  </a:lnTo>
                  <a:lnTo>
                    <a:pt x="9" y="7081"/>
                  </a:lnTo>
                  <a:lnTo>
                    <a:pt x="37" y="7224"/>
                  </a:lnTo>
                  <a:lnTo>
                    <a:pt x="50" y="7271"/>
                  </a:lnTo>
                  <a:lnTo>
                    <a:pt x="92" y="7306"/>
                  </a:lnTo>
                  <a:lnTo>
                    <a:pt x="88" y="7360"/>
                  </a:lnTo>
                  <a:lnTo>
                    <a:pt x="105" y="7372"/>
                  </a:lnTo>
                  <a:lnTo>
                    <a:pt x="105" y="7372"/>
                  </a:lnTo>
                  <a:lnTo>
                    <a:pt x="105" y="7365"/>
                  </a:lnTo>
                  <a:lnTo>
                    <a:pt x="105" y="7349"/>
                  </a:lnTo>
                  <a:lnTo>
                    <a:pt x="105" y="7340"/>
                  </a:lnTo>
                  <a:lnTo>
                    <a:pt x="106" y="7332"/>
                  </a:lnTo>
                  <a:lnTo>
                    <a:pt x="108" y="7326"/>
                  </a:lnTo>
                  <a:lnTo>
                    <a:pt x="109" y="7324"/>
                  </a:lnTo>
                  <a:lnTo>
                    <a:pt x="112" y="7323"/>
                  </a:lnTo>
                  <a:lnTo>
                    <a:pt x="112" y="7323"/>
                  </a:lnTo>
                  <a:lnTo>
                    <a:pt x="121" y="7321"/>
                  </a:lnTo>
                  <a:lnTo>
                    <a:pt x="132" y="7320"/>
                  </a:lnTo>
                  <a:lnTo>
                    <a:pt x="145" y="7320"/>
                  </a:lnTo>
                  <a:lnTo>
                    <a:pt x="195" y="7372"/>
                  </a:lnTo>
                  <a:lnTo>
                    <a:pt x="76" y="7442"/>
                  </a:lnTo>
                  <a:lnTo>
                    <a:pt x="69" y="7476"/>
                  </a:lnTo>
                  <a:lnTo>
                    <a:pt x="123" y="7492"/>
                  </a:lnTo>
                  <a:lnTo>
                    <a:pt x="160" y="7474"/>
                  </a:lnTo>
                  <a:lnTo>
                    <a:pt x="193" y="7488"/>
                  </a:lnTo>
                  <a:lnTo>
                    <a:pt x="193" y="7531"/>
                  </a:lnTo>
                  <a:lnTo>
                    <a:pt x="181" y="7561"/>
                  </a:lnTo>
                  <a:lnTo>
                    <a:pt x="194" y="7614"/>
                  </a:lnTo>
                  <a:lnTo>
                    <a:pt x="238" y="7654"/>
                  </a:lnTo>
                  <a:lnTo>
                    <a:pt x="228" y="7684"/>
                  </a:lnTo>
                  <a:lnTo>
                    <a:pt x="172" y="7697"/>
                  </a:lnTo>
                  <a:lnTo>
                    <a:pt x="219" y="7760"/>
                  </a:lnTo>
                  <a:lnTo>
                    <a:pt x="246" y="7879"/>
                  </a:lnTo>
                  <a:lnTo>
                    <a:pt x="297" y="7909"/>
                  </a:lnTo>
                  <a:lnTo>
                    <a:pt x="328" y="8091"/>
                  </a:lnTo>
                  <a:lnTo>
                    <a:pt x="551" y="8328"/>
                  </a:lnTo>
                  <a:lnTo>
                    <a:pt x="544" y="8394"/>
                  </a:lnTo>
                  <a:lnTo>
                    <a:pt x="472" y="8388"/>
                  </a:lnTo>
                  <a:lnTo>
                    <a:pt x="472" y="8421"/>
                  </a:lnTo>
                  <a:lnTo>
                    <a:pt x="518" y="8497"/>
                  </a:lnTo>
                  <a:lnTo>
                    <a:pt x="496" y="8537"/>
                  </a:lnTo>
                  <a:lnTo>
                    <a:pt x="473" y="8541"/>
                  </a:lnTo>
                  <a:lnTo>
                    <a:pt x="439" y="8512"/>
                  </a:lnTo>
                  <a:lnTo>
                    <a:pt x="423" y="8551"/>
                  </a:lnTo>
                  <a:lnTo>
                    <a:pt x="584" y="8786"/>
                  </a:lnTo>
                  <a:lnTo>
                    <a:pt x="552" y="8862"/>
                  </a:lnTo>
                  <a:lnTo>
                    <a:pt x="572" y="8898"/>
                  </a:lnTo>
                  <a:lnTo>
                    <a:pt x="523" y="8912"/>
                  </a:lnTo>
                  <a:lnTo>
                    <a:pt x="519" y="8969"/>
                  </a:lnTo>
                  <a:lnTo>
                    <a:pt x="633" y="8961"/>
                  </a:lnTo>
                  <a:lnTo>
                    <a:pt x="670" y="8987"/>
                  </a:lnTo>
                  <a:lnTo>
                    <a:pt x="819" y="8923"/>
                  </a:lnTo>
                  <a:lnTo>
                    <a:pt x="919" y="8945"/>
                  </a:lnTo>
                  <a:lnTo>
                    <a:pt x="960" y="8938"/>
                  </a:lnTo>
                  <a:lnTo>
                    <a:pt x="969" y="8858"/>
                  </a:lnTo>
                  <a:lnTo>
                    <a:pt x="917" y="8759"/>
                  </a:lnTo>
                  <a:lnTo>
                    <a:pt x="990" y="8672"/>
                  </a:lnTo>
                  <a:lnTo>
                    <a:pt x="1003" y="8589"/>
                  </a:lnTo>
                  <a:lnTo>
                    <a:pt x="1063" y="8605"/>
                  </a:lnTo>
                  <a:lnTo>
                    <a:pt x="1096" y="8528"/>
                  </a:lnTo>
                  <a:lnTo>
                    <a:pt x="1218" y="8504"/>
                  </a:lnTo>
                  <a:lnTo>
                    <a:pt x="1249" y="8541"/>
                  </a:lnTo>
                  <a:lnTo>
                    <a:pt x="1355" y="8526"/>
                  </a:lnTo>
                  <a:lnTo>
                    <a:pt x="1435" y="8562"/>
                  </a:lnTo>
                  <a:lnTo>
                    <a:pt x="1530" y="8356"/>
                  </a:lnTo>
                  <a:lnTo>
                    <a:pt x="1576" y="8192"/>
                  </a:lnTo>
                  <a:lnTo>
                    <a:pt x="1575" y="8096"/>
                  </a:lnTo>
                  <a:lnTo>
                    <a:pt x="1610" y="8023"/>
                  </a:lnTo>
                  <a:lnTo>
                    <a:pt x="1590" y="7947"/>
                  </a:lnTo>
                  <a:lnTo>
                    <a:pt x="1592" y="7900"/>
                  </a:lnTo>
                  <a:lnTo>
                    <a:pt x="1653" y="7840"/>
                  </a:lnTo>
                  <a:lnTo>
                    <a:pt x="1655" y="7776"/>
                  </a:lnTo>
                  <a:lnTo>
                    <a:pt x="1621" y="7747"/>
                  </a:lnTo>
                  <a:lnTo>
                    <a:pt x="1665" y="7701"/>
                  </a:lnTo>
                  <a:lnTo>
                    <a:pt x="1650" y="7657"/>
                  </a:lnTo>
                  <a:lnTo>
                    <a:pt x="1584" y="7611"/>
                  </a:lnTo>
                  <a:lnTo>
                    <a:pt x="1604" y="7551"/>
                  </a:lnTo>
                  <a:lnTo>
                    <a:pt x="1647" y="7588"/>
                  </a:lnTo>
                  <a:lnTo>
                    <a:pt x="1683" y="7550"/>
                  </a:lnTo>
                  <a:lnTo>
                    <a:pt x="1643" y="7508"/>
                  </a:lnTo>
                  <a:lnTo>
                    <a:pt x="1679" y="7461"/>
                  </a:lnTo>
                  <a:lnTo>
                    <a:pt x="1655" y="7412"/>
                  </a:lnTo>
                  <a:lnTo>
                    <a:pt x="1698" y="7404"/>
                  </a:lnTo>
                  <a:lnTo>
                    <a:pt x="1688" y="7342"/>
                  </a:lnTo>
                  <a:lnTo>
                    <a:pt x="1587" y="7276"/>
                  </a:lnTo>
                  <a:lnTo>
                    <a:pt x="1586" y="7298"/>
                  </a:lnTo>
                  <a:lnTo>
                    <a:pt x="1569" y="7321"/>
                  </a:lnTo>
                  <a:lnTo>
                    <a:pt x="1581" y="7342"/>
                  </a:lnTo>
                  <a:lnTo>
                    <a:pt x="1591" y="7375"/>
                  </a:lnTo>
                  <a:lnTo>
                    <a:pt x="1580" y="7388"/>
                  </a:lnTo>
                  <a:lnTo>
                    <a:pt x="1561" y="7378"/>
                  </a:lnTo>
                  <a:lnTo>
                    <a:pt x="1541" y="7347"/>
                  </a:lnTo>
                  <a:lnTo>
                    <a:pt x="1519" y="7343"/>
                  </a:lnTo>
                  <a:lnTo>
                    <a:pt x="1484" y="7352"/>
                  </a:lnTo>
                  <a:lnTo>
                    <a:pt x="1452" y="7322"/>
                  </a:lnTo>
                  <a:lnTo>
                    <a:pt x="1443" y="7298"/>
                  </a:lnTo>
                  <a:lnTo>
                    <a:pt x="1470" y="7285"/>
                  </a:lnTo>
                  <a:lnTo>
                    <a:pt x="1503" y="7303"/>
                  </a:lnTo>
                  <a:lnTo>
                    <a:pt x="1550" y="7294"/>
                  </a:lnTo>
                  <a:lnTo>
                    <a:pt x="1587" y="7276"/>
                  </a:lnTo>
                  <a:lnTo>
                    <a:pt x="1590" y="7253"/>
                  </a:lnTo>
                  <a:lnTo>
                    <a:pt x="1667" y="7285"/>
                  </a:lnTo>
                  <a:lnTo>
                    <a:pt x="1701" y="7262"/>
                  </a:lnTo>
                  <a:lnTo>
                    <a:pt x="1676" y="7199"/>
                  </a:lnTo>
                  <a:lnTo>
                    <a:pt x="1533" y="7204"/>
                  </a:lnTo>
                  <a:lnTo>
                    <a:pt x="1497" y="7160"/>
                  </a:lnTo>
                  <a:lnTo>
                    <a:pt x="1542" y="7137"/>
                  </a:lnTo>
                  <a:lnTo>
                    <a:pt x="1716" y="7166"/>
                  </a:lnTo>
                  <a:lnTo>
                    <a:pt x="1770" y="7138"/>
                  </a:lnTo>
                  <a:lnTo>
                    <a:pt x="1772" y="7086"/>
                  </a:lnTo>
                  <a:lnTo>
                    <a:pt x="1862" y="7071"/>
                  </a:lnTo>
                  <a:lnTo>
                    <a:pt x="1925" y="7004"/>
                  </a:lnTo>
                  <a:lnTo>
                    <a:pt x="1950" y="6927"/>
                  </a:lnTo>
                  <a:lnTo>
                    <a:pt x="1975" y="6951"/>
                  </a:lnTo>
                  <a:lnTo>
                    <a:pt x="1981" y="7001"/>
                  </a:lnTo>
                  <a:lnTo>
                    <a:pt x="2032" y="6996"/>
                  </a:lnTo>
                  <a:lnTo>
                    <a:pt x="2054" y="6920"/>
                  </a:lnTo>
                  <a:lnTo>
                    <a:pt x="2087" y="6910"/>
                  </a:lnTo>
                  <a:lnTo>
                    <a:pt x="2099" y="6851"/>
                  </a:lnTo>
                  <a:lnTo>
                    <a:pt x="2117" y="6886"/>
                  </a:lnTo>
                  <a:lnTo>
                    <a:pt x="2104" y="6913"/>
                  </a:lnTo>
                  <a:lnTo>
                    <a:pt x="2137" y="6940"/>
                  </a:lnTo>
                  <a:lnTo>
                    <a:pt x="2164" y="6955"/>
                  </a:lnTo>
                  <a:lnTo>
                    <a:pt x="2184" y="6918"/>
                  </a:lnTo>
                  <a:lnTo>
                    <a:pt x="2184" y="6893"/>
                  </a:lnTo>
                  <a:lnTo>
                    <a:pt x="2143" y="6849"/>
                  </a:lnTo>
                  <a:lnTo>
                    <a:pt x="2120" y="6824"/>
                  </a:lnTo>
                  <a:lnTo>
                    <a:pt x="2126" y="6784"/>
                  </a:lnTo>
                  <a:lnTo>
                    <a:pt x="2086" y="6757"/>
                  </a:lnTo>
                  <a:lnTo>
                    <a:pt x="2026" y="6788"/>
                  </a:lnTo>
                  <a:lnTo>
                    <a:pt x="1956" y="6801"/>
                  </a:lnTo>
                  <a:lnTo>
                    <a:pt x="1860" y="6783"/>
                  </a:lnTo>
                  <a:lnTo>
                    <a:pt x="1826" y="6819"/>
                  </a:lnTo>
                  <a:lnTo>
                    <a:pt x="1800" y="6793"/>
                  </a:lnTo>
                  <a:lnTo>
                    <a:pt x="1812" y="6747"/>
                  </a:lnTo>
                  <a:lnTo>
                    <a:pt x="1785" y="6700"/>
                  </a:lnTo>
                  <a:lnTo>
                    <a:pt x="1772" y="6737"/>
                  </a:lnTo>
                  <a:lnTo>
                    <a:pt x="1698" y="6705"/>
                  </a:lnTo>
                  <a:lnTo>
                    <a:pt x="1668" y="6668"/>
                  </a:lnTo>
                  <a:lnTo>
                    <a:pt x="1635" y="6685"/>
                  </a:lnTo>
                  <a:lnTo>
                    <a:pt x="1509" y="6699"/>
                  </a:lnTo>
                  <a:lnTo>
                    <a:pt x="1455" y="6657"/>
                  </a:lnTo>
                  <a:lnTo>
                    <a:pt x="1504" y="6633"/>
                  </a:lnTo>
                  <a:lnTo>
                    <a:pt x="1608" y="6656"/>
                  </a:lnTo>
                  <a:lnTo>
                    <a:pt x="1618" y="6612"/>
                  </a:lnTo>
                  <a:lnTo>
                    <a:pt x="1682" y="6634"/>
                  </a:lnTo>
                  <a:lnTo>
                    <a:pt x="1747" y="6601"/>
                  </a:lnTo>
                  <a:lnTo>
                    <a:pt x="1835" y="6677"/>
                  </a:lnTo>
                  <a:lnTo>
                    <a:pt x="1869" y="6670"/>
                  </a:lnTo>
                  <a:lnTo>
                    <a:pt x="1844" y="6593"/>
                  </a:lnTo>
                  <a:lnTo>
                    <a:pt x="1929" y="6689"/>
                  </a:lnTo>
                  <a:lnTo>
                    <a:pt x="1942" y="6709"/>
                  </a:lnTo>
                  <a:lnTo>
                    <a:pt x="1968" y="6676"/>
                  </a:lnTo>
                  <a:lnTo>
                    <a:pt x="1955" y="6609"/>
                  </a:lnTo>
                  <a:lnTo>
                    <a:pt x="1870" y="6523"/>
                  </a:lnTo>
                  <a:lnTo>
                    <a:pt x="1890" y="6481"/>
                  </a:lnTo>
                  <a:lnTo>
                    <a:pt x="1947" y="6546"/>
                  </a:lnTo>
                  <a:lnTo>
                    <a:pt x="1997" y="6552"/>
                  </a:lnTo>
                  <a:lnTo>
                    <a:pt x="1998" y="6701"/>
                  </a:lnTo>
                  <a:lnTo>
                    <a:pt x="2026" y="6721"/>
                  </a:lnTo>
                  <a:lnTo>
                    <a:pt x="2062" y="6674"/>
                  </a:lnTo>
                  <a:lnTo>
                    <a:pt x="2088" y="6681"/>
                  </a:lnTo>
                  <a:lnTo>
                    <a:pt x="2165" y="6653"/>
                  </a:lnTo>
                  <a:lnTo>
                    <a:pt x="2241" y="6603"/>
                  </a:lnTo>
                  <a:lnTo>
                    <a:pt x="2254" y="6566"/>
                  </a:lnTo>
                  <a:lnTo>
                    <a:pt x="2290" y="6523"/>
                  </a:lnTo>
                  <a:lnTo>
                    <a:pt x="2277" y="6493"/>
                  </a:lnTo>
                  <a:lnTo>
                    <a:pt x="2300" y="6459"/>
                  </a:lnTo>
                  <a:lnTo>
                    <a:pt x="2282" y="6347"/>
                  </a:lnTo>
                  <a:lnTo>
                    <a:pt x="2251" y="6288"/>
                  </a:lnTo>
                  <a:lnTo>
                    <a:pt x="2184" y="6252"/>
                  </a:lnTo>
                  <a:lnTo>
                    <a:pt x="2161" y="6225"/>
                  </a:lnTo>
                  <a:lnTo>
                    <a:pt x="2194" y="6202"/>
                  </a:lnTo>
                  <a:lnTo>
                    <a:pt x="2174" y="6165"/>
                  </a:lnTo>
                  <a:lnTo>
                    <a:pt x="2154" y="6146"/>
                  </a:lnTo>
                  <a:lnTo>
                    <a:pt x="2117" y="6156"/>
                  </a:lnTo>
                  <a:lnTo>
                    <a:pt x="2096" y="6113"/>
                  </a:lnTo>
                  <a:lnTo>
                    <a:pt x="2039" y="6061"/>
                  </a:lnTo>
                  <a:lnTo>
                    <a:pt x="2009" y="6022"/>
                  </a:lnTo>
                  <a:lnTo>
                    <a:pt x="1962" y="6038"/>
                  </a:lnTo>
                  <a:lnTo>
                    <a:pt x="1922" y="5981"/>
                  </a:lnTo>
                  <a:lnTo>
                    <a:pt x="1889" y="6003"/>
                  </a:lnTo>
                  <a:lnTo>
                    <a:pt x="1853" y="6056"/>
                  </a:lnTo>
                  <a:lnTo>
                    <a:pt x="1835" y="6029"/>
                  </a:lnTo>
                  <a:lnTo>
                    <a:pt x="1852" y="5973"/>
                  </a:lnTo>
                  <a:lnTo>
                    <a:pt x="1789" y="5957"/>
                  </a:lnTo>
                  <a:lnTo>
                    <a:pt x="1802" y="5924"/>
                  </a:lnTo>
                  <a:lnTo>
                    <a:pt x="1855" y="5922"/>
                  </a:lnTo>
                  <a:lnTo>
                    <a:pt x="1851" y="5890"/>
                  </a:lnTo>
                  <a:lnTo>
                    <a:pt x="1790" y="5778"/>
                  </a:lnTo>
                  <a:lnTo>
                    <a:pt x="1813" y="5721"/>
                  </a:lnTo>
                  <a:lnTo>
                    <a:pt x="1772" y="5585"/>
                  </a:lnTo>
                  <a:lnTo>
                    <a:pt x="1802" y="5548"/>
                  </a:lnTo>
                  <a:lnTo>
                    <a:pt x="1777" y="5489"/>
                  </a:lnTo>
                  <a:lnTo>
                    <a:pt x="1773" y="5313"/>
                  </a:lnTo>
                  <a:lnTo>
                    <a:pt x="1847" y="5315"/>
                  </a:lnTo>
                  <a:lnTo>
                    <a:pt x="1870" y="5362"/>
                  </a:lnTo>
                  <a:lnTo>
                    <a:pt x="1883" y="5325"/>
                  </a:lnTo>
                  <a:lnTo>
                    <a:pt x="1845" y="5299"/>
                  </a:lnTo>
                  <a:lnTo>
                    <a:pt x="1845" y="5233"/>
                  </a:lnTo>
                  <a:lnTo>
                    <a:pt x="1825" y="5186"/>
                  </a:lnTo>
                  <a:lnTo>
                    <a:pt x="1848" y="5149"/>
                  </a:lnTo>
                  <a:lnTo>
                    <a:pt x="1877" y="5053"/>
                  </a:lnTo>
                  <a:lnTo>
                    <a:pt x="1917" y="5007"/>
                  </a:lnTo>
                  <a:lnTo>
                    <a:pt x="1919" y="4953"/>
                  </a:lnTo>
                  <a:lnTo>
                    <a:pt x="1839" y="4907"/>
                  </a:lnTo>
                  <a:lnTo>
                    <a:pt x="1832" y="4834"/>
                  </a:lnTo>
                  <a:lnTo>
                    <a:pt x="1861" y="4800"/>
                  </a:lnTo>
                  <a:lnTo>
                    <a:pt x="1916" y="4851"/>
                  </a:lnTo>
                  <a:lnTo>
                    <a:pt x="1941" y="4807"/>
                  </a:lnTo>
                  <a:lnTo>
                    <a:pt x="1998" y="4779"/>
                  </a:lnTo>
                  <a:lnTo>
                    <a:pt x="2020" y="4677"/>
                  </a:lnTo>
                  <a:lnTo>
                    <a:pt x="1993" y="4611"/>
                  </a:lnTo>
                  <a:lnTo>
                    <a:pt x="1979" y="4541"/>
                  </a:lnTo>
                  <a:lnTo>
                    <a:pt x="2019" y="4588"/>
                  </a:lnTo>
                  <a:lnTo>
                    <a:pt x="2049" y="4590"/>
                  </a:lnTo>
                  <a:lnTo>
                    <a:pt x="2053" y="4627"/>
                  </a:lnTo>
                  <a:lnTo>
                    <a:pt x="2083" y="4623"/>
                  </a:lnTo>
                  <a:lnTo>
                    <a:pt x="2093" y="4560"/>
                  </a:lnTo>
                  <a:lnTo>
                    <a:pt x="2146" y="4580"/>
                  </a:lnTo>
                  <a:lnTo>
                    <a:pt x="2172" y="4540"/>
                  </a:lnTo>
                  <a:lnTo>
                    <a:pt x="2152" y="4480"/>
                  </a:lnTo>
                  <a:lnTo>
                    <a:pt x="2201" y="4416"/>
                  </a:lnTo>
                  <a:lnTo>
                    <a:pt x="2241" y="4389"/>
                  </a:lnTo>
                  <a:lnTo>
                    <a:pt x="2270" y="4282"/>
                  </a:lnTo>
                  <a:lnTo>
                    <a:pt x="2360" y="4282"/>
                  </a:lnTo>
                  <a:lnTo>
                    <a:pt x="2413" y="4248"/>
                  </a:lnTo>
                  <a:lnTo>
                    <a:pt x="2428" y="4159"/>
                  </a:lnTo>
                  <a:lnTo>
                    <a:pt x="2458" y="4135"/>
                  </a:lnTo>
                  <a:lnTo>
                    <a:pt x="2475" y="4149"/>
                  </a:lnTo>
                  <a:lnTo>
                    <a:pt x="2495" y="4099"/>
                  </a:lnTo>
                  <a:lnTo>
                    <a:pt x="2562" y="4168"/>
                  </a:lnTo>
                  <a:lnTo>
                    <a:pt x="2605" y="4124"/>
                  </a:lnTo>
                  <a:lnTo>
                    <a:pt x="2608" y="4061"/>
                  </a:lnTo>
                  <a:lnTo>
                    <a:pt x="2677" y="3990"/>
                  </a:lnTo>
                  <a:lnTo>
                    <a:pt x="2705" y="4040"/>
                  </a:lnTo>
                  <a:lnTo>
                    <a:pt x="2942" y="3785"/>
                  </a:lnTo>
                  <a:lnTo>
                    <a:pt x="3004" y="3626"/>
                  </a:lnTo>
                  <a:lnTo>
                    <a:pt x="3037" y="3559"/>
                  </a:lnTo>
                  <a:lnTo>
                    <a:pt x="3077" y="3552"/>
                  </a:lnTo>
                  <a:lnTo>
                    <a:pt x="3107" y="3541"/>
                  </a:lnTo>
                  <a:lnTo>
                    <a:pt x="3139" y="3515"/>
                  </a:lnTo>
                  <a:lnTo>
                    <a:pt x="3126" y="3498"/>
                  </a:lnTo>
                  <a:lnTo>
                    <a:pt x="3072" y="3519"/>
                  </a:lnTo>
                  <a:lnTo>
                    <a:pt x="3072" y="3482"/>
                  </a:lnTo>
                  <a:lnTo>
                    <a:pt x="3096" y="3459"/>
                  </a:lnTo>
                  <a:lnTo>
                    <a:pt x="3089" y="3412"/>
                  </a:lnTo>
                  <a:lnTo>
                    <a:pt x="3025" y="3400"/>
                  </a:lnTo>
                  <a:lnTo>
                    <a:pt x="2964" y="3304"/>
                  </a:lnTo>
                  <a:lnTo>
                    <a:pt x="3001" y="3324"/>
                  </a:lnTo>
                  <a:lnTo>
                    <a:pt x="3018" y="3291"/>
                  </a:lnTo>
                  <a:lnTo>
                    <a:pt x="2960" y="3234"/>
                  </a:lnTo>
                  <a:lnTo>
                    <a:pt x="3003" y="3142"/>
                  </a:lnTo>
                  <a:lnTo>
                    <a:pt x="3045" y="3144"/>
                  </a:lnTo>
                  <a:lnTo>
                    <a:pt x="3076" y="3097"/>
                  </a:lnTo>
                  <a:lnTo>
                    <a:pt x="3109" y="3080"/>
                  </a:lnTo>
                  <a:lnTo>
                    <a:pt x="3121" y="2961"/>
                  </a:lnTo>
                  <a:lnTo>
                    <a:pt x="3037" y="2859"/>
                  </a:lnTo>
                  <a:lnTo>
                    <a:pt x="3120" y="2818"/>
                  </a:lnTo>
                  <a:lnTo>
                    <a:pt x="3139" y="2752"/>
                  </a:lnTo>
                  <a:lnTo>
                    <a:pt x="3193" y="2794"/>
                  </a:lnTo>
                  <a:lnTo>
                    <a:pt x="3239" y="2784"/>
                  </a:lnTo>
                  <a:lnTo>
                    <a:pt x="3205" y="2708"/>
                  </a:lnTo>
                  <a:lnTo>
                    <a:pt x="3262" y="2700"/>
                  </a:lnTo>
                  <a:lnTo>
                    <a:pt x="3282" y="2667"/>
                  </a:lnTo>
                  <a:lnTo>
                    <a:pt x="3178" y="2589"/>
                  </a:lnTo>
                  <a:lnTo>
                    <a:pt x="3292" y="2631"/>
                  </a:lnTo>
                  <a:lnTo>
                    <a:pt x="3327" y="2574"/>
                  </a:lnTo>
                  <a:lnTo>
                    <a:pt x="3354" y="2544"/>
                  </a:lnTo>
                  <a:lnTo>
                    <a:pt x="3346" y="2477"/>
                  </a:lnTo>
                  <a:lnTo>
                    <a:pt x="3373" y="2447"/>
                  </a:lnTo>
                  <a:lnTo>
                    <a:pt x="3423" y="2530"/>
                  </a:lnTo>
                  <a:lnTo>
                    <a:pt x="3467" y="2446"/>
                  </a:lnTo>
                  <a:lnTo>
                    <a:pt x="3497" y="2463"/>
                  </a:lnTo>
                  <a:lnTo>
                    <a:pt x="3497" y="2516"/>
                  </a:lnTo>
                  <a:lnTo>
                    <a:pt x="3580" y="2549"/>
                  </a:lnTo>
                  <a:lnTo>
                    <a:pt x="3626" y="2472"/>
                  </a:lnTo>
                  <a:lnTo>
                    <a:pt x="3663" y="2484"/>
                  </a:lnTo>
                  <a:lnTo>
                    <a:pt x="3770" y="2464"/>
                  </a:lnTo>
                  <a:lnTo>
                    <a:pt x="3853" y="2513"/>
                  </a:lnTo>
                  <a:lnTo>
                    <a:pt x="3887" y="2470"/>
                  </a:lnTo>
                  <a:lnTo>
                    <a:pt x="3909" y="2460"/>
                  </a:lnTo>
                  <a:lnTo>
                    <a:pt x="3757" y="2218"/>
                  </a:lnTo>
                  <a:close/>
                </a:path>
              </a:pathLst>
            </a:custGeom>
            <a:solidFill>
              <a:schemeClr val="bg1">
                <a:lumMod val="85000"/>
              </a:schemeClr>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254" name="Freeform 73"/>
            <p:cNvSpPr>
              <a:spLocks/>
            </p:cNvSpPr>
            <p:nvPr/>
          </p:nvSpPr>
          <p:spPr bwMode="auto">
            <a:xfrm>
              <a:off x="8157712" y="3800694"/>
              <a:ext cx="14876" cy="16428"/>
            </a:xfrm>
            <a:custGeom>
              <a:avLst/>
              <a:gdLst>
                <a:gd name="T0" fmla="*/ 0 w 70"/>
                <a:gd name="T1" fmla="*/ 43 h 89"/>
                <a:gd name="T2" fmla="*/ 6 w 70"/>
                <a:gd name="T3" fmla="*/ 89 h 89"/>
                <a:gd name="T4" fmla="*/ 33 w 70"/>
                <a:gd name="T5" fmla="*/ 37 h 89"/>
                <a:gd name="T6" fmla="*/ 70 w 70"/>
                <a:gd name="T7" fmla="*/ 42 h 89"/>
                <a:gd name="T8" fmla="*/ 63 w 70"/>
                <a:gd name="T9" fmla="*/ 0 h 89"/>
                <a:gd name="T10" fmla="*/ 0 w 70"/>
                <a:gd name="T11" fmla="*/ 43 h 89"/>
              </a:gdLst>
              <a:ahLst/>
              <a:cxnLst>
                <a:cxn ang="0">
                  <a:pos x="T0" y="T1"/>
                </a:cxn>
                <a:cxn ang="0">
                  <a:pos x="T2" y="T3"/>
                </a:cxn>
                <a:cxn ang="0">
                  <a:pos x="T4" y="T5"/>
                </a:cxn>
                <a:cxn ang="0">
                  <a:pos x="T6" y="T7"/>
                </a:cxn>
                <a:cxn ang="0">
                  <a:pos x="T8" y="T9"/>
                </a:cxn>
                <a:cxn ang="0">
                  <a:pos x="T10" y="T11"/>
                </a:cxn>
              </a:cxnLst>
              <a:rect l="0" t="0" r="r" b="b"/>
              <a:pathLst>
                <a:path w="70" h="89">
                  <a:moveTo>
                    <a:pt x="0" y="43"/>
                  </a:moveTo>
                  <a:lnTo>
                    <a:pt x="6" y="89"/>
                  </a:lnTo>
                  <a:lnTo>
                    <a:pt x="33" y="37"/>
                  </a:lnTo>
                  <a:lnTo>
                    <a:pt x="70" y="42"/>
                  </a:lnTo>
                  <a:lnTo>
                    <a:pt x="63" y="0"/>
                  </a:lnTo>
                  <a:lnTo>
                    <a:pt x="0" y="43"/>
                  </a:lnTo>
                  <a:close/>
                </a:path>
              </a:pathLst>
            </a:custGeom>
            <a:solidFill>
              <a:srgbClr val="FFC000"/>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255" name="Freeform 74"/>
            <p:cNvSpPr>
              <a:spLocks/>
            </p:cNvSpPr>
            <p:nvPr/>
          </p:nvSpPr>
          <p:spPr bwMode="auto">
            <a:xfrm>
              <a:off x="8112020" y="3539664"/>
              <a:ext cx="10626" cy="13690"/>
            </a:xfrm>
            <a:custGeom>
              <a:avLst/>
              <a:gdLst>
                <a:gd name="T0" fmla="*/ 7 w 50"/>
                <a:gd name="T1" fmla="*/ 50 h 76"/>
                <a:gd name="T2" fmla="*/ 40 w 50"/>
                <a:gd name="T3" fmla="*/ 76 h 76"/>
                <a:gd name="T4" fmla="*/ 50 w 50"/>
                <a:gd name="T5" fmla="*/ 59 h 76"/>
                <a:gd name="T6" fmla="*/ 0 w 50"/>
                <a:gd name="T7" fmla="*/ 0 h 76"/>
                <a:gd name="T8" fmla="*/ 7 w 50"/>
                <a:gd name="T9" fmla="*/ 50 h 76"/>
              </a:gdLst>
              <a:ahLst/>
              <a:cxnLst>
                <a:cxn ang="0">
                  <a:pos x="T0" y="T1"/>
                </a:cxn>
                <a:cxn ang="0">
                  <a:pos x="T2" y="T3"/>
                </a:cxn>
                <a:cxn ang="0">
                  <a:pos x="T4" y="T5"/>
                </a:cxn>
                <a:cxn ang="0">
                  <a:pos x="T6" y="T7"/>
                </a:cxn>
                <a:cxn ang="0">
                  <a:pos x="T8" y="T9"/>
                </a:cxn>
              </a:cxnLst>
              <a:rect l="0" t="0" r="r" b="b"/>
              <a:pathLst>
                <a:path w="50" h="76">
                  <a:moveTo>
                    <a:pt x="7" y="50"/>
                  </a:moveTo>
                  <a:lnTo>
                    <a:pt x="40" y="76"/>
                  </a:lnTo>
                  <a:lnTo>
                    <a:pt x="50" y="59"/>
                  </a:lnTo>
                  <a:lnTo>
                    <a:pt x="0" y="0"/>
                  </a:lnTo>
                  <a:lnTo>
                    <a:pt x="7" y="50"/>
                  </a:lnTo>
                  <a:close/>
                </a:path>
              </a:pathLst>
            </a:custGeom>
            <a:solidFill>
              <a:srgbClr val="FFC000"/>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256" name="Freeform 76"/>
            <p:cNvSpPr>
              <a:spLocks/>
            </p:cNvSpPr>
            <p:nvPr/>
          </p:nvSpPr>
          <p:spPr bwMode="auto">
            <a:xfrm>
              <a:off x="8059953" y="3655576"/>
              <a:ext cx="14876" cy="9127"/>
            </a:xfrm>
            <a:custGeom>
              <a:avLst/>
              <a:gdLst>
                <a:gd name="T0" fmla="*/ 0 w 70"/>
                <a:gd name="T1" fmla="*/ 14 h 46"/>
                <a:gd name="T2" fmla="*/ 33 w 70"/>
                <a:gd name="T3" fmla="*/ 46 h 46"/>
                <a:gd name="T4" fmla="*/ 70 w 70"/>
                <a:gd name="T5" fmla="*/ 26 h 46"/>
                <a:gd name="T6" fmla="*/ 47 w 70"/>
                <a:gd name="T7" fmla="*/ 0 h 46"/>
                <a:gd name="T8" fmla="*/ 0 w 70"/>
                <a:gd name="T9" fmla="*/ 14 h 46"/>
              </a:gdLst>
              <a:ahLst/>
              <a:cxnLst>
                <a:cxn ang="0">
                  <a:pos x="T0" y="T1"/>
                </a:cxn>
                <a:cxn ang="0">
                  <a:pos x="T2" y="T3"/>
                </a:cxn>
                <a:cxn ang="0">
                  <a:pos x="T4" y="T5"/>
                </a:cxn>
                <a:cxn ang="0">
                  <a:pos x="T6" y="T7"/>
                </a:cxn>
                <a:cxn ang="0">
                  <a:pos x="T8" y="T9"/>
                </a:cxn>
              </a:cxnLst>
              <a:rect l="0" t="0" r="r" b="b"/>
              <a:pathLst>
                <a:path w="70" h="46">
                  <a:moveTo>
                    <a:pt x="0" y="14"/>
                  </a:moveTo>
                  <a:lnTo>
                    <a:pt x="33" y="46"/>
                  </a:lnTo>
                  <a:lnTo>
                    <a:pt x="70" y="26"/>
                  </a:lnTo>
                  <a:lnTo>
                    <a:pt x="47" y="0"/>
                  </a:lnTo>
                  <a:lnTo>
                    <a:pt x="0" y="14"/>
                  </a:lnTo>
                  <a:close/>
                </a:path>
              </a:pathLst>
            </a:custGeom>
            <a:solidFill>
              <a:srgbClr val="FFC000"/>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234" name="Freeform 77"/>
            <p:cNvSpPr>
              <a:spLocks/>
            </p:cNvSpPr>
            <p:nvPr/>
          </p:nvSpPr>
          <p:spPr bwMode="auto">
            <a:xfrm>
              <a:off x="8325604" y="3536014"/>
              <a:ext cx="14876" cy="16428"/>
            </a:xfrm>
            <a:custGeom>
              <a:avLst/>
              <a:gdLst>
                <a:gd name="T0" fmla="*/ 67 w 67"/>
                <a:gd name="T1" fmla="*/ 73 h 89"/>
                <a:gd name="T2" fmla="*/ 54 w 67"/>
                <a:gd name="T3" fmla="*/ 12 h 89"/>
                <a:gd name="T4" fmla="*/ 17 w 67"/>
                <a:gd name="T5" fmla="*/ 0 h 89"/>
                <a:gd name="T6" fmla="*/ 0 w 67"/>
                <a:gd name="T7" fmla="*/ 14 h 89"/>
                <a:gd name="T8" fmla="*/ 1 w 67"/>
                <a:gd name="T9" fmla="*/ 69 h 89"/>
                <a:gd name="T10" fmla="*/ 21 w 67"/>
                <a:gd name="T11" fmla="*/ 89 h 89"/>
                <a:gd name="T12" fmla="*/ 67 w 67"/>
                <a:gd name="T13" fmla="*/ 73 h 89"/>
              </a:gdLst>
              <a:ahLst/>
              <a:cxnLst>
                <a:cxn ang="0">
                  <a:pos x="T0" y="T1"/>
                </a:cxn>
                <a:cxn ang="0">
                  <a:pos x="T2" y="T3"/>
                </a:cxn>
                <a:cxn ang="0">
                  <a:pos x="T4" y="T5"/>
                </a:cxn>
                <a:cxn ang="0">
                  <a:pos x="T6" y="T7"/>
                </a:cxn>
                <a:cxn ang="0">
                  <a:pos x="T8" y="T9"/>
                </a:cxn>
                <a:cxn ang="0">
                  <a:pos x="T10" y="T11"/>
                </a:cxn>
                <a:cxn ang="0">
                  <a:pos x="T12" y="T13"/>
                </a:cxn>
              </a:cxnLst>
              <a:rect l="0" t="0" r="r" b="b"/>
              <a:pathLst>
                <a:path w="67" h="89">
                  <a:moveTo>
                    <a:pt x="67" y="73"/>
                  </a:moveTo>
                  <a:lnTo>
                    <a:pt x="54" y="12"/>
                  </a:lnTo>
                  <a:lnTo>
                    <a:pt x="17" y="0"/>
                  </a:lnTo>
                  <a:lnTo>
                    <a:pt x="0" y="14"/>
                  </a:lnTo>
                  <a:lnTo>
                    <a:pt x="1" y="69"/>
                  </a:lnTo>
                  <a:lnTo>
                    <a:pt x="21" y="89"/>
                  </a:lnTo>
                  <a:lnTo>
                    <a:pt x="67" y="73"/>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35" name="Freeform 78"/>
            <p:cNvSpPr>
              <a:spLocks/>
            </p:cNvSpPr>
            <p:nvPr/>
          </p:nvSpPr>
          <p:spPr bwMode="auto">
            <a:xfrm>
              <a:off x="8308603" y="3568871"/>
              <a:ext cx="11689" cy="13690"/>
            </a:xfrm>
            <a:custGeom>
              <a:avLst/>
              <a:gdLst>
                <a:gd name="T0" fmla="*/ 3 w 57"/>
                <a:gd name="T1" fmla="*/ 17 h 73"/>
                <a:gd name="T2" fmla="*/ 0 w 57"/>
                <a:gd name="T3" fmla="*/ 33 h 73"/>
                <a:gd name="T4" fmla="*/ 20 w 57"/>
                <a:gd name="T5" fmla="*/ 73 h 73"/>
                <a:gd name="T6" fmla="*/ 57 w 57"/>
                <a:gd name="T7" fmla="*/ 37 h 73"/>
                <a:gd name="T8" fmla="*/ 47 w 57"/>
                <a:gd name="T9" fmla="*/ 0 h 73"/>
                <a:gd name="T10" fmla="*/ 3 w 57"/>
                <a:gd name="T11" fmla="*/ 17 h 73"/>
              </a:gdLst>
              <a:ahLst/>
              <a:cxnLst>
                <a:cxn ang="0">
                  <a:pos x="T0" y="T1"/>
                </a:cxn>
                <a:cxn ang="0">
                  <a:pos x="T2" y="T3"/>
                </a:cxn>
                <a:cxn ang="0">
                  <a:pos x="T4" y="T5"/>
                </a:cxn>
                <a:cxn ang="0">
                  <a:pos x="T6" y="T7"/>
                </a:cxn>
                <a:cxn ang="0">
                  <a:pos x="T8" y="T9"/>
                </a:cxn>
                <a:cxn ang="0">
                  <a:pos x="T10" y="T11"/>
                </a:cxn>
              </a:cxnLst>
              <a:rect l="0" t="0" r="r" b="b"/>
              <a:pathLst>
                <a:path w="57" h="73">
                  <a:moveTo>
                    <a:pt x="3" y="17"/>
                  </a:moveTo>
                  <a:lnTo>
                    <a:pt x="0" y="33"/>
                  </a:lnTo>
                  <a:lnTo>
                    <a:pt x="20" y="73"/>
                  </a:lnTo>
                  <a:lnTo>
                    <a:pt x="57" y="37"/>
                  </a:lnTo>
                  <a:lnTo>
                    <a:pt x="47" y="0"/>
                  </a:lnTo>
                  <a:lnTo>
                    <a:pt x="3" y="17"/>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36" name="Freeform 79"/>
            <p:cNvSpPr>
              <a:spLocks/>
            </p:cNvSpPr>
            <p:nvPr/>
          </p:nvSpPr>
          <p:spPr bwMode="auto">
            <a:xfrm>
              <a:off x="8324541" y="3568871"/>
              <a:ext cx="8501" cy="11865"/>
            </a:xfrm>
            <a:custGeom>
              <a:avLst/>
              <a:gdLst>
                <a:gd name="T0" fmla="*/ 0 w 40"/>
                <a:gd name="T1" fmla="*/ 10 h 65"/>
                <a:gd name="T2" fmla="*/ 34 w 40"/>
                <a:gd name="T3" fmla="*/ 65 h 65"/>
                <a:gd name="T4" fmla="*/ 40 w 40"/>
                <a:gd name="T5" fmla="*/ 25 h 65"/>
                <a:gd name="T6" fmla="*/ 26 w 40"/>
                <a:gd name="T7" fmla="*/ 0 h 65"/>
                <a:gd name="T8" fmla="*/ 0 w 40"/>
                <a:gd name="T9" fmla="*/ 10 h 65"/>
              </a:gdLst>
              <a:ahLst/>
              <a:cxnLst>
                <a:cxn ang="0">
                  <a:pos x="T0" y="T1"/>
                </a:cxn>
                <a:cxn ang="0">
                  <a:pos x="T2" y="T3"/>
                </a:cxn>
                <a:cxn ang="0">
                  <a:pos x="T4" y="T5"/>
                </a:cxn>
                <a:cxn ang="0">
                  <a:pos x="T6" y="T7"/>
                </a:cxn>
                <a:cxn ang="0">
                  <a:pos x="T8" y="T9"/>
                </a:cxn>
              </a:cxnLst>
              <a:rect l="0" t="0" r="r" b="b"/>
              <a:pathLst>
                <a:path w="40" h="65">
                  <a:moveTo>
                    <a:pt x="0" y="10"/>
                  </a:moveTo>
                  <a:lnTo>
                    <a:pt x="34" y="65"/>
                  </a:lnTo>
                  <a:lnTo>
                    <a:pt x="40" y="25"/>
                  </a:lnTo>
                  <a:lnTo>
                    <a:pt x="26" y="0"/>
                  </a:lnTo>
                  <a:lnTo>
                    <a:pt x="0" y="10"/>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37" name="Freeform 80"/>
            <p:cNvSpPr>
              <a:spLocks/>
            </p:cNvSpPr>
            <p:nvPr/>
          </p:nvSpPr>
          <p:spPr bwMode="auto">
            <a:xfrm>
              <a:off x="8295851" y="3575260"/>
              <a:ext cx="9564" cy="10040"/>
            </a:xfrm>
            <a:custGeom>
              <a:avLst/>
              <a:gdLst>
                <a:gd name="T0" fmla="*/ 0 w 46"/>
                <a:gd name="T1" fmla="*/ 37 h 54"/>
                <a:gd name="T2" fmla="*/ 31 w 46"/>
                <a:gd name="T3" fmla="*/ 54 h 54"/>
                <a:gd name="T4" fmla="*/ 46 w 46"/>
                <a:gd name="T5" fmla="*/ 37 h 54"/>
                <a:gd name="T6" fmla="*/ 10 w 46"/>
                <a:gd name="T7" fmla="*/ 0 h 54"/>
                <a:gd name="T8" fmla="*/ 0 w 46"/>
                <a:gd name="T9" fmla="*/ 37 h 54"/>
              </a:gdLst>
              <a:ahLst/>
              <a:cxnLst>
                <a:cxn ang="0">
                  <a:pos x="T0" y="T1"/>
                </a:cxn>
                <a:cxn ang="0">
                  <a:pos x="T2" y="T3"/>
                </a:cxn>
                <a:cxn ang="0">
                  <a:pos x="T4" y="T5"/>
                </a:cxn>
                <a:cxn ang="0">
                  <a:pos x="T6" y="T7"/>
                </a:cxn>
                <a:cxn ang="0">
                  <a:pos x="T8" y="T9"/>
                </a:cxn>
              </a:cxnLst>
              <a:rect l="0" t="0" r="r" b="b"/>
              <a:pathLst>
                <a:path w="46" h="54">
                  <a:moveTo>
                    <a:pt x="0" y="37"/>
                  </a:moveTo>
                  <a:lnTo>
                    <a:pt x="31" y="54"/>
                  </a:lnTo>
                  <a:lnTo>
                    <a:pt x="46" y="37"/>
                  </a:lnTo>
                  <a:lnTo>
                    <a:pt x="10" y="0"/>
                  </a:lnTo>
                  <a:lnTo>
                    <a:pt x="0" y="37"/>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38" name="Freeform 81"/>
            <p:cNvSpPr>
              <a:spLocks/>
            </p:cNvSpPr>
            <p:nvPr/>
          </p:nvSpPr>
          <p:spPr bwMode="auto">
            <a:xfrm>
              <a:off x="8337292" y="3560656"/>
              <a:ext cx="10626" cy="16428"/>
            </a:xfrm>
            <a:custGeom>
              <a:avLst/>
              <a:gdLst>
                <a:gd name="T0" fmla="*/ 0 w 47"/>
                <a:gd name="T1" fmla="*/ 57 h 90"/>
                <a:gd name="T2" fmla="*/ 21 w 47"/>
                <a:gd name="T3" fmla="*/ 90 h 90"/>
                <a:gd name="T4" fmla="*/ 43 w 47"/>
                <a:gd name="T5" fmla="*/ 70 h 90"/>
                <a:gd name="T6" fmla="*/ 47 w 47"/>
                <a:gd name="T7" fmla="*/ 20 h 90"/>
                <a:gd name="T8" fmla="*/ 30 w 47"/>
                <a:gd name="T9" fmla="*/ 0 h 90"/>
                <a:gd name="T10" fmla="*/ 0 w 47"/>
                <a:gd name="T11" fmla="*/ 57 h 90"/>
              </a:gdLst>
              <a:ahLst/>
              <a:cxnLst>
                <a:cxn ang="0">
                  <a:pos x="T0" y="T1"/>
                </a:cxn>
                <a:cxn ang="0">
                  <a:pos x="T2" y="T3"/>
                </a:cxn>
                <a:cxn ang="0">
                  <a:pos x="T4" y="T5"/>
                </a:cxn>
                <a:cxn ang="0">
                  <a:pos x="T6" y="T7"/>
                </a:cxn>
                <a:cxn ang="0">
                  <a:pos x="T8" y="T9"/>
                </a:cxn>
                <a:cxn ang="0">
                  <a:pos x="T10" y="T11"/>
                </a:cxn>
              </a:cxnLst>
              <a:rect l="0" t="0" r="r" b="b"/>
              <a:pathLst>
                <a:path w="47" h="90">
                  <a:moveTo>
                    <a:pt x="0" y="57"/>
                  </a:moveTo>
                  <a:lnTo>
                    <a:pt x="21" y="90"/>
                  </a:lnTo>
                  <a:lnTo>
                    <a:pt x="43" y="70"/>
                  </a:lnTo>
                  <a:lnTo>
                    <a:pt x="47" y="20"/>
                  </a:lnTo>
                  <a:lnTo>
                    <a:pt x="30" y="0"/>
                  </a:lnTo>
                  <a:lnTo>
                    <a:pt x="0" y="57"/>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39" name="Freeform 82"/>
            <p:cNvSpPr>
              <a:spLocks/>
            </p:cNvSpPr>
            <p:nvPr/>
          </p:nvSpPr>
          <p:spPr bwMode="auto">
            <a:xfrm>
              <a:off x="8192778" y="3542403"/>
              <a:ext cx="37192" cy="42897"/>
            </a:xfrm>
            <a:custGeom>
              <a:avLst/>
              <a:gdLst>
                <a:gd name="T0" fmla="*/ 92 w 179"/>
                <a:gd name="T1" fmla="*/ 0 h 238"/>
                <a:gd name="T2" fmla="*/ 79 w 179"/>
                <a:gd name="T3" fmla="*/ 6 h 238"/>
                <a:gd name="T4" fmla="*/ 96 w 179"/>
                <a:gd name="T5" fmla="*/ 27 h 238"/>
                <a:gd name="T6" fmla="*/ 89 w 179"/>
                <a:gd name="T7" fmla="*/ 60 h 238"/>
                <a:gd name="T8" fmla="*/ 59 w 179"/>
                <a:gd name="T9" fmla="*/ 43 h 238"/>
                <a:gd name="T10" fmla="*/ 53 w 179"/>
                <a:gd name="T11" fmla="*/ 80 h 238"/>
                <a:gd name="T12" fmla="*/ 40 w 179"/>
                <a:gd name="T13" fmla="*/ 110 h 238"/>
                <a:gd name="T14" fmla="*/ 0 w 179"/>
                <a:gd name="T15" fmla="*/ 73 h 238"/>
                <a:gd name="T16" fmla="*/ 0 w 179"/>
                <a:gd name="T17" fmla="*/ 103 h 238"/>
                <a:gd name="T18" fmla="*/ 26 w 179"/>
                <a:gd name="T19" fmla="*/ 154 h 238"/>
                <a:gd name="T20" fmla="*/ 54 w 179"/>
                <a:gd name="T21" fmla="*/ 203 h 238"/>
                <a:gd name="T22" fmla="*/ 110 w 179"/>
                <a:gd name="T23" fmla="*/ 196 h 238"/>
                <a:gd name="T24" fmla="*/ 138 w 179"/>
                <a:gd name="T25" fmla="*/ 238 h 238"/>
                <a:gd name="T26" fmla="*/ 160 w 179"/>
                <a:gd name="T27" fmla="*/ 208 h 238"/>
                <a:gd name="T28" fmla="*/ 110 w 179"/>
                <a:gd name="T29" fmla="*/ 182 h 238"/>
                <a:gd name="T30" fmla="*/ 107 w 179"/>
                <a:gd name="T31" fmla="*/ 152 h 238"/>
                <a:gd name="T32" fmla="*/ 133 w 179"/>
                <a:gd name="T33" fmla="*/ 146 h 238"/>
                <a:gd name="T34" fmla="*/ 129 w 179"/>
                <a:gd name="T35" fmla="*/ 96 h 238"/>
                <a:gd name="T36" fmla="*/ 179 w 179"/>
                <a:gd name="T37" fmla="*/ 102 h 238"/>
                <a:gd name="T38" fmla="*/ 92 w 179"/>
                <a:gd name="T39"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9" h="238">
                  <a:moveTo>
                    <a:pt x="92" y="0"/>
                  </a:moveTo>
                  <a:lnTo>
                    <a:pt x="79" y="6"/>
                  </a:lnTo>
                  <a:lnTo>
                    <a:pt x="96" y="27"/>
                  </a:lnTo>
                  <a:lnTo>
                    <a:pt x="89" y="60"/>
                  </a:lnTo>
                  <a:lnTo>
                    <a:pt x="59" y="43"/>
                  </a:lnTo>
                  <a:lnTo>
                    <a:pt x="53" y="80"/>
                  </a:lnTo>
                  <a:lnTo>
                    <a:pt x="40" y="110"/>
                  </a:lnTo>
                  <a:lnTo>
                    <a:pt x="0" y="73"/>
                  </a:lnTo>
                  <a:lnTo>
                    <a:pt x="0" y="103"/>
                  </a:lnTo>
                  <a:lnTo>
                    <a:pt x="26" y="154"/>
                  </a:lnTo>
                  <a:lnTo>
                    <a:pt x="54" y="203"/>
                  </a:lnTo>
                  <a:lnTo>
                    <a:pt x="110" y="196"/>
                  </a:lnTo>
                  <a:lnTo>
                    <a:pt x="138" y="238"/>
                  </a:lnTo>
                  <a:lnTo>
                    <a:pt x="160" y="208"/>
                  </a:lnTo>
                  <a:lnTo>
                    <a:pt x="110" y="182"/>
                  </a:lnTo>
                  <a:lnTo>
                    <a:pt x="107" y="152"/>
                  </a:lnTo>
                  <a:lnTo>
                    <a:pt x="133" y="146"/>
                  </a:lnTo>
                  <a:lnTo>
                    <a:pt x="129" y="96"/>
                  </a:lnTo>
                  <a:lnTo>
                    <a:pt x="179" y="102"/>
                  </a:lnTo>
                  <a:lnTo>
                    <a:pt x="92" y="0"/>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40" name="Freeform 83"/>
            <p:cNvSpPr>
              <a:spLocks/>
            </p:cNvSpPr>
            <p:nvPr/>
          </p:nvSpPr>
          <p:spPr bwMode="auto">
            <a:xfrm>
              <a:off x="8288413" y="3212920"/>
              <a:ext cx="21252" cy="13690"/>
            </a:xfrm>
            <a:custGeom>
              <a:avLst/>
              <a:gdLst>
                <a:gd name="T0" fmla="*/ 84 w 100"/>
                <a:gd name="T1" fmla="*/ 3 h 74"/>
                <a:gd name="T2" fmla="*/ 13 w 100"/>
                <a:gd name="T3" fmla="*/ 0 h 74"/>
                <a:gd name="T4" fmla="*/ 0 w 100"/>
                <a:gd name="T5" fmla="*/ 20 h 74"/>
                <a:gd name="T6" fmla="*/ 27 w 100"/>
                <a:gd name="T7" fmla="*/ 74 h 74"/>
                <a:gd name="T8" fmla="*/ 74 w 100"/>
                <a:gd name="T9" fmla="*/ 62 h 74"/>
                <a:gd name="T10" fmla="*/ 64 w 100"/>
                <a:gd name="T11" fmla="*/ 34 h 74"/>
                <a:gd name="T12" fmla="*/ 100 w 100"/>
                <a:gd name="T13" fmla="*/ 39 h 74"/>
                <a:gd name="T14" fmla="*/ 84 w 100"/>
                <a:gd name="T15" fmla="*/ 3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 h="74">
                  <a:moveTo>
                    <a:pt x="84" y="3"/>
                  </a:moveTo>
                  <a:lnTo>
                    <a:pt x="13" y="0"/>
                  </a:lnTo>
                  <a:lnTo>
                    <a:pt x="0" y="20"/>
                  </a:lnTo>
                  <a:lnTo>
                    <a:pt x="27" y="74"/>
                  </a:lnTo>
                  <a:lnTo>
                    <a:pt x="74" y="62"/>
                  </a:lnTo>
                  <a:lnTo>
                    <a:pt x="64" y="34"/>
                  </a:lnTo>
                  <a:lnTo>
                    <a:pt x="100" y="39"/>
                  </a:lnTo>
                  <a:lnTo>
                    <a:pt x="84" y="3"/>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41" name="Freeform 84"/>
            <p:cNvSpPr>
              <a:spLocks/>
            </p:cNvSpPr>
            <p:nvPr/>
          </p:nvSpPr>
          <p:spPr bwMode="auto">
            <a:xfrm>
              <a:off x="8348981" y="3549705"/>
              <a:ext cx="13814" cy="9127"/>
            </a:xfrm>
            <a:custGeom>
              <a:avLst/>
              <a:gdLst>
                <a:gd name="T0" fmla="*/ 34 w 64"/>
                <a:gd name="T1" fmla="*/ 0 h 47"/>
                <a:gd name="T2" fmla="*/ 0 w 64"/>
                <a:gd name="T3" fmla="*/ 14 h 47"/>
                <a:gd name="T4" fmla="*/ 32 w 64"/>
                <a:gd name="T5" fmla="*/ 47 h 47"/>
                <a:gd name="T6" fmla="*/ 64 w 64"/>
                <a:gd name="T7" fmla="*/ 40 h 47"/>
                <a:gd name="T8" fmla="*/ 64 w 64"/>
                <a:gd name="T9" fmla="*/ 14 h 47"/>
                <a:gd name="T10" fmla="*/ 34 w 64"/>
                <a:gd name="T11" fmla="*/ 0 h 47"/>
              </a:gdLst>
              <a:ahLst/>
              <a:cxnLst>
                <a:cxn ang="0">
                  <a:pos x="T0" y="T1"/>
                </a:cxn>
                <a:cxn ang="0">
                  <a:pos x="T2" y="T3"/>
                </a:cxn>
                <a:cxn ang="0">
                  <a:pos x="T4" y="T5"/>
                </a:cxn>
                <a:cxn ang="0">
                  <a:pos x="T6" y="T7"/>
                </a:cxn>
                <a:cxn ang="0">
                  <a:pos x="T8" y="T9"/>
                </a:cxn>
                <a:cxn ang="0">
                  <a:pos x="T10" y="T11"/>
                </a:cxn>
              </a:cxnLst>
              <a:rect l="0" t="0" r="r" b="b"/>
              <a:pathLst>
                <a:path w="64" h="47">
                  <a:moveTo>
                    <a:pt x="34" y="0"/>
                  </a:moveTo>
                  <a:lnTo>
                    <a:pt x="0" y="14"/>
                  </a:lnTo>
                  <a:lnTo>
                    <a:pt x="32" y="47"/>
                  </a:lnTo>
                  <a:lnTo>
                    <a:pt x="64" y="40"/>
                  </a:lnTo>
                  <a:lnTo>
                    <a:pt x="64" y="14"/>
                  </a:lnTo>
                  <a:lnTo>
                    <a:pt x="34" y="0"/>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42" name="Freeform 85"/>
            <p:cNvSpPr>
              <a:spLocks/>
            </p:cNvSpPr>
            <p:nvPr/>
          </p:nvSpPr>
          <p:spPr bwMode="auto">
            <a:xfrm>
              <a:off x="8478619" y="3341610"/>
              <a:ext cx="14876" cy="14603"/>
            </a:xfrm>
            <a:custGeom>
              <a:avLst/>
              <a:gdLst>
                <a:gd name="T0" fmla="*/ 39 w 70"/>
                <a:gd name="T1" fmla="*/ 83 h 83"/>
                <a:gd name="T2" fmla="*/ 39 w 70"/>
                <a:gd name="T3" fmla="*/ 52 h 83"/>
                <a:gd name="T4" fmla="*/ 70 w 70"/>
                <a:gd name="T5" fmla="*/ 24 h 83"/>
                <a:gd name="T6" fmla="*/ 51 w 70"/>
                <a:gd name="T7" fmla="*/ 0 h 83"/>
                <a:gd name="T8" fmla="*/ 0 w 70"/>
                <a:gd name="T9" fmla="*/ 8 h 83"/>
                <a:gd name="T10" fmla="*/ 0 w 70"/>
                <a:gd name="T11" fmla="*/ 45 h 83"/>
                <a:gd name="T12" fmla="*/ 2 w 70"/>
                <a:gd name="T13" fmla="*/ 75 h 83"/>
                <a:gd name="T14" fmla="*/ 39 w 70"/>
                <a:gd name="T15" fmla="*/ 83 h 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83">
                  <a:moveTo>
                    <a:pt x="39" y="83"/>
                  </a:moveTo>
                  <a:lnTo>
                    <a:pt x="39" y="52"/>
                  </a:lnTo>
                  <a:lnTo>
                    <a:pt x="70" y="24"/>
                  </a:lnTo>
                  <a:lnTo>
                    <a:pt x="51" y="0"/>
                  </a:lnTo>
                  <a:lnTo>
                    <a:pt x="0" y="8"/>
                  </a:lnTo>
                  <a:lnTo>
                    <a:pt x="0" y="45"/>
                  </a:lnTo>
                  <a:lnTo>
                    <a:pt x="2" y="75"/>
                  </a:lnTo>
                  <a:lnTo>
                    <a:pt x="39" y="83"/>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43" name="Freeform 86"/>
            <p:cNvSpPr>
              <a:spLocks/>
            </p:cNvSpPr>
            <p:nvPr/>
          </p:nvSpPr>
          <p:spPr bwMode="auto">
            <a:xfrm>
              <a:off x="8269286" y="2274670"/>
              <a:ext cx="679004" cy="1331622"/>
            </a:xfrm>
            <a:custGeom>
              <a:avLst/>
              <a:gdLst>
                <a:gd name="T0" fmla="*/ 2868 w 3193"/>
                <a:gd name="T1" fmla="*/ 4722 h 7298"/>
                <a:gd name="T2" fmla="*/ 2763 w 3193"/>
                <a:gd name="T3" fmla="*/ 4200 h 7298"/>
                <a:gd name="T4" fmla="*/ 2629 w 3193"/>
                <a:gd name="T5" fmla="*/ 3736 h 7298"/>
                <a:gd name="T6" fmla="*/ 2772 w 3193"/>
                <a:gd name="T7" fmla="*/ 3406 h 7298"/>
                <a:gd name="T8" fmla="*/ 2759 w 3193"/>
                <a:gd name="T9" fmla="*/ 1922 h 7298"/>
                <a:gd name="T10" fmla="*/ 2349 w 3193"/>
                <a:gd name="T11" fmla="*/ 1491 h 7298"/>
                <a:gd name="T12" fmla="*/ 2178 w 3193"/>
                <a:gd name="T13" fmla="*/ 997 h 7298"/>
                <a:gd name="T14" fmla="*/ 2084 w 3193"/>
                <a:gd name="T15" fmla="*/ 1041 h 7298"/>
                <a:gd name="T16" fmla="*/ 1953 w 3193"/>
                <a:gd name="T17" fmla="*/ 1058 h 7298"/>
                <a:gd name="T18" fmla="*/ 1949 w 3193"/>
                <a:gd name="T19" fmla="*/ 962 h 7298"/>
                <a:gd name="T20" fmla="*/ 1893 w 3193"/>
                <a:gd name="T21" fmla="*/ 936 h 7298"/>
                <a:gd name="T22" fmla="*/ 1941 w 3193"/>
                <a:gd name="T23" fmla="*/ 875 h 7298"/>
                <a:gd name="T24" fmla="*/ 2055 w 3193"/>
                <a:gd name="T25" fmla="*/ 765 h 7298"/>
                <a:gd name="T26" fmla="*/ 2186 w 3193"/>
                <a:gd name="T27" fmla="*/ 675 h 7298"/>
                <a:gd name="T28" fmla="*/ 2194 w 3193"/>
                <a:gd name="T29" fmla="*/ 540 h 7298"/>
                <a:gd name="T30" fmla="*/ 2232 w 3193"/>
                <a:gd name="T31" fmla="*/ 581 h 7298"/>
                <a:gd name="T32" fmla="*/ 2269 w 3193"/>
                <a:gd name="T33" fmla="*/ 611 h 7298"/>
                <a:gd name="T34" fmla="*/ 2251 w 3193"/>
                <a:gd name="T35" fmla="*/ 648 h 7298"/>
                <a:gd name="T36" fmla="*/ 2237 w 3193"/>
                <a:gd name="T37" fmla="*/ 779 h 7298"/>
                <a:gd name="T38" fmla="*/ 2179 w 3193"/>
                <a:gd name="T39" fmla="*/ 934 h 7298"/>
                <a:gd name="T40" fmla="*/ 2329 w 3193"/>
                <a:gd name="T41" fmla="*/ 791 h 7298"/>
                <a:gd name="T42" fmla="*/ 2116 w 3193"/>
                <a:gd name="T43" fmla="*/ 69 h 7298"/>
                <a:gd name="T44" fmla="*/ 1820 w 3193"/>
                <a:gd name="T45" fmla="*/ 88 h 7298"/>
                <a:gd name="T46" fmla="*/ 1551 w 3193"/>
                <a:gd name="T47" fmla="*/ 280 h 7298"/>
                <a:gd name="T48" fmla="*/ 1382 w 3193"/>
                <a:gd name="T49" fmla="*/ 1055 h 7298"/>
                <a:gd name="T50" fmla="*/ 979 w 3193"/>
                <a:gd name="T51" fmla="*/ 1181 h 7298"/>
                <a:gd name="T52" fmla="*/ 416 w 3193"/>
                <a:gd name="T53" fmla="*/ 1140 h 7298"/>
                <a:gd name="T54" fmla="*/ 42 w 3193"/>
                <a:gd name="T55" fmla="*/ 702 h 7298"/>
                <a:gd name="T56" fmla="*/ 0 w 3193"/>
                <a:gd name="T57" fmla="*/ 908 h 7298"/>
                <a:gd name="T58" fmla="*/ 226 w 3193"/>
                <a:gd name="T59" fmla="*/ 1185 h 7298"/>
                <a:gd name="T60" fmla="*/ 632 w 3193"/>
                <a:gd name="T61" fmla="*/ 1397 h 7298"/>
                <a:gd name="T62" fmla="*/ 858 w 3193"/>
                <a:gd name="T63" fmla="*/ 1711 h 7298"/>
                <a:gd name="T64" fmla="*/ 842 w 3193"/>
                <a:gd name="T65" fmla="*/ 2165 h 7298"/>
                <a:gd name="T66" fmla="*/ 832 w 3193"/>
                <a:gd name="T67" fmla="*/ 2935 h 7298"/>
                <a:gd name="T68" fmla="*/ 1105 w 3193"/>
                <a:gd name="T69" fmla="*/ 3345 h 7298"/>
                <a:gd name="T70" fmla="*/ 1285 w 3193"/>
                <a:gd name="T71" fmla="*/ 3598 h 7298"/>
                <a:gd name="T72" fmla="*/ 1404 w 3193"/>
                <a:gd name="T73" fmla="*/ 3925 h 7298"/>
                <a:gd name="T74" fmla="*/ 1311 w 3193"/>
                <a:gd name="T75" fmla="*/ 3953 h 7298"/>
                <a:gd name="T76" fmla="*/ 1313 w 3193"/>
                <a:gd name="T77" fmla="*/ 4039 h 7298"/>
                <a:gd name="T78" fmla="*/ 1113 w 3193"/>
                <a:gd name="T79" fmla="*/ 4177 h 7298"/>
                <a:gd name="T80" fmla="*/ 914 w 3193"/>
                <a:gd name="T81" fmla="*/ 4528 h 7298"/>
                <a:gd name="T82" fmla="*/ 729 w 3193"/>
                <a:gd name="T83" fmla="*/ 4765 h 7298"/>
                <a:gd name="T84" fmla="*/ 580 w 3193"/>
                <a:gd name="T85" fmla="*/ 4879 h 7298"/>
                <a:gd name="T86" fmla="*/ 482 w 3193"/>
                <a:gd name="T87" fmla="*/ 5122 h 7298"/>
                <a:gd name="T88" fmla="*/ 290 w 3193"/>
                <a:gd name="T89" fmla="*/ 5164 h 7298"/>
                <a:gd name="T90" fmla="*/ 241 w 3193"/>
                <a:gd name="T91" fmla="*/ 5307 h 7298"/>
                <a:gd name="T92" fmla="*/ 90 w 3193"/>
                <a:gd name="T93" fmla="*/ 5633 h 7298"/>
                <a:gd name="T94" fmla="*/ 109 w 3193"/>
                <a:gd name="T95" fmla="*/ 5912 h 7298"/>
                <a:gd name="T96" fmla="*/ 253 w 3193"/>
                <a:gd name="T97" fmla="*/ 6276 h 7298"/>
                <a:gd name="T98" fmla="*/ 138 w 3193"/>
                <a:gd name="T99" fmla="*/ 6559 h 7298"/>
                <a:gd name="T100" fmla="*/ 178 w 3193"/>
                <a:gd name="T101" fmla="*/ 6828 h 7298"/>
                <a:gd name="T102" fmla="*/ 559 w 3193"/>
                <a:gd name="T103" fmla="*/ 7027 h 7298"/>
                <a:gd name="T104" fmla="*/ 617 w 3193"/>
                <a:gd name="T105" fmla="*/ 7090 h 7298"/>
                <a:gd name="T106" fmla="*/ 647 w 3193"/>
                <a:gd name="T107" fmla="*/ 7219 h 7298"/>
                <a:gd name="T108" fmla="*/ 645 w 3193"/>
                <a:gd name="T109" fmla="*/ 7298 h 7298"/>
                <a:gd name="T110" fmla="*/ 831 w 3193"/>
                <a:gd name="T111" fmla="*/ 7220 h 7298"/>
                <a:gd name="T112" fmla="*/ 945 w 3193"/>
                <a:gd name="T113" fmla="*/ 7219 h 7298"/>
                <a:gd name="T114" fmla="*/ 1314 w 3193"/>
                <a:gd name="T115" fmla="*/ 7080 h 7298"/>
                <a:gd name="T116" fmla="*/ 1519 w 3193"/>
                <a:gd name="T117" fmla="*/ 6961 h 7298"/>
                <a:gd name="T118" fmla="*/ 1662 w 3193"/>
                <a:gd name="T119" fmla="*/ 6950 h 7298"/>
                <a:gd name="T120" fmla="*/ 1954 w 3193"/>
                <a:gd name="T121" fmla="*/ 6885 h 7298"/>
                <a:gd name="T122" fmla="*/ 2568 w 3193"/>
                <a:gd name="T123" fmla="*/ 6176 h 7298"/>
                <a:gd name="T124" fmla="*/ 3119 w 3193"/>
                <a:gd name="T125" fmla="*/ 5218 h 7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193" h="7298">
                  <a:moveTo>
                    <a:pt x="3119" y="5218"/>
                  </a:moveTo>
                  <a:lnTo>
                    <a:pt x="3085" y="5115"/>
                  </a:lnTo>
                  <a:lnTo>
                    <a:pt x="2917" y="5051"/>
                  </a:lnTo>
                  <a:lnTo>
                    <a:pt x="2725" y="4867"/>
                  </a:lnTo>
                  <a:lnTo>
                    <a:pt x="2868" y="4722"/>
                  </a:lnTo>
                  <a:lnTo>
                    <a:pt x="2879" y="4474"/>
                  </a:lnTo>
                  <a:lnTo>
                    <a:pt x="2836" y="4474"/>
                  </a:lnTo>
                  <a:lnTo>
                    <a:pt x="2745" y="4398"/>
                  </a:lnTo>
                  <a:lnTo>
                    <a:pt x="2737" y="4233"/>
                  </a:lnTo>
                  <a:lnTo>
                    <a:pt x="2763" y="4200"/>
                  </a:lnTo>
                  <a:lnTo>
                    <a:pt x="2756" y="4133"/>
                  </a:lnTo>
                  <a:lnTo>
                    <a:pt x="2666" y="4137"/>
                  </a:lnTo>
                  <a:lnTo>
                    <a:pt x="2605" y="4045"/>
                  </a:lnTo>
                  <a:lnTo>
                    <a:pt x="2688" y="3894"/>
                  </a:lnTo>
                  <a:lnTo>
                    <a:pt x="2629" y="3736"/>
                  </a:lnTo>
                  <a:lnTo>
                    <a:pt x="2681" y="3622"/>
                  </a:lnTo>
                  <a:lnTo>
                    <a:pt x="2654" y="3527"/>
                  </a:lnTo>
                  <a:lnTo>
                    <a:pt x="2660" y="3470"/>
                  </a:lnTo>
                  <a:lnTo>
                    <a:pt x="2763" y="3452"/>
                  </a:lnTo>
                  <a:lnTo>
                    <a:pt x="2772" y="3406"/>
                  </a:lnTo>
                  <a:lnTo>
                    <a:pt x="2699" y="3304"/>
                  </a:lnTo>
                  <a:lnTo>
                    <a:pt x="2691" y="3191"/>
                  </a:lnTo>
                  <a:lnTo>
                    <a:pt x="2449" y="2692"/>
                  </a:lnTo>
                  <a:lnTo>
                    <a:pt x="2428" y="2516"/>
                  </a:lnTo>
                  <a:lnTo>
                    <a:pt x="2759" y="1922"/>
                  </a:lnTo>
                  <a:lnTo>
                    <a:pt x="2629" y="1858"/>
                  </a:lnTo>
                  <a:lnTo>
                    <a:pt x="2561" y="1735"/>
                  </a:lnTo>
                  <a:lnTo>
                    <a:pt x="2527" y="1659"/>
                  </a:lnTo>
                  <a:lnTo>
                    <a:pt x="2462" y="1570"/>
                  </a:lnTo>
                  <a:lnTo>
                    <a:pt x="2349" y="1491"/>
                  </a:lnTo>
                  <a:lnTo>
                    <a:pt x="2169" y="1257"/>
                  </a:lnTo>
                  <a:lnTo>
                    <a:pt x="2245" y="1064"/>
                  </a:lnTo>
                  <a:lnTo>
                    <a:pt x="2167" y="1015"/>
                  </a:lnTo>
                  <a:lnTo>
                    <a:pt x="2202" y="997"/>
                  </a:lnTo>
                  <a:lnTo>
                    <a:pt x="2178" y="997"/>
                  </a:lnTo>
                  <a:lnTo>
                    <a:pt x="2133" y="970"/>
                  </a:lnTo>
                  <a:lnTo>
                    <a:pt x="2103" y="972"/>
                  </a:lnTo>
                  <a:lnTo>
                    <a:pt x="2115" y="1009"/>
                  </a:lnTo>
                  <a:lnTo>
                    <a:pt x="2117" y="1039"/>
                  </a:lnTo>
                  <a:lnTo>
                    <a:pt x="2084" y="1041"/>
                  </a:lnTo>
                  <a:lnTo>
                    <a:pt x="2068" y="1011"/>
                  </a:lnTo>
                  <a:lnTo>
                    <a:pt x="2038" y="1026"/>
                  </a:lnTo>
                  <a:lnTo>
                    <a:pt x="2044" y="1067"/>
                  </a:lnTo>
                  <a:lnTo>
                    <a:pt x="1999" y="1089"/>
                  </a:lnTo>
                  <a:lnTo>
                    <a:pt x="1953" y="1058"/>
                  </a:lnTo>
                  <a:lnTo>
                    <a:pt x="1928" y="1014"/>
                  </a:lnTo>
                  <a:lnTo>
                    <a:pt x="1961" y="1019"/>
                  </a:lnTo>
                  <a:lnTo>
                    <a:pt x="1981" y="1009"/>
                  </a:lnTo>
                  <a:lnTo>
                    <a:pt x="1952" y="982"/>
                  </a:lnTo>
                  <a:lnTo>
                    <a:pt x="1949" y="962"/>
                  </a:lnTo>
                  <a:lnTo>
                    <a:pt x="1934" y="997"/>
                  </a:lnTo>
                  <a:lnTo>
                    <a:pt x="1902" y="990"/>
                  </a:lnTo>
                  <a:lnTo>
                    <a:pt x="1886" y="960"/>
                  </a:lnTo>
                  <a:lnTo>
                    <a:pt x="1913" y="951"/>
                  </a:lnTo>
                  <a:lnTo>
                    <a:pt x="1893" y="936"/>
                  </a:lnTo>
                  <a:lnTo>
                    <a:pt x="1866" y="946"/>
                  </a:lnTo>
                  <a:lnTo>
                    <a:pt x="1850" y="926"/>
                  </a:lnTo>
                  <a:lnTo>
                    <a:pt x="1867" y="879"/>
                  </a:lnTo>
                  <a:lnTo>
                    <a:pt x="1908" y="877"/>
                  </a:lnTo>
                  <a:lnTo>
                    <a:pt x="1941" y="875"/>
                  </a:lnTo>
                  <a:lnTo>
                    <a:pt x="1962" y="856"/>
                  </a:lnTo>
                  <a:lnTo>
                    <a:pt x="1953" y="806"/>
                  </a:lnTo>
                  <a:lnTo>
                    <a:pt x="1998" y="770"/>
                  </a:lnTo>
                  <a:lnTo>
                    <a:pt x="2023" y="775"/>
                  </a:lnTo>
                  <a:lnTo>
                    <a:pt x="2055" y="765"/>
                  </a:lnTo>
                  <a:lnTo>
                    <a:pt x="2069" y="722"/>
                  </a:lnTo>
                  <a:lnTo>
                    <a:pt x="2125" y="730"/>
                  </a:lnTo>
                  <a:lnTo>
                    <a:pt x="2146" y="701"/>
                  </a:lnTo>
                  <a:lnTo>
                    <a:pt x="2182" y="719"/>
                  </a:lnTo>
                  <a:lnTo>
                    <a:pt x="2186" y="675"/>
                  </a:lnTo>
                  <a:lnTo>
                    <a:pt x="2161" y="654"/>
                  </a:lnTo>
                  <a:lnTo>
                    <a:pt x="2140" y="654"/>
                  </a:lnTo>
                  <a:lnTo>
                    <a:pt x="2125" y="611"/>
                  </a:lnTo>
                  <a:lnTo>
                    <a:pt x="2149" y="572"/>
                  </a:lnTo>
                  <a:lnTo>
                    <a:pt x="2194" y="540"/>
                  </a:lnTo>
                  <a:lnTo>
                    <a:pt x="2208" y="583"/>
                  </a:lnTo>
                  <a:lnTo>
                    <a:pt x="2198" y="622"/>
                  </a:lnTo>
                  <a:lnTo>
                    <a:pt x="2221" y="650"/>
                  </a:lnTo>
                  <a:lnTo>
                    <a:pt x="2245" y="621"/>
                  </a:lnTo>
                  <a:lnTo>
                    <a:pt x="2232" y="581"/>
                  </a:lnTo>
                  <a:lnTo>
                    <a:pt x="2241" y="521"/>
                  </a:lnTo>
                  <a:lnTo>
                    <a:pt x="2281" y="515"/>
                  </a:lnTo>
                  <a:lnTo>
                    <a:pt x="2286" y="538"/>
                  </a:lnTo>
                  <a:lnTo>
                    <a:pt x="2263" y="561"/>
                  </a:lnTo>
                  <a:lnTo>
                    <a:pt x="2269" y="611"/>
                  </a:lnTo>
                  <a:lnTo>
                    <a:pt x="2296" y="572"/>
                  </a:lnTo>
                  <a:lnTo>
                    <a:pt x="2330" y="530"/>
                  </a:lnTo>
                  <a:lnTo>
                    <a:pt x="2342" y="570"/>
                  </a:lnTo>
                  <a:lnTo>
                    <a:pt x="2329" y="613"/>
                  </a:lnTo>
                  <a:lnTo>
                    <a:pt x="2251" y="648"/>
                  </a:lnTo>
                  <a:lnTo>
                    <a:pt x="2253" y="677"/>
                  </a:lnTo>
                  <a:lnTo>
                    <a:pt x="2263" y="684"/>
                  </a:lnTo>
                  <a:lnTo>
                    <a:pt x="2272" y="731"/>
                  </a:lnTo>
                  <a:lnTo>
                    <a:pt x="2231" y="762"/>
                  </a:lnTo>
                  <a:lnTo>
                    <a:pt x="2237" y="779"/>
                  </a:lnTo>
                  <a:lnTo>
                    <a:pt x="2216" y="809"/>
                  </a:lnTo>
                  <a:lnTo>
                    <a:pt x="2169" y="818"/>
                  </a:lnTo>
                  <a:lnTo>
                    <a:pt x="2132" y="883"/>
                  </a:lnTo>
                  <a:lnTo>
                    <a:pt x="2166" y="937"/>
                  </a:lnTo>
                  <a:lnTo>
                    <a:pt x="2179" y="934"/>
                  </a:lnTo>
                  <a:lnTo>
                    <a:pt x="2226" y="958"/>
                  </a:lnTo>
                  <a:lnTo>
                    <a:pt x="2206" y="995"/>
                  </a:lnTo>
                  <a:lnTo>
                    <a:pt x="2274" y="961"/>
                  </a:lnTo>
                  <a:lnTo>
                    <a:pt x="2256" y="895"/>
                  </a:lnTo>
                  <a:lnTo>
                    <a:pt x="2329" y="791"/>
                  </a:lnTo>
                  <a:lnTo>
                    <a:pt x="2341" y="645"/>
                  </a:lnTo>
                  <a:lnTo>
                    <a:pt x="2473" y="425"/>
                  </a:lnTo>
                  <a:lnTo>
                    <a:pt x="2430" y="245"/>
                  </a:lnTo>
                  <a:lnTo>
                    <a:pt x="2264" y="201"/>
                  </a:lnTo>
                  <a:lnTo>
                    <a:pt x="2116" y="69"/>
                  </a:lnTo>
                  <a:lnTo>
                    <a:pt x="2003" y="0"/>
                  </a:lnTo>
                  <a:lnTo>
                    <a:pt x="1955" y="35"/>
                  </a:lnTo>
                  <a:lnTo>
                    <a:pt x="1895" y="25"/>
                  </a:lnTo>
                  <a:lnTo>
                    <a:pt x="1860" y="105"/>
                  </a:lnTo>
                  <a:lnTo>
                    <a:pt x="1820" y="88"/>
                  </a:lnTo>
                  <a:lnTo>
                    <a:pt x="1793" y="115"/>
                  </a:lnTo>
                  <a:lnTo>
                    <a:pt x="1733" y="66"/>
                  </a:lnTo>
                  <a:lnTo>
                    <a:pt x="1682" y="77"/>
                  </a:lnTo>
                  <a:lnTo>
                    <a:pt x="1657" y="193"/>
                  </a:lnTo>
                  <a:lnTo>
                    <a:pt x="1551" y="280"/>
                  </a:lnTo>
                  <a:lnTo>
                    <a:pt x="1510" y="440"/>
                  </a:lnTo>
                  <a:lnTo>
                    <a:pt x="1550" y="572"/>
                  </a:lnTo>
                  <a:lnTo>
                    <a:pt x="1459" y="677"/>
                  </a:lnTo>
                  <a:lnTo>
                    <a:pt x="1480" y="855"/>
                  </a:lnTo>
                  <a:lnTo>
                    <a:pt x="1382" y="1055"/>
                  </a:lnTo>
                  <a:lnTo>
                    <a:pt x="1293" y="1102"/>
                  </a:lnTo>
                  <a:lnTo>
                    <a:pt x="1247" y="1273"/>
                  </a:lnTo>
                  <a:lnTo>
                    <a:pt x="1157" y="1283"/>
                  </a:lnTo>
                  <a:lnTo>
                    <a:pt x="1063" y="1175"/>
                  </a:lnTo>
                  <a:lnTo>
                    <a:pt x="979" y="1181"/>
                  </a:lnTo>
                  <a:lnTo>
                    <a:pt x="955" y="1092"/>
                  </a:lnTo>
                  <a:lnTo>
                    <a:pt x="886" y="1122"/>
                  </a:lnTo>
                  <a:lnTo>
                    <a:pt x="833" y="1236"/>
                  </a:lnTo>
                  <a:lnTo>
                    <a:pt x="686" y="1247"/>
                  </a:lnTo>
                  <a:lnTo>
                    <a:pt x="416" y="1140"/>
                  </a:lnTo>
                  <a:lnTo>
                    <a:pt x="384" y="1018"/>
                  </a:lnTo>
                  <a:lnTo>
                    <a:pt x="276" y="863"/>
                  </a:lnTo>
                  <a:lnTo>
                    <a:pt x="246" y="767"/>
                  </a:lnTo>
                  <a:lnTo>
                    <a:pt x="148" y="674"/>
                  </a:lnTo>
                  <a:lnTo>
                    <a:pt x="42" y="702"/>
                  </a:lnTo>
                  <a:lnTo>
                    <a:pt x="36" y="776"/>
                  </a:lnTo>
                  <a:lnTo>
                    <a:pt x="77" y="855"/>
                  </a:lnTo>
                  <a:lnTo>
                    <a:pt x="37" y="898"/>
                  </a:lnTo>
                  <a:lnTo>
                    <a:pt x="7" y="885"/>
                  </a:lnTo>
                  <a:lnTo>
                    <a:pt x="0" y="908"/>
                  </a:lnTo>
                  <a:lnTo>
                    <a:pt x="28" y="964"/>
                  </a:lnTo>
                  <a:lnTo>
                    <a:pt x="85" y="1014"/>
                  </a:lnTo>
                  <a:lnTo>
                    <a:pt x="123" y="1070"/>
                  </a:lnTo>
                  <a:lnTo>
                    <a:pt x="163" y="1090"/>
                  </a:lnTo>
                  <a:lnTo>
                    <a:pt x="226" y="1185"/>
                  </a:lnTo>
                  <a:lnTo>
                    <a:pt x="300" y="1198"/>
                  </a:lnTo>
                  <a:lnTo>
                    <a:pt x="378" y="1326"/>
                  </a:lnTo>
                  <a:lnTo>
                    <a:pt x="471" y="1319"/>
                  </a:lnTo>
                  <a:lnTo>
                    <a:pt x="508" y="1348"/>
                  </a:lnTo>
                  <a:lnTo>
                    <a:pt x="632" y="1397"/>
                  </a:lnTo>
                  <a:lnTo>
                    <a:pt x="703" y="1582"/>
                  </a:lnTo>
                  <a:lnTo>
                    <a:pt x="730" y="1589"/>
                  </a:lnTo>
                  <a:lnTo>
                    <a:pt x="780" y="1559"/>
                  </a:lnTo>
                  <a:lnTo>
                    <a:pt x="797" y="1651"/>
                  </a:lnTo>
                  <a:lnTo>
                    <a:pt x="858" y="1711"/>
                  </a:lnTo>
                  <a:lnTo>
                    <a:pt x="855" y="1783"/>
                  </a:lnTo>
                  <a:lnTo>
                    <a:pt x="809" y="1831"/>
                  </a:lnTo>
                  <a:lnTo>
                    <a:pt x="820" y="2006"/>
                  </a:lnTo>
                  <a:lnTo>
                    <a:pt x="791" y="2109"/>
                  </a:lnTo>
                  <a:lnTo>
                    <a:pt x="842" y="2165"/>
                  </a:lnTo>
                  <a:lnTo>
                    <a:pt x="849" y="2264"/>
                  </a:lnTo>
                  <a:lnTo>
                    <a:pt x="783" y="2312"/>
                  </a:lnTo>
                  <a:lnTo>
                    <a:pt x="853" y="2660"/>
                  </a:lnTo>
                  <a:lnTo>
                    <a:pt x="944" y="2722"/>
                  </a:lnTo>
                  <a:lnTo>
                    <a:pt x="832" y="2935"/>
                  </a:lnTo>
                  <a:lnTo>
                    <a:pt x="853" y="3071"/>
                  </a:lnTo>
                  <a:lnTo>
                    <a:pt x="1005" y="3313"/>
                  </a:lnTo>
                  <a:lnTo>
                    <a:pt x="1016" y="3342"/>
                  </a:lnTo>
                  <a:lnTo>
                    <a:pt x="1070" y="3375"/>
                  </a:lnTo>
                  <a:lnTo>
                    <a:pt x="1105" y="3345"/>
                  </a:lnTo>
                  <a:lnTo>
                    <a:pt x="1145" y="3320"/>
                  </a:lnTo>
                  <a:lnTo>
                    <a:pt x="1173" y="3443"/>
                  </a:lnTo>
                  <a:lnTo>
                    <a:pt x="1227" y="3496"/>
                  </a:lnTo>
                  <a:lnTo>
                    <a:pt x="1277" y="3505"/>
                  </a:lnTo>
                  <a:lnTo>
                    <a:pt x="1285" y="3598"/>
                  </a:lnTo>
                  <a:lnTo>
                    <a:pt x="1375" y="3657"/>
                  </a:lnTo>
                  <a:lnTo>
                    <a:pt x="1393" y="3724"/>
                  </a:lnTo>
                  <a:lnTo>
                    <a:pt x="1356" y="3767"/>
                  </a:lnTo>
                  <a:lnTo>
                    <a:pt x="1357" y="3853"/>
                  </a:lnTo>
                  <a:lnTo>
                    <a:pt x="1404" y="3925"/>
                  </a:lnTo>
                  <a:lnTo>
                    <a:pt x="1395" y="3956"/>
                  </a:lnTo>
                  <a:lnTo>
                    <a:pt x="1358" y="3957"/>
                  </a:lnTo>
                  <a:lnTo>
                    <a:pt x="1325" y="3913"/>
                  </a:lnTo>
                  <a:lnTo>
                    <a:pt x="1308" y="3917"/>
                  </a:lnTo>
                  <a:lnTo>
                    <a:pt x="1311" y="3953"/>
                  </a:lnTo>
                  <a:lnTo>
                    <a:pt x="1358" y="4009"/>
                  </a:lnTo>
                  <a:lnTo>
                    <a:pt x="1356" y="4076"/>
                  </a:lnTo>
                  <a:lnTo>
                    <a:pt x="1363" y="4103"/>
                  </a:lnTo>
                  <a:lnTo>
                    <a:pt x="1346" y="4099"/>
                  </a:lnTo>
                  <a:lnTo>
                    <a:pt x="1313" y="4039"/>
                  </a:lnTo>
                  <a:lnTo>
                    <a:pt x="1293" y="4027"/>
                  </a:lnTo>
                  <a:lnTo>
                    <a:pt x="1229" y="4037"/>
                  </a:lnTo>
                  <a:lnTo>
                    <a:pt x="1186" y="4087"/>
                  </a:lnTo>
                  <a:lnTo>
                    <a:pt x="1135" y="4078"/>
                  </a:lnTo>
                  <a:lnTo>
                    <a:pt x="1113" y="4177"/>
                  </a:lnTo>
                  <a:lnTo>
                    <a:pt x="1022" y="4338"/>
                  </a:lnTo>
                  <a:lnTo>
                    <a:pt x="959" y="4408"/>
                  </a:lnTo>
                  <a:lnTo>
                    <a:pt x="969" y="4451"/>
                  </a:lnTo>
                  <a:lnTo>
                    <a:pt x="926" y="4475"/>
                  </a:lnTo>
                  <a:lnTo>
                    <a:pt x="914" y="4528"/>
                  </a:lnTo>
                  <a:lnTo>
                    <a:pt x="853" y="4568"/>
                  </a:lnTo>
                  <a:lnTo>
                    <a:pt x="821" y="4632"/>
                  </a:lnTo>
                  <a:lnTo>
                    <a:pt x="788" y="4615"/>
                  </a:lnTo>
                  <a:lnTo>
                    <a:pt x="774" y="4699"/>
                  </a:lnTo>
                  <a:lnTo>
                    <a:pt x="729" y="4765"/>
                  </a:lnTo>
                  <a:lnTo>
                    <a:pt x="695" y="4765"/>
                  </a:lnTo>
                  <a:lnTo>
                    <a:pt x="670" y="4809"/>
                  </a:lnTo>
                  <a:lnTo>
                    <a:pt x="643" y="4819"/>
                  </a:lnTo>
                  <a:lnTo>
                    <a:pt x="613" y="4882"/>
                  </a:lnTo>
                  <a:lnTo>
                    <a:pt x="580" y="4879"/>
                  </a:lnTo>
                  <a:lnTo>
                    <a:pt x="504" y="4956"/>
                  </a:lnTo>
                  <a:lnTo>
                    <a:pt x="505" y="5026"/>
                  </a:lnTo>
                  <a:lnTo>
                    <a:pt x="451" y="4983"/>
                  </a:lnTo>
                  <a:lnTo>
                    <a:pt x="451" y="5040"/>
                  </a:lnTo>
                  <a:lnTo>
                    <a:pt x="482" y="5122"/>
                  </a:lnTo>
                  <a:lnTo>
                    <a:pt x="439" y="5137"/>
                  </a:lnTo>
                  <a:lnTo>
                    <a:pt x="402" y="5180"/>
                  </a:lnTo>
                  <a:lnTo>
                    <a:pt x="347" y="5227"/>
                  </a:lnTo>
                  <a:lnTo>
                    <a:pt x="353" y="5193"/>
                  </a:lnTo>
                  <a:lnTo>
                    <a:pt x="290" y="5164"/>
                  </a:lnTo>
                  <a:lnTo>
                    <a:pt x="316" y="5220"/>
                  </a:lnTo>
                  <a:lnTo>
                    <a:pt x="263" y="5181"/>
                  </a:lnTo>
                  <a:lnTo>
                    <a:pt x="219" y="5211"/>
                  </a:lnTo>
                  <a:lnTo>
                    <a:pt x="197" y="5258"/>
                  </a:lnTo>
                  <a:lnTo>
                    <a:pt x="241" y="5307"/>
                  </a:lnTo>
                  <a:lnTo>
                    <a:pt x="194" y="5330"/>
                  </a:lnTo>
                  <a:lnTo>
                    <a:pt x="148" y="5404"/>
                  </a:lnTo>
                  <a:lnTo>
                    <a:pt x="95" y="5418"/>
                  </a:lnTo>
                  <a:lnTo>
                    <a:pt x="66" y="5544"/>
                  </a:lnTo>
                  <a:lnTo>
                    <a:pt x="90" y="5633"/>
                  </a:lnTo>
                  <a:lnTo>
                    <a:pt x="81" y="5737"/>
                  </a:lnTo>
                  <a:lnTo>
                    <a:pt x="111" y="5749"/>
                  </a:lnTo>
                  <a:lnTo>
                    <a:pt x="131" y="5729"/>
                  </a:lnTo>
                  <a:lnTo>
                    <a:pt x="152" y="5816"/>
                  </a:lnTo>
                  <a:lnTo>
                    <a:pt x="109" y="5912"/>
                  </a:lnTo>
                  <a:lnTo>
                    <a:pt x="110" y="5965"/>
                  </a:lnTo>
                  <a:lnTo>
                    <a:pt x="201" y="6045"/>
                  </a:lnTo>
                  <a:lnTo>
                    <a:pt x="195" y="6157"/>
                  </a:lnTo>
                  <a:lnTo>
                    <a:pt x="263" y="6263"/>
                  </a:lnTo>
                  <a:lnTo>
                    <a:pt x="253" y="6276"/>
                  </a:lnTo>
                  <a:lnTo>
                    <a:pt x="216" y="6227"/>
                  </a:lnTo>
                  <a:lnTo>
                    <a:pt x="173" y="6287"/>
                  </a:lnTo>
                  <a:lnTo>
                    <a:pt x="191" y="6380"/>
                  </a:lnTo>
                  <a:lnTo>
                    <a:pt x="185" y="6506"/>
                  </a:lnTo>
                  <a:lnTo>
                    <a:pt x="138" y="6559"/>
                  </a:lnTo>
                  <a:lnTo>
                    <a:pt x="169" y="6632"/>
                  </a:lnTo>
                  <a:lnTo>
                    <a:pt x="157" y="6699"/>
                  </a:lnTo>
                  <a:lnTo>
                    <a:pt x="187" y="6748"/>
                  </a:lnTo>
                  <a:lnTo>
                    <a:pt x="147" y="6785"/>
                  </a:lnTo>
                  <a:lnTo>
                    <a:pt x="178" y="6828"/>
                  </a:lnTo>
                  <a:lnTo>
                    <a:pt x="284" y="6820"/>
                  </a:lnTo>
                  <a:lnTo>
                    <a:pt x="379" y="6912"/>
                  </a:lnTo>
                  <a:lnTo>
                    <a:pt x="523" y="6964"/>
                  </a:lnTo>
                  <a:lnTo>
                    <a:pt x="513" y="7007"/>
                  </a:lnTo>
                  <a:lnTo>
                    <a:pt x="559" y="7027"/>
                  </a:lnTo>
                  <a:lnTo>
                    <a:pt x="630" y="6993"/>
                  </a:lnTo>
                  <a:lnTo>
                    <a:pt x="689" y="6959"/>
                  </a:lnTo>
                  <a:lnTo>
                    <a:pt x="680" y="6999"/>
                  </a:lnTo>
                  <a:lnTo>
                    <a:pt x="646" y="7043"/>
                  </a:lnTo>
                  <a:lnTo>
                    <a:pt x="617" y="7090"/>
                  </a:lnTo>
                  <a:lnTo>
                    <a:pt x="580" y="7106"/>
                  </a:lnTo>
                  <a:lnTo>
                    <a:pt x="550" y="7160"/>
                  </a:lnTo>
                  <a:lnTo>
                    <a:pt x="565" y="7193"/>
                  </a:lnTo>
                  <a:lnTo>
                    <a:pt x="598" y="7216"/>
                  </a:lnTo>
                  <a:lnTo>
                    <a:pt x="647" y="7219"/>
                  </a:lnTo>
                  <a:lnTo>
                    <a:pt x="687" y="7199"/>
                  </a:lnTo>
                  <a:lnTo>
                    <a:pt x="711" y="7224"/>
                  </a:lnTo>
                  <a:lnTo>
                    <a:pt x="715" y="7255"/>
                  </a:lnTo>
                  <a:lnTo>
                    <a:pt x="675" y="7258"/>
                  </a:lnTo>
                  <a:lnTo>
                    <a:pt x="645" y="7298"/>
                  </a:lnTo>
                  <a:lnTo>
                    <a:pt x="712" y="7298"/>
                  </a:lnTo>
                  <a:lnTo>
                    <a:pt x="732" y="7261"/>
                  </a:lnTo>
                  <a:lnTo>
                    <a:pt x="808" y="7158"/>
                  </a:lnTo>
                  <a:lnTo>
                    <a:pt x="841" y="7190"/>
                  </a:lnTo>
                  <a:lnTo>
                    <a:pt x="831" y="7220"/>
                  </a:lnTo>
                  <a:lnTo>
                    <a:pt x="798" y="7237"/>
                  </a:lnTo>
                  <a:lnTo>
                    <a:pt x="845" y="7257"/>
                  </a:lnTo>
                  <a:lnTo>
                    <a:pt x="861" y="7200"/>
                  </a:lnTo>
                  <a:lnTo>
                    <a:pt x="885" y="7180"/>
                  </a:lnTo>
                  <a:lnTo>
                    <a:pt x="945" y="7219"/>
                  </a:lnTo>
                  <a:lnTo>
                    <a:pt x="1034" y="7159"/>
                  </a:lnTo>
                  <a:lnTo>
                    <a:pt x="1124" y="7181"/>
                  </a:lnTo>
                  <a:lnTo>
                    <a:pt x="1150" y="7111"/>
                  </a:lnTo>
                  <a:lnTo>
                    <a:pt x="1237" y="7077"/>
                  </a:lnTo>
                  <a:lnTo>
                    <a:pt x="1314" y="7080"/>
                  </a:lnTo>
                  <a:lnTo>
                    <a:pt x="1359" y="7033"/>
                  </a:lnTo>
                  <a:lnTo>
                    <a:pt x="1420" y="7006"/>
                  </a:lnTo>
                  <a:lnTo>
                    <a:pt x="1449" y="6969"/>
                  </a:lnTo>
                  <a:lnTo>
                    <a:pt x="1482" y="6998"/>
                  </a:lnTo>
                  <a:lnTo>
                    <a:pt x="1519" y="6961"/>
                  </a:lnTo>
                  <a:lnTo>
                    <a:pt x="1559" y="6972"/>
                  </a:lnTo>
                  <a:lnTo>
                    <a:pt x="1541" y="6908"/>
                  </a:lnTo>
                  <a:lnTo>
                    <a:pt x="1561" y="6885"/>
                  </a:lnTo>
                  <a:lnTo>
                    <a:pt x="1576" y="6968"/>
                  </a:lnTo>
                  <a:lnTo>
                    <a:pt x="1662" y="6950"/>
                  </a:lnTo>
                  <a:lnTo>
                    <a:pt x="1685" y="6910"/>
                  </a:lnTo>
                  <a:lnTo>
                    <a:pt x="1755" y="6924"/>
                  </a:lnTo>
                  <a:lnTo>
                    <a:pt x="1818" y="6886"/>
                  </a:lnTo>
                  <a:lnTo>
                    <a:pt x="1914" y="6872"/>
                  </a:lnTo>
                  <a:lnTo>
                    <a:pt x="1954" y="6885"/>
                  </a:lnTo>
                  <a:lnTo>
                    <a:pt x="2035" y="6881"/>
                  </a:lnTo>
                  <a:lnTo>
                    <a:pt x="2071" y="6843"/>
                  </a:lnTo>
                  <a:lnTo>
                    <a:pt x="2159" y="6641"/>
                  </a:lnTo>
                  <a:lnTo>
                    <a:pt x="2529" y="6345"/>
                  </a:lnTo>
                  <a:lnTo>
                    <a:pt x="2568" y="6176"/>
                  </a:lnTo>
                  <a:lnTo>
                    <a:pt x="2839" y="5944"/>
                  </a:lnTo>
                  <a:lnTo>
                    <a:pt x="3083" y="5650"/>
                  </a:lnTo>
                  <a:lnTo>
                    <a:pt x="3188" y="5426"/>
                  </a:lnTo>
                  <a:lnTo>
                    <a:pt x="3193" y="5287"/>
                  </a:lnTo>
                  <a:lnTo>
                    <a:pt x="3119" y="5218"/>
                  </a:lnTo>
                  <a:close/>
                </a:path>
              </a:pathLst>
            </a:custGeom>
            <a:solidFill>
              <a:schemeClr val="bg1">
                <a:lumMod val="85000"/>
              </a:schemeClr>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44" name="Freeform 87"/>
            <p:cNvSpPr>
              <a:spLocks/>
            </p:cNvSpPr>
            <p:nvPr/>
          </p:nvSpPr>
          <p:spPr bwMode="auto">
            <a:xfrm>
              <a:off x="8393611" y="3138079"/>
              <a:ext cx="14876" cy="14603"/>
            </a:xfrm>
            <a:custGeom>
              <a:avLst/>
              <a:gdLst>
                <a:gd name="T0" fmla="*/ 66 w 66"/>
                <a:gd name="T1" fmla="*/ 46 h 79"/>
                <a:gd name="T2" fmla="*/ 36 w 66"/>
                <a:gd name="T3" fmla="*/ 0 h 79"/>
                <a:gd name="T4" fmla="*/ 0 w 66"/>
                <a:gd name="T5" fmla="*/ 53 h 79"/>
                <a:gd name="T6" fmla="*/ 44 w 66"/>
                <a:gd name="T7" fmla="*/ 79 h 79"/>
                <a:gd name="T8" fmla="*/ 66 w 66"/>
                <a:gd name="T9" fmla="*/ 46 h 79"/>
              </a:gdLst>
              <a:ahLst/>
              <a:cxnLst>
                <a:cxn ang="0">
                  <a:pos x="T0" y="T1"/>
                </a:cxn>
                <a:cxn ang="0">
                  <a:pos x="T2" y="T3"/>
                </a:cxn>
                <a:cxn ang="0">
                  <a:pos x="T4" y="T5"/>
                </a:cxn>
                <a:cxn ang="0">
                  <a:pos x="T6" y="T7"/>
                </a:cxn>
                <a:cxn ang="0">
                  <a:pos x="T8" y="T9"/>
                </a:cxn>
              </a:cxnLst>
              <a:rect l="0" t="0" r="r" b="b"/>
              <a:pathLst>
                <a:path w="66" h="79">
                  <a:moveTo>
                    <a:pt x="66" y="46"/>
                  </a:moveTo>
                  <a:lnTo>
                    <a:pt x="36" y="0"/>
                  </a:lnTo>
                  <a:lnTo>
                    <a:pt x="0" y="53"/>
                  </a:lnTo>
                  <a:lnTo>
                    <a:pt x="44" y="79"/>
                  </a:lnTo>
                  <a:lnTo>
                    <a:pt x="66" y="46"/>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45" name="Freeform 88"/>
            <p:cNvSpPr>
              <a:spLocks/>
            </p:cNvSpPr>
            <p:nvPr/>
          </p:nvSpPr>
          <p:spPr bwMode="auto">
            <a:xfrm>
              <a:off x="8513685" y="2983834"/>
              <a:ext cx="27628" cy="14603"/>
            </a:xfrm>
            <a:custGeom>
              <a:avLst/>
              <a:gdLst>
                <a:gd name="T0" fmla="*/ 130 w 130"/>
                <a:gd name="T1" fmla="*/ 16 h 83"/>
                <a:gd name="T2" fmla="*/ 80 w 130"/>
                <a:gd name="T3" fmla="*/ 9 h 83"/>
                <a:gd name="T4" fmla="*/ 26 w 130"/>
                <a:gd name="T5" fmla="*/ 0 h 83"/>
                <a:gd name="T6" fmla="*/ 0 w 130"/>
                <a:gd name="T7" fmla="*/ 17 h 83"/>
                <a:gd name="T8" fmla="*/ 0 w 130"/>
                <a:gd name="T9" fmla="*/ 53 h 83"/>
                <a:gd name="T10" fmla="*/ 36 w 130"/>
                <a:gd name="T11" fmla="*/ 73 h 83"/>
                <a:gd name="T12" fmla="*/ 43 w 130"/>
                <a:gd name="T13" fmla="*/ 43 h 83"/>
                <a:gd name="T14" fmla="*/ 70 w 130"/>
                <a:gd name="T15" fmla="*/ 83 h 83"/>
                <a:gd name="T16" fmla="*/ 87 w 130"/>
                <a:gd name="T17" fmla="*/ 76 h 83"/>
                <a:gd name="T18" fmla="*/ 80 w 130"/>
                <a:gd name="T19" fmla="*/ 43 h 83"/>
                <a:gd name="T20" fmla="*/ 117 w 130"/>
                <a:gd name="T21" fmla="*/ 29 h 83"/>
                <a:gd name="T22" fmla="*/ 130 w 130"/>
                <a:gd name="T23" fmla="*/ 16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0" h="83">
                  <a:moveTo>
                    <a:pt x="130" y="16"/>
                  </a:moveTo>
                  <a:lnTo>
                    <a:pt x="80" y="9"/>
                  </a:lnTo>
                  <a:lnTo>
                    <a:pt x="26" y="0"/>
                  </a:lnTo>
                  <a:lnTo>
                    <a:pt x="0" y="17"/>
                  </a:lnTo>
                  <a:lnTo>
                    <a:pt x="0" y="53"/>
                  </a:lnTo>
                  <a:lnTo>
                    <a:pt x="36" y="73"/>
                  </a:lnTo>
                  <a:lnTo>
                    <a:pt x="43" y="43"/>
                  </a:lnTo>
                  <a:lnTo>
                    <a:pt x="70" y="83"/>
                  </a:lnTo>
                  <a:lnTo>
                    <a:pt x="87" y="76"/>
                  </a:lnTo>
                  <a:lnTo>
                    <a:pt x="80" y="43"/>
                  </a:lnTo>
                  <a:lnTo>
                    <a:pt x="117" y="29"/>
                  </a:lnTo>
                  <a:lnTo>
                    <a:pt x="130" y="16"/>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46" name="Freeform 89"/>
            <p:cNvSpPr>
              <a:spLocks/>
            </p:cNvSpPr>
            <p:nvPr/>
          </p:nvSpPr>
          <p:spPr bwMode="auto">
            <a:xfrm>
              <a:off x="8363858" y="3558831"/>
              <a:ext cx="31878" cy="30119"/>
            </a:xfrm>
            <a:custGeom>
              <a:avLst/>
              <a:gdLst>
                <a:gd name="T0" fmla="*/ 153 w 153"/>
                <a:gd name="T1" fmla="*/ 30 h 167"/>
                <a:gd name="T2" fmla="*/ 146 w 153"/>
                <a:gd name="T3" fmla="*/ 0 h 167"/>
                <a:gd name="T4" fmla="*/ 111 w 153"/>
                <a:gd name="T5" fmla="*/ 30 h 167"/>
                <a:gd name="T6" fmla="*/ 21 w 153"/>
                <a:gd name="T7" fmla="*/ 71 h 167"/>
                <a:gd name="T8" fmla="*/ 0 w 153"/>
                <a:gd name="T9" fmla="*/ 91 h 167"/>
                <a:gd name="T10" fmla="*/ 28 w 153"/>
                <a:gd name="T11" fmla="*/ 130 h 167"/>
                <a:gd name="T12" fmla="*/ 45 w 153"/>
                <a:gd name="T13" fmla="*/ 151 h 167"/>
                <a:gd name="T14" fmla="*/ 88 w 153"/>
                <a:gd name="T15" fmla="*/ 167 h 167"/>
                <a:gd name="T16" fmla="*/ 94 w 153"/>
                <a:gd name="T17" fmla="*/ 130 h 167"/>
                <a:gd name="T18" fmla="*/ 104 w 153"/>
                <a:gd name="T19" fmla="*/ 87 h 167"/>
                <a:gd name="T20" fmla="*/ 121 w 153"/>
                <a:gd name="T21" fmla="*/ 70 h 167"/>
                <a:gd name="T22" fmla="*/ 153 w 153"/>
                <a:gd name="T23" fmla="*/ 3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3" h="167">
                  <a:moveTo>
                    <a:pt x="153" y="30"/>
                  </a:moveTo>
                  <a:lnTo>
                    <a:pt x="146" y="0"/>
                  </a:lnTo>
                  <a:lnTo>
                    <a:pt x="111" y="30"/>
                  </a:lnTo>
                  <a:lnTo>
                    <a:pt x="21" y="71"/>
                  </a:lnTo>
                  <a:lnTo>
                    <a:pt x="0" y="91"/>
                  </a:lnTo>
                  <a:lnTo>
                    <a:pt x="28" y="130"/>
                  </a:lnTo>
                  <a:lnTo>
                    <a:pt x="45" y="151"/>
                  </a:lnTo>
                  <a:lnTo>
                    <a:pt x="88" y="167"/>
                  </a:lnTo>
                  <a:lnTo>
                    <a:pt x="94" y="130"/>
                  </a:lnTo>
                  <a:lnTo>
                    <a:pt x="104" y="87"/>
                  </a:lnTo>
                  <a:lnTo>
                    <a:pt x="121" y="70"/>
                  </a:lnTo>
                  <a:lnTo>
                    <a:pt x="153" y="30"/>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29" name="Freeform 108"/>
            <p:cNvSpPr>
              <a:spLocks/>
            </p:cNvSpPr>
            <p:nvPr/>
          </p:nvSpPr>
          <p:spPr bwMode="auto">
            <a:xfrm>
              <a:off x="8440366" y="3628196"/>
              <a:ext cx="292217" cy="206269"/>
            </a:xfrm>
            <a:custGeom>
              <a:avLst/>
              <a:gdLst>
                <a:gd name="T0" fmla="*/ 1373 w 1375"/>
                <a:gd name="T1" fmla="*/ 188 h 1131"/>
                <a:gd name="T2" fmla="*/ 1338 w 1375"/>
                <a:gd name="T3" fmla="*/ 122 h 1131"/>
                <a:gd name="T4" fmla="*/ 1268 w 1375"/>
                <a:gd name="T5" fmla="*/ 138 h 1131"/>
                <a:gd name="T6" fmla="*/ 1065 w 1375"/>
                <a:gd name="T7" fmla="*/ 124 h 1131"/>
                <a:gd name="T8" fmla="*/ 872 w 1375"/>
                <a:gd name="T9" fmla="*/ 42 h 1131"/>
                <a:gd name="T10" fmla="*/ 711 w 1375"/>
                <a:gd name="T11" fmla="*/ 27 h 1131"/>
                <a:gd name="T12" fmla="*/ 644 w 1375"/>
                <a:gd name="T13" fmla="*/ 25 h 1131"/>
                <a:gd name="T14" fmla="*/ 594 w 1375"/>
                <a:gd name="T15" fmla="*/ 35 h 1131"/>
                <a:gd name="T16" fmla="*/ 492 w 1375"/>
                <a:gd name="T17" fmla="*/ 76 h 1131"/>
                <a:gd name="T18" fmla="*/ 428 w 1375"/>
                <a:gd name="T19" fmla="*/ 62 h 1131"/>
                <a:gd name="T20" fmla="*/ 292 w 1375"/>
                <a:gd name="T21" fmla="*/ 107 h 1131"/>
                <a:gd name="T22" fmla="*/ 185 w 1375"/>
                <a:gd name="T23" fmla="*/ 145 h 1131"/>
                <a:gd name="T24" fmla="*/ 126 w 1375"/>
                <a:gd name="T25" fmla="*/ 215 h 1131"/>
                <a:gd name="T26" fmla="*/ 0 w 1375"/>
                <a:gd name="T27" fmla="*/ 332 h 1131"/>
                <a:gd name="T28" fmla="*/ 21 w 1375"/>
                <a:gd name="T29" fmla="*/ 392 h 1131"/>
                <a:gd name="T30" fmla="*/ 39 w 1375"/>
                <a:gd name="T31" fmla="*/ 488 h 1131"/>
                <a:gd name="T32" fmla="*/ 116 w 1375"/>
                <a:gd name="T33" fmla="*/ 524 h 1131"/>
                <a:gd name="T34" fmla="*/ 9 w 1375"/>
                <a:gd name="T35" fmla="*/ 577 h 1131"/>
                <a:gd name="T36" fmla="*/ 67 w 1375"/>
                <a:gd name="T37" fmla="*/ 651 h 1131"/>
                <a:gd name="T38" fmla="*/ 82 w 1375"/>
                <a:gd name="T39" fmla="*/ 747 h 1131"/>
                <a:gd name="T40" fmla="*/ 141 w 1375"/>
                <a:gd name="T41" fmla="*/ 732 h 1131"/>
                <a:gd name="T42" fmla="*/ 245 w 1375"/>
                <a:gd name="T43" fmla="*/ 794 h 1131"/>
                <a:gd name="T44" fmla="*/ 321 w 1375"/>
                <a:gd name="T45" fmla="*/ 718 h 1131"/>
                <a:gd name="T46" fmla="*/ 328 w 1375"/>
                <a:gd name="T47" fmla="*/ 817 h 1131"/>
                <a:gd name="T48" fmla="*/ 273 w 1375"/>
                <a:gd name="T49" fmla="*/ 991 h 1131"/>
                <a:gd name="T50" fmla="*/ 545 w 1375"/>
                <a:gd name="T51" fmla="*/ 905 h 1131"/>
                <a:gd name="T52" fmla="*/ 674 w 1375"/>
                <a:gd name="T53" fmla="*/ 966 h 1131"/>
                <a:gd name="T54" fmla="*/ 1026 w 1375"/>
                <a:gd name="T55" fmla="*/ 1086 h 1131"/>
                <a:gd name="T56" fmla="*/ 1262 w 1375"/>
                <a:gd name="T57" fmla="*/ 1120 h 1131"/>
                <a:gd name="T58" fmla="*/ 1336 w 1375"/>
                <a:gd name="T59" fmla="*/ 950 h 1131"/>
                <a:gd name="T60" fmla="*/ 1244 w 1375"/>
                <a:gd name="T61" fmla="*/ 878 h 1131"/>
                <a:gd name="T62" fmla="*/ 1199 w 1375"/>
                <a:gd name="T63" fmla="*/ 798 h 1131"/>
                <a:gd name="T64" fmla="*/ 1121 w 1375"/>
                <a:gd name="T65" fmla="*/ 589 h 1131"/>
                <a:gd name="T66" fmla="*/ 1067 w 1375"/>
                <a:gd name="T67" fmla="*/ 496 h 1131"/>
                <a:gd name="T68" fmla="*/ 1068 w 1375"/>
                <a:gd name="T69" fmla="*/ 486 h 1131"/>
                <a:gd name="T70" fmla="*/ 1072 w 1375"/>
                <a:gd name="T71" fmla="*/ 451 h 1131"/>
                <a:gd name="T72" fmla="*/ 1080 w 1375"/>
                <a:gd name="T73" fmla="*/ 426 h 1131"/>
                <a:gd name="T74" fmla="*/ 1086 w 1375"/>
                <a:gd name="T75" fmla="*/ 416 h 1131"/>
                <a:gd name="T76" fmla="*/ 1133 w 1375"/>
                <a:gd name="T77" fmla="*/ 361 h 1131"/>
                <a:gd name="T78" fmla="*/ 1254 w 1375"/>
                <a:gd name="T79" fmla="*/ 348 h 1131"/>
                <a:gd name="T80" fmla="*/ 1314 w 1375"/>
                <a:gd name="T81" fmla="*/ 355 h 1131"/>
                <a:gd name="T82" fmla="*/ 1362 w 1375"/>
                <a:gd name="T83" fmla="*/ 318 h 1131"/>
                <a:gd name="T84" fmla="*/ 1342 w 1375"/>
                <a:gd name="T85" fmla="*/ 250 h 1131"/>
                <a:gd name="T86" fmla="*/ 1351 w 1375"/>
                <a:gd name="T87" fmla="*/ 218 h 1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75" h="1131">
                  <a:moveTo>
                    <a:pt x="1360" y="182"/>
                  </a:moveTo>
                  <a:lnTo>
                    <a:pt x="1373" y="188"/>
                  </a:lnTo>
                  <a:lnTo>
                    <a:pt x="1375" y="168"/>
                  </a:lnTo>
                  <a:lnTo>
                    <a:pt x="1338" y="122"/>
                  </a:lnTo>
                  <a:lnTo>
                    <a:pt x="1287" y="134"/>
                  </a:lnTo>
                  <a:lnTo>
                    <a:pt x="1268" y="138"/>
                  </a:lnTo>
                  <a:lnTo>
                    <a:pt x="1215" y="116"/>
                  </a:lnTo>
                  <a:lnTo>
                    <a:pt x="1065" y="124"/>
                  </a:lnTo>
                  <a:lnTo>
                    <a:pt x="954" y="51"/>
                  </a:lnTo>
                  <a:lnTo>
                    <a:pt x="872" y="42"/>
                  </a:lnTo>
                  <a:lnTo>
                    <a:pt x="761" y="0"/>
                  </a:lnTo>
                  <a:lnTo>
                    <a:pt x="711" y="27"/>
                  </a:lnTo>
                  <a:lnTo>
                    <a:pt x="664" y="8"/>
                  </a:lnTo>
                  <a:lnTo>
                    <a:pt x="644" y="25"/>
                  </a:lnTo>
                  <a:lnTo>
                    <a:pt x="614" y="11"/>
                  </a:lnTo>
                  <a:lnTo>
                    <a:pt x="594" y="35"/>
                  </a:lnTo>
                  <a:lnTo>
                    <a:pt x="625" y="68"/>
                  </a:lnTo>
                  <a:lnTo>
                    <a:pt x="492" y="76"/>
                  </a:lnTo>
                  <a:lnTo>
                    <a:pt x="465" y="86"/>
                  </a:lnTo>
                  <a:lnTo>
                    <a:pt x="428" y="62"/>
                  </a:lnTo>
                  <a:lnTo>
                    <a:pt x="388" y="106"/>
                  </a:lnTo>
                  <a:lnTo>
                    <a:pt x="292" y="107"/>
                  </a:lnTo>
                  <a:lnTo>
                    <a:pt x="249" y="134"/>
                  </a:lnTo>
                  <a:lnTo>
                    <a:pt x="185" y="145"/>
                  </a:lnTo>
                  <a:lnTo>
                    <a:pt x="183" y="194"/>
                  </a:lnTo>
                  <a:lnTo>
                    <a:pt x="126" y="215"/>
                  </a:lnTo>
                  <a:lnTo>
                    <a:pt x="10" y="272"/>
                  </a:lnTo>
                  <a:lnTo>
                    <a:pt x="0" y="332"/>
                  </a:lnTo>
                  <a:lnTo>
                    <a:pt x="51" y="371"/>
                  </a:lnTo>
                  <a:lnTo>
                    <a:pt x="21" y="392"/>
                  </a:lnTo>
                  <a:lnTo>
                    <a:pt x="18" y="461"/>
                  </a:lnTo>
                  <a:lnTo>
                    <a:pt x="39" y="488"/>
                  </a:lnTo>
                  <a:lnTo>
                    <a:pt x="109" y="510"/>
                  </a:lnTo>
                  <a:lnTo>
                    <a:pt x="116" y="524"/>
                  </a:lnTo>
                  <a:lnTo>
                    <a:pt x="53" y="544"/>
                  </a:lnTo>
                  <a:lnTo>
                    <a:pt x="9" y="577"/>
                  </a:lnTo>
                  <a:lnTo>
                    <a:pt x="14" y="601"/>
                  </a:lnTo>
                  <a:lnTo>
                    <a:pt x="67" y="651"/>
                  </a:lnTo>
                  <a:lnTo>
                    <a:pt x="75" y="737"/>
                  </a:lnTo>
                  <a:lnTo>
                    <a:pt x="82" y="747"/>
                  </a:lnTo>
                  <a:lnTo>
                    <a:pt x="102" y="757"/>
                  </a:lnTo>
                  <a:lnTo>
                    <a:pt x="141" y="732"/>
                  </a:lnTo>
                  <a:lnTo>
                    <a:pt x="215" y="808"/>
                  </a:lnTo>
                  <a:lnTo>
                    <a:pt x="245" y="794"/>
                  </a:lnTo>
                  <a:lnTo>
                    <a:pt x="261" y="754"/>
                  </a:lnTo>
                  <a:lnTo>
                    <a:pt x="321" y="718"/>
                  </a:lnTo>
                  <a:lnTo>
                    <a:pt x="345" y="754"/>
                  </a:lnTo>
                  <a:lnTo>
                    <a:pt x="328" y="817"/>
                  </a:lnTo>
                  <a:lnTo>
                    <a:pt x="302" y="860"/>
                  </a:lnTo>
                  <a:lnTo>
                    <a:pt x="273" y="991"/>
                  </a:lnTo>
                  <a:lnTo>
                    <a:pt x="491" y="861"/>
                  </a:lnTo>
                  <a:lnTo>
                    <a:pt x="545" y="905"/>
                  </a:lnTo>
                  <a:lnTo>
                    <a:pt x="642" y="921"/>
                  </a:lnTo>
                  <a:lnTo>
                    <a:pt x="674" y="966"/>
                  </a:lnTo>
                  <a:lnTo>
                    <a:pt x="960" y="1131"/>
                  </a:lnTo>
                  <a:lnTo>
                    <a:pt x="1026" y="1086"/>
                  </a:lnTo>
                  <a:lnTo>
                    <a:pt x="1182" y="1129"/>
                  </a:lnTo>
                  <a:lnTo>
                    <a:pt x="1262" y="1120"/>
                  </a:lnTo>
                  <a:lnTo>
                    <a:pt x="1318" y="1022"/>
                  </a:lnTo>
                  <a:lnTo>
                    <a:pt x="1336" y="950"/>
                  </a:lnTo>
                  <a:lnTo>
                    <a:pt x="1278" y="879"/>
                  </a:lnTo>
                  <a:lnTo>
                    <a:pt x="1244" y="878"/>
                  </a:lnTo>
                  <a:lnTo>
                    <a:pt x="1228" y="825"/>
                  </a:lnTo>
                  <a:lnTo>
                    <a:pt x="1199" y="798"/>
                  </a:lnTo>
                  <a:lnTo>
                    <a:pt x="1155" y="723"/>
                  </a:lnTo>
                  <a:lnTo>
                    <a:pt x="1121" y="589"/>
                  </a:lnTo>
                  <a:lnTo>
                    <a:pt x="1129" y="524"/>
                  </a:lnTo>
                  <a:lnTo>
                    <a:pt x="1067" y="496"/>
                  </a:lnTo>
                  <a:lnTo>
                    <a:pt x="1067" y="496"/>
                  </a:lnTo>
                  <a:lnTo>
                    <a:pt x="1068" y="486"/>
                  </a:lnTo>
                  <a:lnTo>
                    <a:pt x="1070" y="465"/>
                  </a:lnTo>
                  <a:lnTo>
                    <a:pt x="1072" y="451"/>
                  </a:lnTo>
                  <a:lnTo>
                    <a:pt x="1075" y="438"/>
                  </a:lnTo>
                  <a:lnTo>
                    <a:pt x="1080" y="426"/>
                  </a:lnTo>
                  <a:lnTo>
                    <a:pt x="1086" y="416"/>
                  </a:lnTo>
                  <a:lnTo>
                    <a:pt x="1086" y="416"/>
                  </a:lnTo>
                  <a:lnTo>
                    <a:pt x="1106" y="392"/>
                  </a:lnTo>
                  <a:lnTo>
                    <a:pt x="1133" y="361"/>
                  </a:lnTo>
                  <a:lnTo>
                    <a:pt x="1168" y="322"/>
                  </a:lnTo>
                  <a:lnTo>
                    <a:pt x="1254" y="348"/>
                  </a:lnTo>
                  <a:lnTo>
                    <a:pt x="1259" y="381"/>
                  </a:lnTo>
                  <a:lnTo>
                    <a:pt x="1314" y="355"/>
                  </a:lnTo>
                  <a:lnTo>
                    <a:pt x="1321" y="384"/>
                  </a:lnTo>
                  <a:lnTo>
                    <a:pt x="1362" y="318"/>
                  </a:lnTo>
                  <a:lnTo>
                    <a:pt x="1367" y="249"/>
                  </a:lnTo>
                  <a:lnTo>
                    <a:pt x="1342" y="250"/>
                  </a:lnTo>
                  <a:lnTo>
                    <a:pt x="1331" y="241"/>
                  </a:lnTo>
                  <a:lnTo>
                    <a:pt x="1351" y="218"/>
                  </a:lnTo>
                  <a:lnTo>
                    <a:pt x="1360" y="182"/>
                  </a:lnTo>
                  <a:close/>
                </a:path>
              </a:pathLst>
            </a:custGeom>
            <a:solidFill>
              <a:schemeClr val="bg1">
                <a:lumMod val="85000"/>
              </a:schemeClr>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30" name="Freeform 109"/>
            <p:cNvSpPr>
              <a:spLocks/>
            </p:cNvSpPr>
            <p:nvPr/>
          </p:nvSpPr>
          <p:spPr bwMode="auto">
            <a:xfrm>
              <a:off x="8338356" y="3737719"/>
              <a:ext cx="89259" cy="72103"/>
            </a:xfrm>
            <a:custGeom>
              <a:avLst/>
              <a:gdLst>
                <a:gd name="T0" fmla="*/ 383 w 419"/>
                <a:gd name="T1" fmla="*/ 30 h 394"/>
                <a:gd name="T2" fmla="*/ 419 w 419"/>
                <a:gd name="T3" fmla="*/ 72 h 394"/>
                <a:gd name="T4" fmla="*/ 417 w 419"/>
                <a:gd name="T5" fmla="*/ 102 h 394"/>
                <a:gd name="T6" fmla="*/ 384 w 419"/>
                <a:gd name="T7" fmla="*/ 93 h 394"/>
                <a:gd name="T8" fmla="*/ 354 w 419"/>
                <a:gd name="T9" fmla="*/ 120 h 394"/>
                <a:gd name="T10" fmla="*/ 327 w 419"/>
                <a:gd name="T11" fmla="*/ 153 h 394"/>
                <a:gd name="T12" fmla="*/ 281 w 419"/>
                <a:gd name="T13" fmla="*/ 174 h 394"/>
                <a:gd name="T14" fmla="*/ 271 w 419"/>
                <a:gd name="T15" fmla="*/ 224 h 394"/>
                <a:gd name="T16" fmla="*/ 171 w 419"/>
                <a:gd name="T17" fmla="*/ 201 h 394"/>
                <a:gd name="T18" fmla="*/ 148 w 419"/>
                <a:gd name="T19" fmla="*/ 221 h 394"/>
                <a:gd name="T20" fmla="*/ 139 w 419"/>
                <a:gd name="T21" fmla="*/ 297 h 394"/>
                <a:gd name="T22" fmla="*/ 66 w 419"/>
                <a:gd name="T23" fmla="*/ 394 h 394"/>
                <a:gd name="T24" fmla="*/ 26 w 419"/>
                <a:gd name="T25" fmla="*/ 338 h 394"/>
                <a:gd name="T26" fmla="*/ 48 w 419"/>
                <a:gd name="T27" fmla="*/ 298 h 394"/>
                <a:gd name="T28" fmla="*/ 109 w 419"/>
                <a:gd name="T29" fmla="*/ 275 h 394"/>
                <a:gd name="T30" fmla="*/ 112 w 419"/>
                <a:gd name="T31" fmla="*/ 255 h 394"/>
                <a:gd name="T32" fmla="*/ 37 w 419"/>
                <a:gd name="T33" fmla="*/ 189 h 394"/>
                <a:gd name="T34" fmla="*/ 0 w 419"/>
                <a:gd name="T35" fmla="*/ 136 h 394"/>
                <a:gd name="T36" fmla="*/ 57 w 419"/>
                <a:gd name="T37" fmla="*/ 132 h 394"/>
                <a:gd name="T38" fmla="*/ 9 w 419"/>
                <a:gd name="T39" fmla="*/ 57 h 394"/>
                <a:gd name="T40" fmla="*/ 26 w 419"/>
                <a:gd name="T41" fmla="*/ 40 h 394"/>
                <a:gd name="T42" fmla="*/ 93 w 419"/>
                <a:gd name="T43" fmla="*/ 85 h 394"/>
                <a:gd name="T44" fmla="*/ 100 w 419"/>
                <a:gd name="T45" fmla="*/ 52 h 394"/>
                <a:gd name="T46" fmla="*/ 146 w 419"/>
                <a:gd name="T47" fmla="*/ 75 h 394"/>
                <a:gd name="T48" fmla="*/ 113 w 419"/>
                <a:gd name="T49" fmla="*/ 52 h 394"/>
                <a:gd name="T50" fmla="*/ 185 w 419"/>
                <a:gd name="T51" fmla="*/ 2 h 394"/>
                <a:gd name="T52" fmla="*/ 236 w 419"/>
                <a:gd name="T53" fmla="*/ 14 h 394"/>
                <a:gd name="T54" fmla="*/ 349 w 419"/>
                <a:gd name="T55" fmla="*/ 0 h 394"/>
                <a:gd name="T56" fmla="*/ 383 w 419"/>
                <a:gd name="T57" fmla="*/ 30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19" h="394">
                  <a:moveTo>
                    <a:pt x="383" y="30"/>
                  </a:moveTo>
                  <a:lnTo>
                    <a:pt x="419" y="72"/>
                  </a:lnTo>
                  <a:lnTo>
                    <a:pt x="417" y="102"/>
                  </a:lnTo>
                  <a:lnTo>
                    <a:pt x="384" y="93"/>
                  </a:lnTo>
                  <a:lnTo>
                    <a:pt x="354" y="120"/>
                  </a:lnTo>
                  <a:lnTo>
                    <a:pt x="327" y="153"/>
                  </a:lnTo>
                  <a:lnTo>
                    <a:pt x="281" y="174"/>
                  </a:lnTo>
                  <a:lnTo>
                    <a:pt x="271" y="224"/>
                  </a:lnTo>
                  <a:lnTo>
                    <a:pt x="171" y="201"/>
                  </a:lnTo>
                  <a:lnTo>
                    <a:pt x="148" y="221"/>
                  </a:lnTo>
                  <a:lnTo>
                    <a:pt x="139" y="297"/>
                  </a:lnTo>
                  <a:lnTo>
                    <a:pt x="66" y="394"/>
                  </a:lnTo>
                  <a:lnTo>
                    <a:pt x="26" y="338"/>
                  </a:lnTo>
                  <a:lnTo>
                    <a:pt x="48" y="298"/>
                  </a:lnTo>
                  <a:lnTo>
                    <a:pt x="109" y="275"/>
                  </a:lnTo>
                  <a:lnTo>
                    <a:pt x="112" y="255"/>
                  </a:lnTo>
                  <a:lnTo>
                    <a:pt x="37" y="189"/>
                  </a:lnTo>
                  <a:lnTo>
                    <a:pt x="0" y="136"/>
                  </a:lnTo>
                  <a:lnTo>
                    <a:pt x="57" y="132"/>
                  </a:lnTo>
                  <a:lnTo>
                    <a:pt x="9" y="57"/>
                  </a:lnTo>
                  <a:lnTo>
                    <a:pt x="26" y="40"/>
                  </a:lnTo>
                  <a:lnTo>
                    <a:pt x="93" y="85"/>
                  </a:lnTo>
                  <a:lnTo>
                    <a:pt x="100" y="52"/>
                  </a:lnTo>
                  <a:lnTo>
                    <a:pt x="146" y="75"/>
                  </a:lnTo>
                  <a:lnTo>
                    <a:pt x="113" y="52"/>
                  </a:lnTo>
                  <a:lnTo>
                    <a:pt x="185" y="2"/>
                  </a:lnTo>
                  <a:lnTo>
                    <a:pt x="236" y="14"/>
                  </a:lnTo>
                  <a:lnTo>
                    <a:pt x="349" y="0"/>
                  </a:lnTo>
                  <a:lnTo>
                    <a:pt x="383" y="30"/>
                  </a:lnTo>
                  <a:close/>
                </a:path>
              </a:pathLst>
            </a:custGeom>
            <a:solidFill>
              <a:schemeClr val="bg1">
                <a:lumMod val="85000"/>
              </a:schemeClr>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31" name="Freeform 110"/>
            <p:cNvSpPr>
              <a:spLocks/>
            </p:cNvSpPr>
            <p:nvPr/>
          </p:nvSpPr>
          <p:spPr bwMode="auto">
            <a:xfrm>
              <a:off x="8420176" y="3729505"/>
              <a:ext cx="15939" cy="15516"/>
            </a:xfrm>
            <a:custGeom>
              <a:avLst/>
              <a:gdLst>
                <a:gd name="T0" fmla="*/ 49 w 73"/>
                <a:gd name="T1" fmla="*/ 0 h 87"/>
                <a:gd name="T2" fmla="*/ 73 w 73"/>
                <a:gd name="T3" fmla="*/ 59 h 87"/>
                <a:gd name="T4" fmla="*/ 43 w 73"/>
                <a:gd name="T5" fmla="*/ 87 h 87"/>
                <a:gd name="T6" fmla="*/ 3 w 73"/>
                <a:gd name="T7" fmla="*/ 60 h 87"/>
                <a:gd name="T8" fmla="*/ 0 w 73"/>
                <a:gd name="T9" fmla="*/ 23 h 87"/>
                <a:gd name="T10" fmla="*/ 49 w 73"/>
                <a:gd name="T11" fmla="*/ 0 h 87"/>
              </a:gdLst>
              <a:ahLst/>
              <a:cxnLst>
                <a:cxn ang="0">
                  <a:pos x="T0" y="T1"/>
                </a:cxn>
                <a:cxn ang="0">
                  <a:pos x="T2" y="T3"/>
                </a:cxn>
                <a:cxn ang="0">
                  <a:pos x="T4" y="T5"/>
                </a:cxn>
                <a:cxn ang="0">
                  <a:pos x="T6" y="T7"/>
                </a:cxn>
                <a:cxn ang="0">
                  <a:pos x="T8" y="T9"/>
                </a:cxn>
                <a:cxn ang="0">
                  <a:pos x="T10" y="T11"/>
                </a:cxn>
              </a:cxnLst>
              <a:rect l="0" t="0" r="r" b="b"/>
              <a:pathLst>
                <a:path w="73" h="87">
                  <a:moveTo>
                    <a:pt x="49" y="0"/>
                  </a:moveTo>
                  <a:lnTo>
                    <a:pt x="73" y="59"/>
                  </a:lnTo>
                  <a:lnTo>
                    <a:pt x="43" y="87"/>
                  </a:lnTo>
                  <a:lnTo>
                    <a:pt x="3" y="60"/>
                  </a:lnTo>
                  <a:lnTo>
                    <a:pt x="0" y="23"/>
                  </a:lnTo>
                  <a:lnTo>
                    <a:pt x="49" y="0"/>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32" name="Freeform 111"/>
            <p:cNvSpPr>
              <a:spLocks/>
            </p:cNvSpPr>
            <p:nvPr/>
          </p:nvSpPr>
          <p:spPr bwMode="auto">
            <a:xfrm>
              <a:off x="8419114" y="3690259"/>
              <a:ext cx="14876" cy="10952"/>
            </a:xfrm>
            <a:custGeom>
              <a:avLst/>
              <a:gdLst>
                <a:gd name="T0" fmla="*/ 0 w 70"/>
                <a:gd name="T1" fmla="*/ 31 h 61"/>
                <a:gd name="T2" fmla="*/ 7 w 70"/>
                <a:gd name="T3" fmla="*/ 4 h 61"/>
                <a:gd name="T4" fmla="*/ 64 w 70"/>
                <a:gd name="T5" fmla="*/ 0 h 61"/>
                <a:gd name="T6" fmla="*/ 70 w 70"/>
                <a:gd name="T7" fmla="*/ 43 h 61"/>
                <a:gd name="T8" fmla="*/ 37 w 70"/>
                <a:gd name="T9" fmla="*/ 40 h 61"/>
                <a:gd name="T10" fmla="*/ 37 w 70"/>
                <a:gd name="T11" fmla="*/ 40 h 61"/>
                <a:gd name="T12" fmla="*/ 36 w 70"/>
                <a:gd name="T13" fmla="*/ 43 h 61"/>
                <a:gd name="T14" fmla="*/ 32 w 70"/>
                <a:gd name="T15" fmla="*/ 49 h 61"/>
                <a:gd name="T16" fmla="*/ 27 w 70"/>
                <a:gd name="T17" fmla="*/ 55 h 61"/>
                <a:gd name="T18" fmla="*/ 23 w 70"/>
                <a:gd name="T19" fmla="*/ 59 h 61"/>
                <a:gd name="T20" fmla="*/ 20 w 70"/>
                <a:gd name="T21" fmla="*/ 60 h 61"/>
                <a:gd name="T22" fmla="*/ 20 w 70"/>
                <a:gd name="T23" fmla="*/ 60 h 61"/>
                <a:gd name="T24" fmla="*/ 18 w 70"/>
                <a:gd name="T25" fmla="*/ 61 h 61"/>
                <a:gd name="T26" fmla="*/ 17 w 70"/>
                <a:gd name="T27" fmla="*/ 60 h 61"/>
                <a:gd name="T28" fmla="*/ 13 w 70"/>
                <a:gd name="T29" fmla="*/ 57 h 61"/>
                <a:gd name="T30" fmla="*/ 9 w 70"/>
                <a:gd name="T31" fmla="*/ 52 h 61"/>
                <a:gd name="T32" fmla="*/ 7 w 70"/>
                <a:gd name="T33" fmla="*/ 47 h 61"/>
                <a:gd name="T34" fmla="*/ 2 w 70"/>
                <a:gd name="T35" fmla="*/ 35 h 61"/>
                <a:gd name="T36" fmla="*/ 0 w 70"/>
                <a:gd name="T37" fmla="*/ 31 h 61"/>
                <a:gd name="T38" fmla="*/ 0 w 70"/>
                <a:gd name="T39" fmla="*/ 3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0" h="61">
                  <a:moveTo>
                    <a:pt x="0" y="31"/>
                  </a:moveTo>
                  <a:lnTo>
                    <a:pt x="7" y="4"/>
                  </a:lnTo>
                  <a:lnTo>
                    <a:pt x="64" y="0"/>
                  </a:lnTo>
                  <a:lnTo>
                    <a:pt x="70" y="43"/>
                  </a:lnTo>
                  <a:lnTo>
                    <a:pt x="37" y="40"/>
                  </a:lnTo>
                  <a:lnTo>
                    <a:pt x="37" y="40"/>
                  </a:lnTo>
                  <a:lnTo>
                    <a:pt x="36" y="43"/>
                  </a:lnTo>
                  <a:lnTo>
                    <a:pt x="32" y="49"/>
                  </a:lnTo>
                  <a:lnTo>
                    <a:pt x="27" y="55"/>
                  </a:lnTo>
                  <a:lnTo>
                    <a:pt x="23" y="59"/>
                  </a:lnTo>
                  <a:lnTo>
                    <a:pt x="20" y="60"/>
                  </a:lnTo>
                  <a:lnTo>
                    <a:pt x="20" y="60"/>
                  </a:lnTo>
                  <a:lnTo>
                    <a:pt x="18" y="61"/>
                  </a:lnTo>
                  <a:lnTo>
                    <a:pt x="17" y="60"/>
                  </a:lnTo>
                  <a:lnTo>
                    <a:pt x="13" y="57"/>
                  </a:lnTo>
                  <a:lnTo>
                    <a:pt x="9" y="52"/>
                  </a:lnTo>
                  <a:lnTo>
                    <a:pt x="7" y="47"/>
                  </a:lnTo>
                  <a:lnTo>
                    <a:pt x="2" y="35"/>
                  </a:lnTo>
                  <a:lnTo>
                    <a:pt x="0" y="31"/>
                  </a:lnTo>
                  <a:lnTo>
                    <a:pt x="0" y="31"/>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33" name="Freeform 112"/>
            <p:cNvSpPr>
              <a:spLocks/>
            </p:cNvSpPr>
            <p:nvPr/>
          </p:nvSpPr>
          <p:spPr bwMode="auto">
            <a:xfrm>
              <a:off x="8351108" y="3694823"/>
              <a:ext cx="58443" cy="34682"/>
            </a:xfrm>
            <a:custGeom>
              <a:avLst/>
              <a:gdLst>
                <a:gd name="T0" fmla="*/ 11 w 274"/>
                <a:gd name="T1" fmla="*/ 95 h 190"/>
                <a:gd name="T2" fmla="*/ 0 w 274"/>
                <a:gd name="T3" fmla="*/ 72 h 190"/>
                <a:gd name="T4" fmla="*/ 57 w 274"/>
                <a:gd name="T5" fmla="*/ 55 h 190"/>
                <a:gd name="T6" fmla="*/ 97 w 274"/>
                <a:gd name="T7" fmla="*/ 54 h 190"/>
                <a:gd name="T8" fmla="*/ 127 w 274"/>
                <a:gd name="T9" fmla="*/ 27 h 190"/>
                <a:gd name="T10" fmla="*/ 143 w 274"/>
                <a:gd name="T11" fmla="*/ 0 h 190"/>
                <a:gd name="T12" fmla="*/ 223 w 274"/>
                <a:gd name="T13" fmla="*/ 6 h 190"/>
                <a:gd name="T14" fmla="*/ 254 w 274"/>
                <a:gd name="T15" fmla="*/ 49 h 190"/>
                <a:gd name="T16" fmla="*/ 274 w 274"/>
                <a:gd name="T17" fmla="*/ 102 h 190"/>
                <a:gd name="T18" fmla="*/ 258 w 274"/>
                <a:gd name="T19" fmla="*/ 113 h 190"/>
                <a:gd name="T20" fmla="*/ 241 w 274"/>
                <a:gd name="T21" fmla="*/ 96 h 190"/>
                <a:gd name="T22" fmla="*/ 214 w 274"/>
                <a:gd name="T23" fmla="*/ 116 h 190"/>
                <a:gd name="T24" fmla="*/ 192 w 274"/>
                <a:gd name="T25" fmla="*/ 156 h 190"/>
                <a:gd name="T26" fmla="*/ 172 w 274"/>
                <a:gd name="T27" fmla="*/ 190 h 190"/>
                <a:gd name="T28" fmla="*/ 132 w 274"/>
                <a:gd name="T29" fmla="*/ 190 h 190"/>
                <a:gd name="T30" fmla="*/ 98 w 274"/>
                <a:gd name="T31" fmla="*/ 161 h 190"/>
                <a:gd name="T32" fmla="*/ 104 w 274"/>
                <a:gd name="T33" fmla="*/ 111 h 190"/>
                <a:gd name="T34" fmla="*/ 52 w 274"/>
                <a:gd name="T35" fmla="*/ 101 h 190"/>
                <a:gd name="T36" fmla="*/ 11 w 274"/>
                <a:gd name="T37" fmla="*/ 9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 h="190">
                  <a:moveTo>
                    <a:pt x="11" y="95"/>
                  </a:moveTo>
                  <a:lnTo>
                    <a:pt x="0" y="72"/>
                  </a:lnTo>
                  <a:lnTo>
                    <a:pt x="57" y="55"/>
                  </a:lnTo>
                  <a:lnTo>
                    <a:pt x="97" y="54"/>
                  </a:lnTo>
                  <a:lnTo>
                    <a:pt x="127" y="27"/>
                  </a:lnTo>
                  <a:lnTo>
                    <a:pt x="143" y="0"/>
                  </a:lnTo>
                  <a:lnTo>
                    <a:pt x="223" y="6"/>
                  </a:lnTo>
                  <a:lnTo>
                    <a:pt x="254" y="49"/>
                  </a:lnTo>
                  <a:lnTo>
                    <a:pt x="274" y="102"/>
                  </a:lnTo>
                  <a:lnTo>
                    <a:pt x="258" y="113"/>
                  </a:lnTo>
                  <a:lnTo>
                    <a:pt x="241" y="96"/>
                  </a:lnTo>
                  <a:lnTo>
                    <a:pt x="214" y="116"/>
                  </a:lnTo>
                  <a:lnTo>
                    <a:pt x="192" y="156"/>
                  </a:lnTo>
                  <a:lnTo>
                    <a:pt x="172" y="190"/>
                  </a:lnTo>
                  <a:lnTo>
                    <a:pt x="132" y="190"/>
                  </a:lnTo>
                  <a:lnTo>
                    <a:pt x="98" y="161"/>
                  </a:lnTo>
                  <a:lnTo>
                    <a:pt x="104" y="111"/>
                  </a:lnTo>
                  <a:lnTo>
                    <a:pt x="52" y="101"/>
                  </a:lnTo>
                  <a:lnTo>
                    <a:pt x="11" y="95"/>
                  </a:lnTo>
                  <a:close/>
                </a:path>
              </a:pathLst>
            </a:custGeom>
            <a:solidFill>
              <a:schemeClr val="bg1">
                <a:lumMod val="85000"/>
              </a:schemeClr>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31" name="Freeform 113"/>
            <p:cNvSpPr>
              <a:spLocks/>
            </p:cNvSpPr>
            <p:nvPr/>
          </p:nvSpPr>
          <p:spPr bwMode="auto">
            <a:xfrm>
              <a:off x="8278849" y="3785178"/>
              <a:ext cx="483485" cy="236388"/>
            </a:xfrm>
            <a:custGeom>
              <a:avLst/>
              <a:gdLst>
                <a:gd name="T0" fmla="*/ 545 w 2273"/>
                <a:gd name="T1" fmla="*/ 975 h 1292"/>
                <a:gd name="T2" fmla="*/ 869 w 2273"/>
                <a:gd name="T3" fmla="*/ 973 h 1292"/>
                <a:gd name="T4" fmla="*/ 1184 w 2273"/>
                <a:gd name="T5" fmla="*/ 952 h 1292"/>
                <a:gd name="T6" fmla="*/ 1453 w 2273"/>
                <a:gd name="T7" fmla="*/ 1096 h 1292"/>
                <a:gd name="T8" fmla="*/ 1752 w 2273"/>
                <a:gd name="T9" fmla="*/ 1292 h 1292"/>
                <a:gd name="T10" fmla="*/ 1992 w 2273"/>
                <a:gd name="T11" fmla="*/ 1277 h 1292"/>
                <a:gd name="T12" fmla="*/ 2111 w 2273"/>
                <a:gd name="T13" fmla="*/ 1165 h 1292"/>
                <a:gd name="T14" fmla="*/ 2229 w 2273"/>
                <a:gd name="T15" fmla="*/ 974 h 1292"/>
                <a:gd name="T16" fmla="*/ 2138 w 2273"/>
                <a:gd name="T17" fmla="*/ 718 h 1292"/>
                <a:gd name="T18" fmla="*/ 2266 w 2273"/>
                <a:gd name="T19" fmla="*/ 650 h 1292"/>
                <a:gd name="T20" fmla="*/ 2215 w 2273"/>
                <a:gd name="T21" fmla="*/ 425 h 1292"/>
                <a:gd name="T22" fmla="*/ 2111 w 2273"/>
                <a:gd name="T23" fmla="*/ 204 h 1292"/>
                <a:gd name="T24" fmla="*/ 2018 w 2273"/>
                <a:gd name="T25" fmla="*/ 259 h 1292"/>
                <a:gd name="T26" fmla="*/ 1782 w 2273"/>
                <a:gd name="T27" fmla="*/ 225 h 1292"/>
                <a:gd name="T28" fmla="*/ 1430 w 2273"/>
                <a:gd name="T29" fmla="*/ 105 h 1292"/>
                <a:gd name="T30" fmla="*/ 1301 w 2273"/>
                <a:gd name="T31" fmla="*/ 44 h 1292"/>
                <a:gd name="T32" fmla="*/ 1029 w 2273"/>
                <a:gd name="T33" fmla="*/ 130 h 1292"/>
                <a:gd name="T34" fmla="*/ 1033 w 2273"/>
                <a:gd name="T35" fmla="*/ 531 h 1292"/>
                <a:gd name="T36" fmla="*/ 953 w 2273"/>
                <a:gd name="T37" fmla="*/ 631 h 1292"/>
                <a:gd name="T38" fmla="*/ 844 w 2273"/>
                <a:gd name="T39" fmla="*/ 652 h 1292"/>
                <a:gd name="T40" fmla="*/ 717 w 2273"/>
                <a:gd name="T41" fmla="*/ 573 h 1292"/>
                <a:gd name="T42" fmla="*/ 693 w 2273"/>
                <a:gd name="T43" fmla="*/ 514 h 1292"/>
                <a:gd name="T44" fmla="*/ 656 w 2273"/>
                <a:gd name="T45" fmla="*/ 448 h 1292"/>
                <a:gd name="T46" fmla="*/ 659 w 2273"/>
                <a:gd name="T47" fmla="*/ 531 h 1292"/>
                <a:gd name="T48" fmla="*/ 646 w 2273"/>
                <a:gd name="T49" fmla="*/ 435 h 1292"/>
                <a:gd name="T50" fmla="*/ 511 w 2273"/>
                <a:gd name="T51" fmla="*/ 307 h 1292"/>
                <a:gd name="T52" fmla="*/ 490 w 2273"/>
                <a:gd name="T53" fmla="*/ 226 h 1292"/>
                <a:gd name="T54" fmla="*/ 367 w 2273"/>
                <a:gd name="T55" fmla="*/ 294 h 1292"/>
                <a:gd name="T56" fmla="*/ 172 w 2273"/>
                <a:gd name="T57" fmla="*/ 403 h 1292"/>
                <a:gd name="T58" fmla="*/ 133 w 2273"/>
                <a:gd name="T59" fmla="*/ 602 h 1292"/>
                <a:gd name="T60" fmla="*/ 0 w 2273"/>
                <a:gd name="T61" fmla="*/ 846 h 1292"/>
                <a:gd name="T62" fmla="*/ 62 w 2273"/>
                <a:gd name="T63" fmla="*/ 1113 h 1292"/>
                <a:gd name="T64" fmla="*/ 407 w 2273"/>
                <a:gd name="T65" fmla="*/ 994 h 1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273" h="1292">
                  <a:moveTo>
                    <a:pt x="407" y="994"/>
                  </a:moveTo>
                  <a:lnTo>
                    <a:pt x="545" y="975"/>
                  </a:lnTo>
                  <a:lnTo>
                    <a:pt x="665" y="996"/>
                  </a:lnTo>
                  <a:lnTo>
                    <a:pt x="869" y="973"/>
                  </a:lnTo>
                  <a:lnTo>
                    <a:pt x="1069" y="1002"/>
                  </a:lnTo>
                  <a:lnTo>
                    <a:pt x="1184" y="952"/>
                  </a:lnTo>
                  <a:lnTo>
                    <a:pt x="1292" y="1071"/>
                  </a:lnTo>
                  <a:lnTo>
                    <a:pt x="1453" y="1096"/>
                  </a:lnTo>
                  <a:lnTo>
                    <a:pt x="1632" y="1245"/>
                  </a:lnTo>
                  <a:lnTo>
                    <a:pt x="1752" y="1292"/>
                  </a:lnTo>
                  <a:lnTo>
                    <a:pt x="1885" y="1220"/>
                  </a:lnTo>
                  <a:lnTo>
                    <a:pt x="1992" y="1277"/>
                  </a:lnTo>
                  <a:lnTo>
                    <a:pt x="2067" y="1254"/>
                  </a:lnTo>
                  <a:lnTo>
                    <a:pt x="2111" y="1165"/>
                  </a:lnTo>
                  <a:lnTo>
                    <a:pt x="2208" y="1098"/>
                  </a:lnTo>
                  <a:lnTo>
                    <a:pt x="2229" y="974"/>
                  </a:lnTo>
                  <a:lnTo>
                    <a:pt x="2166" y="868"/>
                  </a:lnTo>
                  <a:lnTo>
                    <a:pt x="2138" y="718"/>
                  </a:lnTo>
                  <a:lnTo>
                    <a:pt x="2177" y="678"/>
                  </a:lnTo>
                  <a:lnTo>
                    <a:pt x="2266" y="650"/>
                  </a:lnTo>
                  <a:lnTo>
                    <a:pt x="2273" y="468"/>
                  </a:lnTo>
                  <a:lnTo>
                    <a:pt x="2215" y="425"/>
                  </a:lnTo>
                  <a:lnTo>
                    <a:pt x="2223" y="225"/>
                  </a:lnTo>
                  <a:lnTo>
                    <a:pt x="2111" y="204"/>
                  </a:lnTo>
                  <a:lnTo>
                    <a:pt x="2074" y="161"/>
                  </a:lnTo>
                  <a:lnTo>
                    <a:pt x="2018" y="259"/>
                  </a:lnTo>
                  <a:lnTo>
                    <a:pt x="1938" y="268"/>
                  </a:lnTo>
                  <a:lnTo>
                    <a:pt x="1782" y="225"/>
                  </a:lnTo>
                  <a:lnTo>
                    <a:pt x="1716" y="270"/>
                  </a:lnTo>
                  <a:lnTo>
                    <a:pt x="1430" y="105"/>
                  </a:lnTo>
                  <a:lnTo>
                    <a:pt x="1398" y="60"/>
                  </a:lnTo>
                  <a:lnTo>
                    <a:pt x="1301" y="44"/>
                  </a:lnTo>
                  <a:lnTo>
                    <a:pt x="1247" y="0"/>
                  </a:lnTo>
                  <a:lnTo>
                    <a:pt x="1029" y="130"/>
                  </a:lnTo>
                  <a:lnTo>
                    <a:pt x="1043" y="445"/>
                  </a:lnTo>
                  <a:lnTo>
                    <a:pt x="1033" y="531"/>
                  </a:lnTo>
                  <a:lnTo>
                    <a:pt x="963" y="587"/>
                  </a:lnTo>
                  <a:lnTo>
                    <a:pt x="953" y="631"/>
                  </a:lnTo>
                  <a:lnTo>
                    <a:pt x="927" y="628"/>
                  </a:lnTo>
                  <a:lnTo>
                    <a:pt x="844" y="652"/>
                  </a:lnTo>
                  <a:lnTo>
                    <a:pt x="747" y="616"/>
                  </a:lnTo>
                  <a:lnTo>
                    <a:pt x="717" y="573"/>
                  </a:lnTo>
                  <a:lnTo>
                    <a:pt x="703" y="547"/>
                  </a:lnTo>
                  <a:lnTo>
                    <a:pt x="693" y="514"/>
                  </a:lnTo>
                  <a:lnTo>
                    <a:pt x="686" y="487"/>
                  </a:lnTo>
                  <a:lnTo>
                    <a:pt x="656" y="448"/>
                  </a:lnTo>
                  <a:lnTo>
                    <a:pt x="649" y="465"/>
                  </a:lnTo>
                  <a:lnTo>
                    <a:pt x="659" y="531"/>
                  </a:lnTo>
                  <a:lnTo>
                    <a:pt x="629" y="512"/>
                  </a:lnTo>
                  <a:lnTo>
                    <a:pt x="646" y="435"/>
                  </a:lnTo>
                  <a:lnTo>
                    <a:pt x="541" y="346"/>
                  </a:lnTo>
                  <a:lnTo>
                    <a:pt x="511" y="307"/>
                  </a:lnTo>
                  <a:lnTo>
                    <a:pt x="507" y="243"/>
                  </a:lnTo>
                  <a:lnTo>
                    <a:pt x="490" y="226"/>
                  </a:lnTo>
                  <a:lnTo>
                    <a:pt x="448" y="258"/>
                  </a:lnTo>
                  <a:lnTo>
                    <a:pt x="367" y="294"/>
                  </a:lnTo>
                  <a:lnTo>
                    <a:pt x="287" y="296"/>
                  </a:lnTo>
                  <a:lnTo>
                    <a:pt x="172" y="403"/>
                  </a:lnTo>
                  <a:lnTo>
                    <a:pt x="136" y="473"/>
                  </a:lnTo>
                  <a:lnTo>
                    <a:pt x="133" y="602"/>
                  </a:lnTo>
                  <a:lnTo>
                    <a:pt x="45" y="739"/>
                  </a:lnTo>
                  <a:lnTo>
                    <a:pt x="0" y="846"/>
                  </a:lnTo>
                  <a:lnTo>
                    <a:pt x="4" y="989"/>
                  </a:lnTo>
                  <a:lnTo>
                    <a:pt x="62" y="1113"/>
                  </a:lnTo>
                  <a:lnTo>
                    <a:pt x="296" y="977"/>
                  </a:lnTo>
                  <a:lnTo>
                    <a:pt x="407" y="994"/>
                  </a:lnTo>
                  <a:close/>
                </a:path>
              </a:pathLst>
            </a:custGeom>
            <a:solidFill>
              <a:schemeClr val="bg1">
                <a:lumMod val="85000"/>
              </a:schemeClr>
            </a:solidFill>
            <a:ln>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32" name="Freeform 114"/>
            <p:cNvSpPr>
              <a:spLocks/>
            </p:cNvSpPr>
            <p:nvPr/>
          </p:nvSpPr>
          <p:spPr bwMode="auto">
            <a:xfrm>
              <a:off x="8292664" y="3959504"/>
              <a:ext cx="359160" cy="251903"/>
            </a:xfrm>
            <a:custGeom>
              <a:avLst/>
              <a:gdLst>
                <a:gd name="T0" fmla="*/ 249 w 1690"/>
                <a:gd name="T1" fmla="*/ 694 h 1384"/>
                <a:gd name="T2" fmla="*/ 333 w 1690"/>
                <a:gd name="T3" fmla="*/ 720 h 1384"/>
                <a:gd name="T4" fmla="*/ 462 w 1690"/>
                <a:gd name="T5" fmla="*/ 718 h 1384"/>
                <a:gd name="T6" fmla="*/ 557 w 1690"/>
                <a:gd name="T7" fmla="*/ 833 h 1384"/>
                <a:gd name="T8" fmla="*/ 514 w 1690"/>
                <a:gd name="T9" fmla="*/ 957 h 1384"/>
                <a:gd name="T10" fmla="*/ 555 w 1690"/>
                <a:gd name="T11" fmla="*/ 1098 h 1384"/>
                <a:gd name="T12" fmla="*/ 595 w 1690"/>
                <a:gd name="T13" fmla="*/ 1094 h 1384"/>
                <a:gd name="T14" fmla="*/ 680 w 1690"/>
                <a:gd name="T15" fmla="*/ 1151 h 1384"/>
                <a:gd name="T16" fmla="*/ 788 w 1690"/>
                <a:gd name="T17" fmla="*/ 1251 h 1384"/>
                <a:gd name="T18" fmla="*/ 789 w 1690"/>
                <a:gd name="T19" fmla="*/ 1384 h 1384"/>
                <a:gd name="T20" fmla="*/ 819 w 1690"/>
                <a:gd name="T21" fmla="*/ 1357 h 1384"/>
                <a:gd name="T22" fmla="*/ 966 w 1690"/>
                <a:gd name="T23" fmla="*/ 1342 h 1384"/>
                <a:gd name="T24" fmla="*/ 1045 w 1690"/>
                <a:gd name="T25" fmla="*/ 1316 h 1384"/>
                <a:gd name="T26" fmla="*/ 1089 w 1690"/>
                <a:gd name="T27" fmla="*/ 1195 h 1384"/>
                <a:gd name="T28" fmla="*/ 1142 w 1690"/>
                <a:gd name="T29" fmla="*/ 1186 h 1384"/>
                <a:gd name="T30" fmla="*/ 1138 w 1690"/>
                <a:gd name="T31" fmla="*/ 1155 h 1384"/>
                <a:gd name="T32" fmla="*/ 1266 w 1690"/>
                <a:gd name="T33" fmla="*/ 1092 h 1384"/>
                <a:gd name="T34" fmla="*/ 1319 w 1690"/>
                <a:gd name="T35" fmla="*/ 1140 h 1384"/>
                <a:gd name="T36" fmla="*/ 1346 w 1690"/>
                <a:gd name="T37" fmla="*/ 1122 h 1384"/>
                <a:gd name="T38" fmla="*/ 1323 w 1690"/>
                <a:gd name="T39" fmla="*/ 989 h 1384"/>
                <a:gd name="T40" fmla="*/ 1414 w 1690"/>
                <a:gd name="T41" fmla="*/ 772 h 1384"/>
                <a:gd name="T42" fmla="*/ 1466 w 1690"/>
                <a:gd name="T43" fmla="*/ 723 h 1384"/>
                <a:gd name="T44" fmla="*/ 1538 w 1690"/>
                <a:gd name="T45" fmla="*/ 726 h 1384"/>
                <a:gd name="T46" fmla="*/ 1556 w 1690"/>
                <a:gd name="T47" fmla="*/ 659 h 1384"/>
                <a:gd name="T48" fmla="*/ 1652 w 1690"/>
                <a:gd name="T49" fmla="*/ 650 h 1384"/>
                <a:gd name="T50" fmla="*/ 1666 w 1690"/>
                <a:gd name="T51" fmla="*/ 566 h 1384"/>
                <a:gd name="T52" fmla="*/ 1607 w 1690"/>
                <a:gd name="T53" fmla="*/ 536 h 1384"/>
                <a:gd name="T54" fmla="*/ 1690 w 1690"/>
                <a:gd name="T55" fmla="*/ 340 h 1384"/>
                <a:gd name="T56" fmla="*/ 1570 w 1690"/>
                <a:gd name="T57" fmla="*/ 293 h 1384"/>
                <a:gd name="T58" fmla="*/ 1391 w 1690"/>
                <a:gd name="T59" fmla="*/ 144 h 1384"/>
                <a:gd name="T60" fmla="*/ 1230 w 1690"/>
                <a:gd name="T61" fmla="*/ 119 h 1384"/>
                <a:gd name="T62" fmla="*/ 1122 w 1690"/>
                <a:gd name="T63" fmla="*/ 0 h 1384"/>
                <a:gd name="T64" fmla="*/ 1007 w 1690"/>
                <a:gd name="T65" fmla="*/ 50 h 1384"/>
                <a:gd name="T66" fmla="*/ 807 w 1690"/>
                <a:gd name="T67" fmla="*/ 21 h 1384"/>
                <a:gd name="T68" fmla="*/ 603 w 1690"/>
                <a:gd name="T69" fmla="*/ 44 h 1384"/>
                <a:gd name="T70" fmla="*/ 483 w 1690"/>
                <a:gd name="T71" fmla="*/ 23 h 1384"/>
                <a:gd name="T72" fmla="*/ 345 w 1690"/>
                <a:gd name="T73" fmla="*/ 42 h 1384"/>
                <a:gd name="T74" fmla="*/ 234 w 1690"/>
                <a:gd name="T75" fmla="*/ 25 h 1384"/>
                <a:gd name="T76" fmla="*/ 0 w 1690"/>
                <a:gd name="T77" fmla="*/ 161 h 1384"/>
                <a:gd name="T78" fmla="*/ 8 w 1690"/>
                <a:gd name="T79" fmla="*/ 321 h 1384"/>
                <a:gd name="T80" fmla="*/ 59 w 1690"/>
                <a:gd name="T81" fmla="*/ 396 h 1384"/>
                <a:gd name="T82" fmla="*/ 66 w 1690"/>
                <a:gd name="T83" fmla="*/ 467 h 1384"/>
                <a:gd name="T84" fmla="*/ 40 w 1690"/>
                <a:gd name="T85" fmla="*/ 566 h 1384"/>
                <a:gd name="T86" fmla="*/ 94 w 1690"/>
                <a:gd name="T87" fmla="*/ 619 h 1384"/>
                <a:gd name="T88" fmla="*/ 137 w 1690"/>
                <a:gd name="T89" fmla="*/ 619 h 1384"/>
                <a:gd name="T90" fmla="*/ 249 w 1690"/>
                <a:gd name="T91" fmla="*/ 694 h 1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90" h="1384">
                  <a:moveTo>
                    <a:pt x="249" y="694"/>
                  </a:moveTo>
                  <a:lnTo>
                    <a:pt x="333" y="720"/>
                  </a:lnTo>
                  <a:lnTo>
                    <a:pt x="462" y="718"/>
                  </a:lnTo>
                  <a:lnTo>
                    <a:pt x="557" y="833"/>
                  </a:lnTo>
                  <a:lnTo>
                    <a:pt x="514" y="957"/>
                  </a:lnTo>
                  <a:lnTo>
                    <a:pt x="555" y="1098"/>
                  </a:lnTo>
                  <a:lnTo>
                    <a:pt x="595" y="1094"/>
                  </a:lnTo>
                  <a:lnTo>
                    <a:pt x="680" y="1151"/>
                  </a:lnTo>
                  <a:lnTo>
                    <a:pt x="788" y="1251"/>
                  </a:lnTo>
                  <a:lnTo>
                    <a:pt x="789" y="1384"/>
                  </a:lnTo>
                  <a:lnTo>
                    <a:pt x="819" y="1357"/>
                  </a:lnTo>
                  <a:lnTo>
                    <a:pt x="966" y="1342"/>
                  </a:lnTo>
                  <a:lnTo>
                    <a:pt x="1045" y="1316"/>
                  </a:lnTo>
                  <a:lnTo>
                    <a:pt x="1089" y="1195"/>
                  </a:lnTo>
                  <a:lnTo>
                    <a:pt x="1142" y="1186"/>
                  </a:lnTo>
                  <a:lnTo>
                    <a:pt x="1138" y="1155"/>
                  </a:lnTo>
                  <a:lnTo>
                    <a:pt x="1266" y="1092"/>
                  </a:lnTo>
                  <a:lnTo>
                    <a:pt x="1319" y="1140"/>
                  </a:lnTo>
                  <a:lnTo>
                    <a:pt x="1346" y="1122"/>
                  </a:lnTo>
                  <a:lnTo>
                    <a:pt x="1323" y="989"/>
                  </a:lnTo>
                  <a:lnTo>
                    <a:pt x="1414" y="772"/>
                  </a:lnTo>
                  <a:lnTo>
                    <a:pt x="1466" y="723"/>
                  </a:lnTo>
                  <a:lnTo>
                    <a:pt x="1538" y="726"/>
                  </a:lnTo>
                  <a:lnTo>
                    <a:pt x="1556" y="659"/>
                  </a:lnTo>
                  <a:lnTo>
                    <a:pt x="1652" y="650"/>
                  </a:lnTo>
                  <a:lnTo>
                    <a:pt x="1666" y="566"/>
                  </a:lnTo>
                  <a:lnTo>
                    <a:pt x="1607" y="536"/>
                  </a:lnTo>
                  <a:lnTo>
                    <a:pt x="1690" y="340"/>
                  </a:lnTo>
                  <a:lnTo>
                    <a:pt x="1570" y="293"/>
                  </a:lnTo>
                  <a:lnTo>
                    <a:pt x="1391" y="144"/>
                  </a:lnTo>
                  <a:lnTo>
                    <a:pt x="1230" y="119"/>
                  </a:lnTo>
                  <a:lnTo>
                    <a:pt x="1122" y="0"/>
                  </a:lnTo>
                  <a:lnTo>
                    <a:pt x="1007" y="50"/>
                  </a:lnTo>
                  <a:lnTo>
                    <a:pt x="807" y="21"/>
                  </a:lnTo>
                  <a:lnTo>
                    <a:pt x="603" y="44"/>
                  </a:lnTo>
                  <a:lnTo>
                    <a:pt x="483" y="23"/>
                  </a:lnTo>
                  <a:lnTo>
                    <a:pt x="345" y="42"/>
                  </a:lnTo>
                  <a:lnTo>
                    <a:pt x="234" y="25"/>
                  </a:lnTo>
                  <a:lnTo>
                    <a:pt x="0" y="161"/>
                  </a:lnTo>
                  <a:lnTo>
                    <a:pt x="8" y="321"/>
                  </a:lnTo>
                  <a:lnTo>
                    <a:pt x="59" y="396"/>
                  </a:lnTo>
                  <a:lnTo>
                    <a:pt x="66" y="467"/>
                  </a:lnTo>
                  <a:lnTo>
                    <a:pt x="40" y="566"/>
                  </a:lnTo>
                  <a:lnTo>
                    <a:pt x="94" y="619"/>
                  </a:lnTo>
                  <a:lnTo>
                    <a:pt x="137" y="619"/>
                  </a:lnTo>
                  <a:lnTo>
                    <a:pt x="249" y="694"/>
                  </a:lnTo>
                  <a:close/>
                </a:path>
              </a:pathLst>
            </a:custGeom>
            <a:solidFill>
              <a:schemeClr val="bg1">
                <a:lumMod val="85000"/>
              </a:schemeClr>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33" name="Freeform 144"/>
            <p:cNvSpPr>
              <a:spLocks/>
            </p:cNvSpPr>
            <p:nvPr/>
          </p:nvSpPr>
          <p:spPr bwMode="auto">
            <a:xfrm>
              <a:off x="6344912" y="5172474"/>
              <a:ext cx="209333" cy="358689"/>
            </a:xfrm>
            <a:custGeom>
              <a:avLst/>
              <a:gdLst>
                <a:gd name="T0" fmla="*/ 895 w 983"/>
                <a:gd name="T1" fmla="*/ 88 h 1963"/>
                <a:gd name="T2" fmla="*/ 659 w 983"/>
                <a:gd name="T3" fmla="*/ 123 h 1963"/>
                <a:gd name="T4" fmla="*/ 522 w 983"/>
                <a:gd name="T5" fmla="*/ 84 h 1963"/>
                <a:gd name="T6" fmla="*/ 419 w 983"/>
                <a:gd name="T7" fmla="*/ 96 h 1963"/>
                <a:gd name="T8" fmla="*/ 395 w 983"/>
                <a:gd name="T9" fmla="*/ 0 h 1963"/>
                <a:gd name="T10" fmla="*/ 282 w 983"/>
                <a:gd name="T11" fmla="*/ 41 h 1963"/>
                <a:gd name="T12" fmla="*/ 200 w 983"/>
                <a:gd name="T13" fmla="*/ 190 h 1963"/>
                <a:gd name="T14" fmla="*/ 231 w 983"/>
                <a:gd name="T15" fmla="*/ 618 h 1963"/>
                <a:gd name="T16" fmla="*/ 141 w 983"/>
                <a:gd name="T17" fmla="*/ 971 h 1963"/>
                <a:gd name="T18" fmla="*/ 52 w 983"/>
                <a:gd name="T19" fmla="*/ 1105 h 1963"/>
                <a:gd name="T20" fmla="*/ 0 w 983"/>
                <a:gd name="T21" fmla="*/ 1314 h 1963"/>
                <a:gd name="T22" fmla="*/ 37 w 983"/>
                <a:gd name="T23" fmla="*/ 1337 h 1963"/>
                <a:gd name="T24" fmla="*/ 114 w 983"/>
                <a:gd name="T25" fmla="*/ 1333 h 1963"/>
                <a:gd name="T26" fmla="*/ 133 w 983"/>
                <a:gd name="T27" fmla="*/ 1277 h 1963"/>
                <a:gd name="T28" fmla="*/ 236 w 983"/>
                <a:gd name="T29" fmla="*/ 1215 h 1963"/>
                <a:gd name="T30" fmla="*/ 193 w 983"/>
                <a:gd name="T31" fmla="*/ 1272 h 1963"/>
                <a:gd name="T32" fmla="*/ 111 w 983"/>
                <a:gd name="T33" fmla="*/ 1347 h 1963"/>
                <a:gd name="T34" fmla="*/ 101 w 983"/>
                <a:gd name="T35" fmla="*/ 1380 h 1963"/>
                <a:gd name="T36" fmla="*/ 131 w 983"/>
                <a:gd name="T37" fmla="*/ 1433 h 1963"/>
                <a:gd name="T38" fmla="*/ 238 w 983"/>
                <a:gd name="T39" fmla="*/ 1391 h 1963"/>
                <a:gd name="T40" fmla="*/ 234 w 983"/>
                <a:gd name="T41" fmla="*/ 1415 h 1963"/>
                <a:gd name="T42" fmla="*/ 229 w 983"/>
                <a:gd name="T43" fmla="*/ 1502 h 1963"/>
                <a:gd name="T44" fmla="*/ 224 w 983"/>
                <a:gd name="T45" fmla="*/ 1767 h 1963"/>
                <a:gd name="T46" fmla="*/ 179 w 983"/>
                <a:gd name="T47" fmla="*/ 1926 h 1963"/>
                <a:gd name="T48" fmla="*/ 180 w 983"/>
                <a:gd name="T49" fmla="*/ 1963 h 1963"/>
                <a:gd name="T50" fmla="*/ 319 w 983"/>
                <a:gd name="T51" fmla="*/ 1912 h 1963"/>
                <a:gd name="T52" fmla="*/ 453 w 983"/>
                <a:gd name="T53" fmla="*/ 1937 h 1963"/>
                <a:gd name="T54" fmla="*/ 566 w 983"/>
                <a:gd name="T55" fmla="*/ 1950 h 1963"/>
                <a:gd name="T56" fmla="*/ 624 w 983"/>
                <a:gd name="T57" fmla="*/ 1787 h 1963"/>
                <a:gd name="T58" fmla="*/ 759 w 983"/>
                <a:gd name="T59" fmla="*/ 1560 h 1963"/>
                <a:gd name="T60" fmla="*/ 701 w 983"/>
                <a:gd name="T61" fmla="*/ 1450 h 1963"/>
                <a:gd name="T62" fmla="*/ 682 w 983"/>
                <a:gd name="T63" fmla="*/ 1135 h 1963"/>
                <a:gd name="T64" fmla="*/ 803 w 983"/>
                <a:gd name="T65" fmla="*/ 876 h 1963"/>
                <a:gd name="T66" fmla="*/ 821 w 983"/>
                <a:gd name="T67" fmla="*/ 619 h 1963"/>
                <a:gd name="T68" fmla="*/ 795 w 983"/>
                <a:gd name="T69" fmla="*/ 438 h 1963"/>
                <a:gd name="T70" fmla="*/ 938 w 983"/>
                <a:gd name="T71" fmla="*/ 277 h 1963"/>
                <a:gd name="T72" fmla="*/ 910 w 983"/>
                <a:gd name="T73" fmla="*/ 151 h 1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83" h="1963">
                  <a:moveTo>
                    <a:pt x="910" y="151"/>
                  </a:moveTo>
                  <a:lnTo>
                    <a:pt x="895" y="88"/>
                  </a:lnTo>
                  <a:lnTo>
                    <a:pt x="732" y="67"/>
                  </a:lnTo>
                  <a:lnTo>
                    <a:pt x="659" y="123"/>
                  </a:lnTo>
                  <a:lnTo>
                    <a:pt x="629" y="87"/>
                  </a:lnTo>
                  <a:lnTo>
                    <a:pt x="522" y="84"/>
                  </a:lnTo>
                  <a:lnTo>
                    <a:pt x="453" y="116"/>
                  </a:lnTo>
                  <a:lnTo>
                    <a:pt x="419" y="96"/>
                  </a:lnTo>
                  <a:lnTo>
                    <a:pt x="425" y="49"/>
                  </a:lnTo>
                  <a:lnTo>
                    <a:pt x="395" y="0"/>
                  </a:lnTo>
                  <a:lnTo>
                    <a:pt x="345" y="0"/>
                  </a:lnTo>
                  <a:lnTo>
                    <a:pt x="282" y="41"/>
                  </a:lnTo>
                  <a:lnTo>
                    <a:pt x="198" y="116"/>
                  </a:lnTo>
                  <a:lnTo>
                    <a:pt x="200" y="190"/>
                  </a:lnTo>
                  <a:lnTo>
                    <a:pt x="256" y="445"/>
                  </a:lnTo>
                  <a:lnTo>
                    <a:pt x="231" y="618"/>
                  </a:lnTo>
                  <a:lnTo>
                    <a:pt x="173" y="925"/>
                  </a:lnTo>
                  <a:lnTo>
                    <a:pt x="141" y="971"/>
                  </a:lnTo>
                  <a:lnTo>
                    <a:pt x="134" y="1018"/>
                  </a:lnTo>
                  <a:lnTo>
                    <a:pt x="52" y="1105"/>
                  </a:lnTo>
                  <a:lnTo>
                    <a:pt x="53" y="1218"/>
                  </a:lnTo>
                  <a:lnTo>
                    <a:pt x="0" y="1314"/>
                  </a:lnTo>
                  <a:lnTo>
                    <a:pt x="10" y="1328"/>
                  </a:lnTo>
                  <a:lnTo>
                    <a:pt x="37" y="1337"/>
                  </a:lnTo>
                  <a:lnTo>
                    <a:pt x="57" y="1327"/>
                  </a:lnTo>
                  <a:lnTo>
                    <a:pt x="114" y="1333"/>
                  </a:lnTo>
                  <a:lnTo>
                    <a:pt x="107" y="1310"/>
                  </a:lnTo>
                  <a:lnTo>
                    <a:pt x="133" y="1277"/>
                  </a:lnTo>
                  <a:lnTo>
                    <a:pt x="173" y="1260"/>
                  </a:lnTo>
                  <a:lnTo>
                    <a:pt x="236" y="1215"/>
                  </a:lnTo>
                  <a:lnTo>
                    <a:pt x="233" y="1235"/>
                  </a:lnTo>
                  <a:lnTo>
                    <a:pt x="193" y="1272"/>
                  </a:lnTo>
                  <a:lnTo>
                    <a:pt x="164" y="1339"/>
                  </a:lnTo>
                  <a:lnTo>
                    <a:pt x="111" y="1347"/>
                  </a:lnTo>
                  <a:lnTo>
                    <a:pt x="81" y="1350"/>
                  </a:lnTo>
                  <a:lnTo>
                    <a:pt x="101" y="1380"/>
                  </a:lnTo>
                  <a:lnTo>
                    <a:pt x="95" y="1453"/>
                  </a:lnTo>
                  <a:lnTo>
                    <a:pt x="131" y="1433"/>
                  </a:lnTo>
                  <a:lnTo>
                    <a:pt x="181" y="1392"/>
                  </a:lnTo>
                  <a:lnTo>
                    <a:pt x="238" y="1391"/>
                  </a:lnTo>
                  <a:lnTo>
                    <a:pt x="258" y="1435"/>
                  </a:lnTo>
                  <a:lnTo>
                    <a:pt x="234" y="1415"/>
                  </a:lnTo>
                  <a:lnTo>
                    <a:pt x="194" y="1441"/>
                  </a:lnTo>
                  <a:lnTo>
                    <a:pt x="229" y="1502"/>
                  </a:lnTo>
                  <a:lnTo>
                    <a:pt x="203" y="1621"/>
                  </a:lnTo>
                  <a:lnTo>
                    <a:pt x="224" y="1767"/>
                  </a:lnTo>
                  <a:lnTo>
                    <a:pt x="212" y="1840"/>
                  </a:lnTo>
                  <a:lnTo>
                    <a:pt x="179" y="1926"/>
                  </a:lnTo>
                  <a:lnTo>
                    <a:pt x="153" y="1953"/>
                  </a:lnTo>
                  <a:lnTo>
                    <a:pt x="180" y="1963"/>
                  </a:lnTo>
                  <a:lnTo>
                    <a:pt x="239" y="1950"/>
                  </a:lnTo>
                  <a:lnTo>
                    <a:pt x="319" y="1912"/>
                  </a:lnTo>
                  <a:lnTo>
                    <a:pt x="386" y="1932"/>
                  </a:lnTo>
                  <a:lnTo>
                    <a:pt x="453" y="1937"/>
                  </a:lnTo>
                  <a:lnTo>
                    <a:pt x="500" y="1954"/>
                  </a:lnTo>
                  <a:lnTo>
                    <a:pt x="566" y="1950"/>
                  </a:lnTo>
                  <a:lnTo>
                    <a:pt x="636" y="1903"/>
                  </a:lnTo>
                  <a:lnTo>
                    <a:pt x="624" y="1787"/>
                  </a:lnTo>
                  <a:lnTo>
                    <a:pt x="670" y="1663"/>
                  </a:lnTo>
                  <a:lnTo>
                    <a:pt x="759" y="1560"/>
                  </a:lnTo>
                  <a:lnTo>
                    <a:pt x="766" y="1533"/>
                  </a:lnTo>
                  <a:lnTo>
                    <a:pt x="701" y="1450"/>
                  </a:lnTo>
                  <a:lnTo>
                    <a:pt x="749" y="1238"/>
                  </a:lnTo>
                  <a:lnTo>
                    <a:pt x="682" y="1135"/>
                  </a:lnTo>
                  <a:lnTo>
                    <a:pt x="651" y="1019"/>
                  </a:lnTo>
                  <a:lnTo>
                    <a:pt x="803" y="876"/>
                  </a:lnTo>
                  <a:lnTo>
                    <a:pt x="785" y="750"/>
                  </a:lnTo>
                  <a:lnTo>
                    <a:pt x="821" y="619"/>
                  </a:lnTo>
                  <a:lnTo>
                    <a:pt x="786" y="517"/>
                  </a:lnTo>
                  <a:lnTo>
                    <a:pt x="795" y="438"/>
                  </a:lnTo>
                  <a:lnTo>
                    <a:pt x="855" y="347"/>
                  </a:lnTo>
                  <a:lnTo>
                    <a:pt x="938" y="277"/>
                  </a:lnTo>
                  <a:lnTo>
                    <a:pt x="983" y="194"/>
                  </a:lnTo>
                  <a:lnTo>
                    <a:pt x="910" y="151"/>
                  </a:lnTo>
                  <a:close/>
                </a:path>
              </a:pathLst>
            </a:custGeom>
            <a:solidFill>
              <a:srgbClr val="0070C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34" name="Freeform 164"/>
            <p:cNvSpPr>
              <a:spLocks/>
            </p:cNvSpPr>
            <p:nvPr/>
          </p:nvSpPr>
          <p:spPr bwMode="auto">
            <a:xfrm>
              <a:off x="6813519" y="4612993"/>
              <a:ext cx="14877" cy="8214"/>
            </a:xfrm>
            <a:custGeom>
              <a:avLst/>
              <a:gdLst>
                <a:gd name="T0" fmla="*/ 23 w 70"/>
                <a:gd name="T1" fmla="*/ 0 h 43"/>
                <a:gd name="T2" fmla="*/ 0 w 70"/>
                <a:gd name="T3" fmla="*/ 20 h 43"/>
                <a:gd name="T4" fmla="*/ 6 w 70"/>
                <a:gd name="T5" fmla="*/ 43 h 43"/>
                <a:gd name="T6" fmla="*/ 36 w 70"/>
                <a:gd name="T7" fmla="*/ 30 h 43"/>
                <a:gd name="T8" fmla="*/ 60 w 70"/>
                <a:gd name="T9" fmla="*/ 40 h 43"/>
                <a:gd name="T10" fmla="*/ 70 w 70"/>
                <a:gd name="T11" fmla="*/ 30 h 43"/>
                <a:gd name="T12" fmla="*/ 53 w 70"/>
                <a:gd name="T13" fmla="*/ 3 h 43"/>
                <a:gd name="T14" fmla="*/ 23 w 70"/>
                <a:gd name="T15" fmla="*/ 0 h 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43">
                  <a:moveTo>
                    <a:pt x="23" y="0"/>
                  </a:moveTo>
                  <a:lnTo>
                    <a:pt x="0" y="20"/>
                  </a:lnTo>
                  <a:lnTo>
                    <a:pt x="6" y="43"/>
                  </a:lnTo>
                  <a:lnTo>
                    <a:pt x="36" y="30"/>
                  </a:lnTo>
                  <a:lnTo>
                    <a:pt x="60" y="40"/>
                  </a:lnTo>
                  <a:lnTo>
                    <a:pt x="70" y="30"/>
                  </a:lnTo>
                  <a:lnTo>
                    <a:pt x="53" y="3"/>
                  </a:lnTo>
                  <a:lnTo>
                    <a:pt x="23" y="0"/>
                  </a:lnTo>
                  <a:close/>
                </a:path>
              </a:pathLst>
            </a:custGeom>
            <a:solidFill>
              <a:schemeClr val="bg1">
                <a:lumMod val="85000"/>
              </a:schemeClr>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35" name="Freeform 168"/>
            <p:cNvSpPr>
              <a:spLocks/>
            </p:cNvSpPr>
            <p:nvPr/>
          </p:nvSpPr>
          <p:spPr bwMode="auto">
            <a:xfrm>
              <a:off x="6793330" y="4602952"/>
              <a:ext cx="7439" cy="3650"/>
            </a:xfrm>
            <a:custGeom>
              <a:avLst/>
              <a:gdLst>
                <a:gd name="T0" fmla="*/ 3 w 36"/>
                <a:gd name="T1" fmla="*/ 20 h 20"/>
                <a:gd name="T2" fmla="*/ 26 w 36"/>
                <a:gd name="T3" fmla="*/ 19 h 20"/>
                <a:gd name="T4" fmla="*/ 36 w 36"/>
                <a:gd name="T5" fmla="*/ 6 h 20"/>
                <a:gd name="T6" fmla="*/ 0 w 36"/>
                <a:gd name="T7" fmla="*/ 0 h 20"/>
                <a:gd name="T8" fmla="*/ 3 w 36"/>
                <a:gd name="T9" fmla="*/ 20 h 20"/>
              </a:gdLst>
              <a:ahLst/>
              <a:cxnLst>
                <a:cxn ang="0">
                  <a:pos x="T0" y="T1"/>
                </a:cxn>
                <a:cxn ang="0">
                  <a:pos x="T2" y="T3"/>
                </a:cxn>
                <a:cxn ang="0">
                  <a:pos x="T4" y="T5"/>
                </a:cxn>
                <a:cxn ang="0">
                  <a:pos x="T6" y="T7"/>
                </a:cxn>
                <a:cxn ang="0">
                  <a:pos x="T8" y="T9"/>
                </a:cxn>
              </a:cxnLst>
              <a:rect l="0" t="0" r="r" b="b"/>
              <a:pathLst>
                <a:path w="36" h="20">
                  <a:moveTo>
                    <a:pt x="3" y="20"/>
                  </a:moveTo>
                  <a:lnTo>
                    <a:pt x="26" y="19"/>
                  </a:lnTo>
                  <a:lnTo>
                    <a:pt x="36" y="6"/>
                  </a:lnTo>
                  <a:lnTo>
                    <a:pt x="0" y="0"/>
                  </a:lnTo>
                  <a:lnTo>
                    <a:pt x="3" y="20"/>
                  </a:lnTo>
                  <a:close/>
                </a:path>
              </a:pathLst>
            </a:custGeom>
            <a:solidFill>
              <a:schemeClr val="bg1">
                <a:lumMod val="85000"/>
              </a:schemeClr>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36" name="Freeform 171"/>
            <p:cNvSpPr>
              <a:spLocks/>
            </p:cNvSpPr>
            <p:nvPr/>
          </p:nvSpPr>
          <p:spPr bwMode="auto">
            <a:xfrm>
              <a:off x="6641378" y="4162122"/>
              <a:ext cx="29752" cy="31031"/>
            </a:xfrm>
            <a:custGeom>
              <a:avLst/>
              <a:gdLst>
                <a:gd name="T0" fmla="*/ 120 w 140"/>
                <a:gd name="T1" fmla="*/ 0 h 170"/>
                <a:gd name="T2" fmla="*/ 66 w 140"/>
                <a:gd name="T3" fmla="*/ 27 h 170"/>
                <a:gd name="T4" fmla="*/ 34 w 140"/>
                <a:gd name="T5" fmla="*/ 114 h 170"/>
                <a:gd name="T6" fmla="*/ 0 w 140"/>
                <a:gd name="T7" fmla="*/ 144 h 170"/>
                <a:gd name="T8" fmla="*/ 0 w 140"/>
                <a:gd name="T9" fmla="*/ 170 h 170"/>
                <a:gd name="T10" fmla="*/ 27 w 140"/>
                <a:gd name="T11" fmla="*/ 157 h 170"/>
                <a:gd name="T12" fmla="*/ 74 w 140"/>
                <a:gd name="T13" fmla="*/ 159 h 170"/>
                <a:gd name="T14" fmla="*/ 107 w 140"/>
                <a:gd name="T15" fmla="*/ 129 h 170"/>
                <a:gd name="T16" fmla="*/ 123 w 140"/>
                <a:gd name="T17" fmla="*/ 79 h 170"/>
                <a:gd name="T18" fmla="*/ 116 w 140"/>
                <a:gd name="T19" fmla="*/ 43 h 170"/>
                <a:gd name="T20" fmla="*/ 140 w 140"/>
                <a:gd name="T21" fmla="*/ 7 h 170"/>
                <a:gd name="T22" fmla="*/ 120 w 140"/>
                <a:gd name="T2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0" h="170">
                  <a:moveTo>
                    <a:pt x="120" y="0"/>
                  </a:moveTo>
                  <a:lnTo>
                    <a:pt x="66" y="27"/>
                  </a:lnTo>
                  <a:lnTo>
                    <a:pt x="34" y="114"/>
                  </a:lnTo>
                  <a:lnTo>
                    <a:pt x="0" y="144"/>
                  </a:lnTo>
                  <a:lnTo>
                    <a:pt x="0" y="170"/>
                  </a:lnTo>
                  <a:lnTo>
                    <a:pt x="27" y="157"/>
                  </a:lnTo>
                  <a:lnTo>
                    <a:pt x="74" y="159"/>
                  </a:lnTo>
                  <a:lnTo>
                    <a:pt x="107" y="129"/>
                  </a:lnTo>
                  <a:lnTo>
                    <a:pt x="123" y="79"/>
                  </a:lnTo>
                  <a:lnTo>
                    <a:pt x="116" y="43"/>
                  </a:lnTo>
                  <a:lnTo>
                    <a:pt x="140" y="7"/>
                  </a:lnTo>
                  <a:lnTo>
                    <a:pt x="120" y="0"/>
                  </a:lnTo>
                  <a:close/>
                </a:path>
              </a:pathLst>
            </a:custGeom>
            <a:solidFill>
              <a:schemeClr val="bg1">
                <a:lumMod val="85000"/>
              </a:schemeClr>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196" name="Freeform 166"/>
            <p:cNvSpPr>
              <a:spLocks/>
            </p:cNvSpPr>
            <p:nvPr/>
          </p:nvSpPr>
          <p:spPr bwMode="auto">
            <a:xfrm>
              <a:off x="6435233" y="4085456"/>
              <a:ext cx="161516" cy="108611"/>
            </a:xfrm>
            <a:custGeom>
              <a:avLst/>
              <a:gdLst>
                <a:gd name="T0" fmla="*/ 712 w 761"/>
                <a:gd name="T1" fmla="*/ 419 h 595"/>
                <a:gd name="T2" fmla="*/ 742 w 761"/>
                <a:gd name="T3" fmla="*/ 432 h 595"/>
                <a:gd name="T4" fmla="*/ 761 w 761"/>
                <a:gd name="T5" fmla="*/ 409 h 595"/>
                <a:gd name="T6" fmla="*/ 744 w 761"/>
                <a:gd name="T7" fmla="*/ 352 h 595"/>
                <a:gd name="T8" fmla="*/ 751 w 761"/>
                <a:gd name="T9" fmla="*/ 322 h 595"/>
                <a:gd name="T10" fmla="*/ 711 w 761"/>
                <a:gd name="T11" fmla="*/ 289 h 595"/>
                <a:gd name="T12" fmla="*/ 674 w 761"/>
                <a:gd name="T13" fmla="*/ 289 h 595"/>
                <a:gd name="T14" fmla="*/ 624 w 761"/>
                <a:gd name="T15" fmla="*/ 326 h 595"/>
                <a:gd name="T16" fmla="*/ 607 w 761"/>
                <a:gd name="T17" fmla="*/ 356 h 595"/>
                <a:gd name="T18" fmla="*/ 594 w 761"/>
                <a:gd name="T19" fmla="*/ 324 h 595"/>
                <a:gd name="T20" fmla="*/ 630 w 761"/>
                <a:gd name="T21" fmla="*/ 279 h 595"/>
                <a:gd name="T22" fmla="*/ 663 w 761"/>
                <a:gd name="T23" fmla="*/ 253 h 595"/>
                <a:gd name="T24" fmla="*/ 666 w 761"/>
                <a:gd name="T25" fmla="*/ 236 h 595"/>
                <a:gd name="T26" fmla="*/ 636 w 761"/>
                <a:gd name="T27" fmla="*/ 207 h 595"/>
                <a:gd name="T28" fmla="*/ 596 w 761"/>
                <a:gd name="T29" fmla="*/ 131 h 595"/>
                <a:gd name="T30" fmla="*/ 558 w 761"/>
                <a:gd name="T31" fmla="*/ 29 h 595"/>
                <a:gd name="T32" fmla="*/ 518 w 761"/>
                <a:gd name="T33" fmla="*/ 2 h 595"/>
                <a:gd name="T34" fmla="*/ 377 w 761"/>
                <a:gd name="T35" fmla="*/ 0 h 595"/>
                <a:gd name="T36" fmla="*/ 344 w 761"/>
                <a:gd name="T37" fmla="*/ 26 h 595"/>
                <a:gd name="T38" fmla="*/ 302 w 761"/>
                <a:gd name="T39" fmla="*/ 48 h 595"/>
                <a:gd name="T40" fmla="*/ 288 w 761"/>
                <a:gd name="T41" fmla="*/ 34 h 595"/>
                <a:gd name="T42" fmla="*/ 262 w 761"/>
                <a:gd name="T43" fmla="*/ 78 h 595"/>
                <a:gd name="T44" fmla="*/ 215 w 761"/>
                <a:gd name="T45" fmla="*/ 108 h 595"/>
                <a:gd name="T46" fmla="*/ 189 w 761"/>
                <a:gd name="T47" fmla="*/ 123 h 595"/>
                <a:gd name="T48" fmla="*/ 191 w 761"/>
                <a:gd name="T49" fmla="*/ 179 h 595"/>
                <a:gd name="T50" fmla="*/ 156 w 761"/>
                <a:gd name="T51" fmla="*/ 208 h 595"/>
                <a:gd name="T52" fmla="*/ 106 w 761"/>
                <a:gd name="T53" fmla="*/ 212 h 595"/>
                <a:gd name="T54" fmla="*/ 68 w 761"/>
                <a:gd name="T55" fmla="*/ 250 h 595"/>
                <a:gd name="T56" fmla="*/ 73 w 761"/>
                <a:gd name="T57" fmla="*/ 342 h 595"/>
                <a:gd name="T58" fmla="*/ 0 w 761"/>
                <a:gd name="T59" fmla="*/ 373 h 595"/>
                <a:gd name="T60" fmla="*/ 3 w 761"/>
                <a:gd name="T61" fmla="*/ 451 h 595"/>
                <a:gd name="T62" fmla="*/ 110 w 761"/>
                <a:gd name="T63" fmla="*/ 567 h 595"/>
                <a:gd name="T64" fmla="*/ 190 w 761"/>
                <a:gd name="T65" fmla="*/ 555 h 595"/>
                <a:gd name="T66" fmla="*/ 260 w 761"/>
                <a:gd name="T67" fmla="*/ 436 h 595"/>
                <a:gd name="T68" fmla="*/ 327 w 761"/>
                <a:gd name="T69" fmla="*/ 430 h 595"/>
                <a:gd name="T70" fmla="*/ 393 w 761"/>
                <a:gd name="T71" fmla="*/ 567 h 595"/>
                <a:gd name="T72" fmla="*/ 433 w 761"/>
                <a:gd name="T73" fmla="*/ 595 h 595"/>
                <a:gd name="T74" fmla="*/ 497 w 761"/>
                <a:gd name="T75" fmla="*/ 570 h 595"/>
                <a:gd name="T76" fmla="*/ 526 w 761"/>
                <a:gd name="T77" fmla="*/ 582 h 595"/>
                <a:gd name="T78" fmla="*/ 629 w 761"/>
                <a:gd name="T79" fmla="*/ 586 h 595"/>
                <a:gd name="T80" fmla="*/ 629 w 761"/>
                <a:gd name="T81" fmla="*/ 542 h 595"/>
                <a:gd name="T82" fmla="*/ 639 w 761"/>
                <a:gd name="T83" fmla="*/ 526 h 595"/>
                <a:gd name="T84" fmla="*/ 695 w 761"/>
                <a:gd name="T85" fmla="*/ 518 h 595"/>
                <a:gd name="T86" fmla="*/ 715 w 761"/>
                <a:gd name="T87" fmla="*/ 484 h 595"/>
                <a:gd name="T88" fmla="*/ 722 w 761"/>
                <a:gd name="T89" fmla="*/ 452 h 595"/>
                <a:gd name="T90" fmla="*/ 695 w 761"/>
                <a:gd name="T91" fmla="*/ 442 h 595"/>
                <a:gd name="T92" fmla="*/ 687 w 761"/>
                <a:gd name="T93" fmla="*/ 368 h 595"/>
                <a:gd name="T94" fmla="*/ 704 w 761"/>
                <a:gd name="T95" fmla="*/ 358 h 595"/>
                <a:gd name="T96" fmla="*/ 712 w 761"/>
                <a:gd name="T97" fmla="*/ 419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61" h="595">
                  <a:moveTo>
                    <a:pt x="712" y="419"/>
                  </a:moveTo>
                  <a:lnTo>
                    <a:pt x="742" y="432"/>
                  </a:lnTo>
                  <a:lnTo>
                    <a:pt x="761" y="409"/>
                  </a:lnTo>
                  <a:lnTo>
                    <a:pt x="744" y="352"/>
                  </a:lnTo>
                  <a:lnTo>
                    <a:pt x="751" y="322"/>
                  </a:lnTo>
                  <a:lnTo>
                    <a:pt x="711" y="289"/>
                  </a:lnTo>
                  <a:lnTo>
                    <a:pt x="674" y="289"/>
                  </a:lnTo>
                  <a:lnTo>
                    <a:pt x="624" y="326"/>
                  </a:lnTo>
                  <a:lnTo>
                    <a:pt x="607" y="356"/>
                  </a:lnTo>
                  <a:lnTo>
                    <a:pt x="594" y="324"/>
                  </a:lnTo>
                  <a:lnTo>
                    <a:pt x="630" y="279"/>
                  </a:lnTo>
                  <a:lnTo>
                    <a:pt x="663" y="253"/>
                  </a:lnTo>
                  <a:lnTo>
                    <a:pt x="666" y="236"/>
                  </a:lnTo>
                  <a:lnTo>
                    <a:pt x="636" y="207"/>
                  </a:lnTo>
                  <a:lnTo>
                    <a:pt x="596" y="131"/>
                  </a:lnTo>
                  <a:lnTo>
                    <a:pt x="558" y="29"/>
                  </a:lnTo>
                  <a:lnTo>
                    <a:pt x="518" y="2"/>
                  </a:lnTo>
                  <a:lnTo>
                    <a:pt x="377" y="0"/>
                  </a:lnTo>
                  <a:lnTo>
                    <a:pt x="344" y="26"/>
                  </a:lnTo>
                  <a:lnTo>
                    <a:pt x="302" y="48"/>
                  </a:lnTo>
                  <a:lnTo>
                    <a:pt x="288" y="34"/>
                  </a:lnTo>
                  <a:lnTo>
                    <a:pt x="262" y="78"/>
                  </a:lnTo>
                  <a:lnTo>
                    <a:pt x="215" y="108"/>
                  </a:lnTo>
                  <a:lnTo>
                    <a:pt x="189" y="123"/>
                  </a:lnTo>
                  <a:lnTo>
                    <a:pt x="191" y="179"/>
                  </a:lnTo>
                  <a:lnTo>
                    <a:pt x="156" y="208"/>
                  </a:lnTo>
                  <a:lnTo>
                    <a:pt x="106" y="212"/>
                  </a:lnTo>
                  <a:lnTo>
                    <a:pt x="68" y="250"/>
                  </a:lnTo>
                  <a:lnTo>
                    <a:pt x="73" y="342"/>
                  </a:lnTo>
                  <a:lnTo>
                    <a:pt x="0" y="373"/>
                  </a:lnTo>
                  <a:lnTo>
                    <a:pt x="3" y="451"/>
                  </a:lnTo>
                  <a:lnTo>
                    <a:pt x="110" y="567"/>
                  </a:lnTo>
                  <a:lnTo>
                    <a:pt x="190" y="555"/>
                  </a:lnTo>
                  <a:lnTo>
                    <a:pt x="260" y="436"/>
                  </a:lnTo>
                  <a:lnTo>
                    <a:pt x="327" y="430"/>
                  </a:lnTo>
                  <a:lnTo>
                    <a:pt x="393" y="567"/>
                  </a:lnTo>
                  <a:lnTo>
                    <a:pt x="433" y="595"/>
                  </a:lnTo>
                  <a:lnTo>
                    <a:pt x="497" y="570"/>
                  </a:lnTo>
                  <a:lnTo>
                    <a:pt x="526" y="582"/>
                  </a:lnTo>
                  <a:lnTo>
                    <a:pt x="629" y="586"/>
                  </a:lnTo>
                  <a:lnTo>
                    <a:pt x="629" y="542"/>
                  </a:lnTo>
                  <a:lnTo>
                    <a:pt x="639" y="526"/>
                  </a:lnTo>
                  <a:lnTo>
                    <a:pt x="695" y="518"/>
                  </a:lnTo>
                  <a:lnTo>
                    <a:pt x="715" y="484"/>
                  </a:lnTo>
                  <a:lnTo>
                    <a:pt x="722" y="452"/>
                  </a:lnTo>
                  <a:lnTo>
                    <a:pt x="695" y="442"/>
                  </a:lnTo>
                  <a:lnTo>
                    <a:pt x="687" y="368"/>
                  </a:lnTo>
                  <a:lnTo>
                    <a:pt x="704" y="358"/>
                  </a:lnTo>
                  <a:lnTo>
                    <a:pt x="712" y="419"/>
                  </a:lnTo>
                  <a:close/>
                </a:path>
              </a:pathLst>
            </a:custGeom>
            <a:solidFill>
              <a:srgbClr val="D9D9D9"/>
            </a:solidFill>
            <a:ln>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197" name="Freeform 145"/>
            <p:cNvSpPr>
              <a:spLocks/>
            </p:cNvSpPr>
            <p:nvPr/>
          </p:nvSpPr>
          <p:spPr bwMode="auto">
            <a:xfrm>
              <a:off x="6744451" y="3666529"/>
              <a:ext cx="15939" cy="12777"/>
            </a:xfrm>
            <a:custGeom>
              <a:avLst/>
              <a:gdLst>
                <a:gd name="T0" fmla="*/ 64 w 73"/>
                <a:gd name="T1" fmla="*/ 73 h 73"/>
                <a:gd name="T2" fmla="*/ 73 w 73"/>
                <a:gd name="T3" fmla="*/ 49 h 73"/>
                <a:gd name="T4" fmla="*/ 39 w 73"/>
                <a:gd name="T5" fmla="*/ 20 h 73"/>
                <a:gd name="T6" fmla="*/ 46 w 73"/>
                <a:gd name="T7" fmla="*/ 0 h 73"/>
                <a:gd name="T8" fmla="*/ 19 w 73"/>
                <a:gd name="T9" fmla="*/ 7 h 73"/>
                <a:gd name="T10" fmla="*/ 0 w 73"/>
                <a:gd name="T11" fmla="*/ 34 h 73"/>
                <a:gd name="T12" fmla="*/ 32 w 73"/>
                <a:gd name="T13" fmla="*/ 41 h 73"/>
                <a:gd name="T14" fmla="*/ 64 w 73"/>
                <a:gd name="T15" fmla="*/ 73 h 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 h="73">
                  <a:moveTo>
                    <a:pt x="64" y="73"/>
                  </a:moveTo>
                  <a:lnTo>
                    <a:pt x="73" y="49"/>
                  </a:lnTo>
                  <a:lnTo>
                    <a:pt x="39" y="20"/>
                  </a:lnTo>
                  <a:lnTo>
                    <a:pt x="46" y="0"/>
                  </a:lnTo>
                  <a:lnTo>
                    <a:pt x="19" y="7"/>
                  </a:lnTo>
                  <a:lnTo>
                    <a:pt x="0" y="34"/>
                  </a:lnTo>
                  <a:lnTo>
                    <a:pt x="32" y="41"/>
                  </a:lnTo>
                  <a:lnTo>
                    <a:pt x="64" y="73"/>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98" name="Freeform 146"/>
            <p:cNvSpPr>
              <a:spLocks/>
            </p:cNvSpPr>
            <p:nvPr/>
          </p:nvSpPr>
          <p:spPr bwMode="auto">
            <a:xfrm>
              <a:off x="6742326" y="3682045"/>
              <a:ext cx="10626" cy="6389"/>
            </a:xfrm>
            <a:custGeom>
              <a:avLst/>
              <a:gdLst>
                <a:gd name="T0" fmla="*/ 50 w 50"/>
                <a:gd name="T1" fmla="*/ 9 h 36"/>
                <a:gd name="T2" fmla="*/ 7 w 50"/>
                <a:gd name="T3" fmla="*/ 0 h 36"/>
                <a:gd name="T4" fmla="*/ 0 w 50"/>
                <a:gd name="T5" fmla="*/ 16 h 36"/>
                <a:gd name="T6" fmla="*/ 20 w 50"/>
                <a:gd name="T7" fmla="*/ 36 h 36"/>
                <a:gd name="T8" fmla="*/ 50 w 50"/>
                <a:gd name="T9" fmla="*/ 9 h 36"/>
              </a:gdLst>
              <a:ahLst/>
              <a:cxnLst>
                <a:cxn ang="0">
                  <a:pos x="T0" y="T1"/>
                </a:cxn>
                <a:cxn ang="0">
                  <a:pos x="T2" y="T3"/>
                </a:cxn>
                <a:cxn ang="0">
                  <a:pos x="T4" y="T5"/>
                </a:cxn>
                <a:cxn ang="0">
                  <a:pos x="T6" y="T7"/>
                </a:cxn>
                <a:cxn ang="0">
                  <a:pos x="T8" y="T9"/>
                </a:cxn>
              </a:cxnLst>
              <a:rect l="0" t="0" r="r" b="b"/>
              <a:pathLst>
                <a:path w="50" h="36">
                  <a:moveTo>
                    <a:pt x="50" y="9"/>
                  </a:moveTo>
                  <a:lnTo>
                    <a:pt x="7" y="0"/>
                  </a:lnTo>
                  <a:lnTo>
                    <a:pt x="0" y="16"/>
                  </a:lnTo>
                  <a:lnTo>
                    <a:pt x="20" y="36"/>
                  </a:lnTo>
                  <a:lnTo>
                    <a:pt x="50" y="9"/>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99" name="Freeform 147"/>
            <p:cNvSpPr>
              <a:spLocks/>
            </p:cNvSpPr>
            <p:nvPr/>
          </p:nvSpPr>
          <p:spPr bwMode="auto">
            <a:xfrm>
              <a:off x="6748702" y="3718553"/>
              <a:ext cx="10626" cy="10952"/>
            </a:xfrm>
            <a:custGeom>
              <a:avLst/>
              <a:gdLst>
                <a:gd name="T0" fmla="*/ 0 w 47"/>
                <a:gd name="T1" fmla="*/ 13 h 56"/>
                <a:gd name="T2" fmla="*/ 7 w 47"/>
                <a:gd name="T3" fmla="*/ 43 h 56"/>
                <a:gd name="T4" fmla="*/ 27 w 47"/>
                <a:gd name="T5" fmla="*/ 56 h 56"/>
                <a:gd name="T6" fmla="*/ 47 w 47"/>
                <a:gd name="T7" fmla="*/ 20 h 56"/>
                <a:gd name="T8" fmla="*/ 29 w 47"/>
                <a:gd name="T9" fmla="*/ 0 h 56"/>
                <a:gd name="T10" fmla="*/ 0 w 47"/>
                <a:gd name="T11" fmla="*/ 13 h 56"/>
              </a:gdLst>
              <a:ahLst/>
              <a:cxnLst>
                <a:cxn ang="0">
                  <a:pos x="T0" y="T1"/>
                </a:cxn>
                <a:cxn ang="0">
                  <a:pos x="T2" y="T3"/>
                </a:cxn>
                <a:cxn ang="0">
                  <a:pos x="T4" y="T5"/>
                </a:cxn>
                <a:cxn ang="0">
                  <a:pos x="T6" y="T7"/>
                </a:cxn>
                <a:cxn ang="0">
                  <a:pos x="T8" y="T9"/>
                </a:cxn>
                <a:cxn ang="0">
                  <a:pos x="T10" y="T11"/>
                </a:cxn>
              </a:cxnLst>
              <a:rect l="0" t="0" r="r" b="b"/>
              <a:pathLst>
                <a:path w="47" h="56">
                  <a:moveTo>
                    <a:pt x="0" y="13"/>
                  </a:moveTo>
                  <a:lnTo>
                    <a:pt x="7" y="43"/>
                  </a:lnTo>
                  <a:lnTo>
                    <a:pt x="27" y="56"/>
                  </a:lnTo>
                  <a:lnTo>
                    <a:pt x="47" y="20"/>
                  </a:lnTo>
                  <a:lnTo>
                    <a:pt x="29" y="0"/>
                  </a:lnTo>
                  <a:lnTo>
                    <a:pt x="0" y="13"/>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00" name="Freeform 148"/>
            <p:cNvSpPr>
              <a:spLocks/>
            </p:cNvSpPr>
            <p:nvPr/>
          </p:nvSpPr>
          <p:spPr bwMode="auto">
            <a:xfrm>
              <a:off x="6723200" y="3687521"/>
              <a:ext cx="53130" cy="25556"/>
            </a:xfrm>
            <a:custGeom>
              <a:avLst/>
              <a:gdLst>
                <a:gd name="T0" fmla="*/ 60 w 247"/>
                <a:gd name="T1" fmla="*/ 116 h 142"/>
                <a:gd name="T2" fmla="*/ 84 w 247"/>
                <a:gd name="T3" fmla="*/ 136 h 142"/>
                <a:gd name="T4" fmla="*/ 164 w 247"/>
                <a:gd name="T5" fmla="*/ 85 h 142"/>
                <a:gd name="T6" fmla="*/ 184 w 247"/>
                <a:gd name="T7" fmla="*/ 142 h 142"/>
                <a:gd name="T8" fmla="*/ 231 w 247"/>
                <a:gd name="T9" fmla="*/ 131 h 142"/>
                <a:gd name="T10" fmla="*/ 247 w 247"/>
                <a:gd name="T11" fmla="*/ 88 h 142"/>
                <a:gd name="T12" fmla="*/ 204 w 247"/>
                <a:gd name="T13" fmla="*/ 102 h 142"/>
                <a:gd name="T14" fmla="*/ 184 w 247"/>
                <a:gd name="T15" fmla="*/ 85 h 142"/>
                <a:gd name="T16" fmla="*/ 154 w 247"/>
                <a:gd name="T17" fmla="*/ 58 h 142"/>
                <a:gd name="T18" fmla="*/ 104 w 247"/>
                <a:gd name="T19" fmla="*/ 100 h 142"/>
                <a:gd name="T20" fmla="*/ 84 w 247"/>
                <a:gd name="T21" fmla="*/ 73 h 142"/>
                <a:gd name="T22" fmla="*/ 94 w 247"/>
                <a:gd name="T23" fmla="*/ 36 h 142"/>
                <a:gd name="T24" fmla="*/ 76 w 247"/>
                <a:gd name="T25" fmla="*/ 9 h 142"/>
                <a:gd name="T26" fmla="*/ 26 w 247"/>
                <a:gd name="T27" fmla="*/ 0 h 142"/>
                <a:gd name="T28" fmla="*/ 0 w 247"/>
                <a:gd name="T29" fmla="*/ 77 h 142"/>
                <a:gd name="T30" fmla="*/ 27 w 247"/>
                <a:gd name="T31" fmla="*/ 113 h 142"/>
                <a:gd name="T32" fmla="*/ 60 w 247"/>
                <a:gd name="T33" fmla="*/ 11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7" h="142">
                  <a:moveTo>
                    <a:pt x="60" y="116"/>
                  </a:moveTo>
                  <a:lnTo>
                    <a:pt x="84" y="136"/>
                  </a:lnTo>
                  <a:lnTo>
                    <a:pt x="164" y="85"/>
                  </a:lnTo>
                  <a:lnTo>
                    <a:pt x="184" y="142"/>
                  </a:lnTo>
                  <a:lnTo>
                    <a:pt x="231" y="131"/>
                  </a:lnTo>
                  <a:lnTo>
                    <a:pt x="247" y="88"/>
                  </a:lnTo>
                  <a:lnTo>
                    <a:pt x="204" y="102"/>
                  </a:lnTo>
                  <a:lnTo>
                    <a:pt x="184" y="85"/>
                  </a:lnTo>
                  <a:lnTo>
                    <a:pt x="154" y="58"/>
                  </a:lnTo>
                  <a:lnTo>
                    <a:pt x="104" y="100"/>
                  </a:lnTo>
                  <a:lnTo>
                    <a:pt x="84" y="73"/>
                  </a:lnTo>
                  <a:lnTo>
                    <a:pt x="94" y="36"/>
                  </a:lnTo>
                  <a:lnTo>
                    <a:pt x="76" y="9"/>
                  </a:lnTo>
                  <a:lnTo>
                    <a:pt x="26" y="0"/>
                  </a:lnTo>
                  <a:lnTo>
                    <a:pt x="0" y="77"/>
                  </a:lnTo>
                  <a:lnTo>
                    <a:pt x="27" y="113"/>
                  </a:lnTo>
                  <a:lnTo>
                    <a:pt x="60" y="116"/>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01" name="Freeform 149"/>
            <p:cNvSpPr>
              <a:spLocks/>
            </p:cNvSpPr>
            <p:nvPr/>
          </p:nvSpPr>
          <p:spPr bwMode="auto">
            <a:xfrm>
              <a:off x="6724261" y="3709426"/>
              <a:ext cx="17002" cy="14603"/>
            </a:xfrm>
            <a:custGeom>
              <a:avLst/>
              <a:gdLst>
                <a:gd name="T0" fmla="*/ 0 w 81"/>
                <a:gd name="T1" fmla="*/ 20 h 82"/>
                <a:gd name="T2" fmla="*/ 0 w 81"/>
                <a:gd name="T3" fmla="*/ 50 h 82"/>
                <a:gd name="T4" fmla="*/ 41 w 81"/>
                <a:gd name="T5" fmla="*/ 82 h 82"/>
                <a:gd name="T6" fmla="*/ 81 w 81"/>
                <a:gd name="T7" fmla="*/ 59 h 82"/>
                <a:gd name="T8" fmla="*/ 33 w 81"/>
                <a:gd name="T9" fmla="*/ 0 h 82"/>
                <a:gd name="T10" fmla="*/ 0 w 81"/>
                <a:gd name="T11" fmla="*/ 20 h 82"/>
              </a:gdLst>
              <a:ahLst/>
              <a:cxnLst>
                <a:cxn ang="0">
                  <a:pos x="T0" y="T1"/>
                </a:cxn>
                <a:cxn ang="0">
                  <a:pos x="T2" y="T3"/>
                </a:cxn>
                <a:cxn ang="0">
                  <a:pos x="T4" y="T5"/>
                </a:cxn>
                <a:cxn ang="0">
                  <a:pos x="T6" y="T7"/>
                </a:cxn>
                <a:cxn ang="0">
                  <a:pos x="T8" y="T9"/>
                </a:cxn>
                <a:cxn ang="0">
                  <a:pos x="T10" y="T11"/>
                </a:cxn>
              </a:cxnLst>
              <a:rect l="0" t="0" r="r" b="b"/>
              <a:pathLst>
                <a:path w="81" h="82">
                  <a:moveTo>
                    <a:pt x="0" y="20"/>
                  </a:moveTo>
                  <a:lnTo>
                    <a:pt x="0" y="50"/>
                  </a:lnTo>
                  <a:lnTo>
                    <a:pt x="41" y="82"/>
                  </a:lnTo>
                  <a:lnTo>
                    <a:pt x="81" y="59"/>
                  </a:lnTo>
                  <a:lnTo>
                    <a:pt x="33" y="0"/>
                  </a:lnTo>
                  <a:lnTo>
                    <a:pt x="0" y="2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02" name="Freeform 150"/>
            <p:cNvSpPr>
              <a:spLocks/>
            </p:cNvSpPr>
            <p:nvPr/>
          </p:nvSpPr>
          <p:spPr bwMode="auto">
            <a:xfrm>
              <a:off x="6515991" y="3943988"/>
              <a:ext cx="14876" cy="9127"/>
            </a:xfrm>
            <a:custGeom>
              <a:avLst/>
              <a:gdLst>
                <a:gd name="T0" fmla="*/ 14 w 66"/>
                <a:gd name="T1" fmla="*/ 24 h 50"/>
                <a:gd name="T2" fmla="*/ 0 w 66"/>
                <a:gd name="T3" fmla="*/ 50 h 50"/>
                <a:gd name="T4" fmla="*/ 34 w 66"/>
                <a:gd name="T5" fmla="*/ 44 h 50"/>
                <a:gd name="T6" fmla="*/ 66 w 66"/>
                <a:gd name="T7" fmla="*/ 3 h 50"/>
                <a:gd name="T8" fmla="*/ 47 w 66"/>
                <a:gd name="T9" fmla="*/ 0 h 50"/>
                <a:gd name="T10" fmla="*/ 14 w 66"/>
                <a:gd name="T11" fmla="*/ 24 h 50"/>
              </a:gdLst>
              <a:ahLst/>
              <a:cxnLst>
                <a:cxn ang="0">
                  <a:pos x="T0" y="T1"/>
                </a:cxn>
                <a:cxn ang="0">
                  <a:pos x="T2" y="T3"/>
                </a:cxn>
                <a:cxn ang="0">
                  <a:pos x="T4" y="T5"/>
                </a:cxn>
                <a:cxn ang="0">
                  <a:pos x="T6" y="T7"/>
                </a:cxn>
                <a:cxn ang="0">
                  <a:pos x="T8" y="T9"/>
                </a:cxn>
                <a:cxn ang="0">
                  <a:pos x="T10" y="T11"/>
                </a:cxn>
              </a:cxnLst>
              <a:rect l="0" t="0" r="r" b="b"/>
              <a:pathLst>
                <a:path w="66" h="50">
                  <a:moveTo>
                    <a:pt x="14" y="24"/>
                  </a:moveTo>
                  <a:lnTo>
                    <a:pt x="0" y="50"/>
                  </a:lnTo>
                  <a:lnTo>
                    <a:pt x="34" y="44"/>
                  </a:lnTo>
                  <a:lnTo>
                    <a:pt x="66" y="3"/>
                  </a:lnTo>
                  <a:lnTo>
                    <a:pt x="47" y="0"/>
                  </a:lnTo>
                  <a:lnTo>
                    <a:pt x="14" y="24"/>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03" name="Freeform 151"/>
            <p:cNvSpPr>
              <a:spLocks/>
            </p:cNvSpPr>
            <p:nvPr/>
          </p:nvSpPr>
          <p:spPr bwMode="auto">
            <a:xfrm>
              <a:off x="6507491" y="3841766"/>
              <a:ext cx="69069" cy="72103"/>
            </a:xfrm>
            <a:custGeom>
              <a:avLst/>
              <a:gdLst>
                <a:gd name="T0" fmla="*/ 193 w 325"/>
                <a:gd name="T1" fmla="*/ 139 h 394"/>
                <a:gd name="T2" fmla="*/ 186 w 325"/>
                <a:gd name="T3" fmla="*/ 46 h 394"/>
                <a:gd name="T4" fmla="*/ 125 w 325"/>
                <a:gd name="T5" fmla="*/ 0 h 394"/>
                <a:gd name="T6" fmla="*/ 99 w 325"/>
                <a:gd name="T7" fmla="*/ 30 h 394"/>
                <a:gd name="T8" fmla="*/ 130 w 325"/>
                <a:gd name="T9" fmla="*/ 99 h 394"/>
                <a:gd name="T10" fmla="*/ 76 w 325"/>
                <a:gd name="T11" fmla="*/ 83 h 394"/>
                <a:gd name="T12" fmla="*/ 55 w 325"/>
                <a:gd name="T13" fmla="*/ 37 h 394"/>
                <a:gd name="T14" fmla="*/ 50 w 325"/>
                <a:gd name="T15" fmla="*/ 67 h 394"/>
                <a:gd name="T16" fmla="*/ 63 w 325"/>
                <a:gd name="T17" fmla="*/ 120 h 394"/>
                <a:gd name="T18" fmla="*/ 50 w 325"/>
                <a:gd name="T19" fmla="*/ 130 h 394"/>
                <a:gd name="T20" fmla="*/ 23 w 325"/>
                <a:gd name="T21" fmla="*/ 110 h 394"/>
                <a:gd name="T22" fmla="*/ 0 w 325"/>
                <a:gd name="T23" fmla="*/ 137 h 394"/>
                <a:gd name="T24" fmla="*/ 14 w 325"/>
                <a:gd name="T25" fmla="*/ 170 h 394"/>
                <a:gd name="T26" fmla="*/ 37 w 325"/>
                <a:gd name="T27" fmla="*/ 206 h 394"/>
                <a:gd name="T28" fmla="*/ 78 w 325"/>
                <a:gd name="T29" fmla="*/ 216 h 394"/>
                <a:gd name="T30" fmla="*/ 76 w 325"/>
                <a:gd name="T31" fmla="*/ 176 h 394"/>
                <a:gd name="T32" fmla="*/ 114 w 325"/>
                <a:gd name="T33" fmla="*/ 203 h 394"/>
                <a:gd name="T34" fmla="*/ 121 w 325"/>
                <a:gd name="T35" fmla="*/ 246 h 394"/>
                <a:gd name="T36" fmla="*/ 118 w 325"/>
                <a:gd name="T37" fmla="*/ 268 h 394"/>
                <a:gd name="T38" fmla="*/ 151 w 325"/>
                <a:gd name="T39" fmla="*/ 309 h 394"/>
                <a:gd name="T40" fmla="*/ 161 w 325"/>
                <a:gd name="T41" fmla="*/ 332 h 394"/>
                <a:gd name="T42" fmla="*/ 185 w 325"/>
                <a:gd name="T43" fmla="*/ 322 h 394"/>
                <a:gd name="T44" fmla="*/ 231 w 325"/>
                <a:gd name="T45" fmla="*/ 321 h 394"/>
                <a:gd name="T46" fmla="*/ 226 w 325"/>
                <a:gd name="T47" fmla="*/ 374 h 394"/>
                <a:gd name="T48" fmla="*/ 229 w 325"/>
                <a:gd name="T49" fmla="*/ 394 h 394"/>
                <a:gd name="T50" fmla="*/ 256 w 325"/>
                <a:gd name="T51" fmla="*/ 378 h 394"/>
                <a:gd name="T52" fmla="*/ 281 w 325"/>
                <a:gd name="T53" fmla="*/ 321 h 394"/>
                <a:gd name="T54" fmla="*/ 325 w 325"/>
                <a:gd name="T55" fmla="*/ 287 h 394"/>
                <a:gd name="T56" fmla="*/ 317 w 325"/>
                <a:gd name="T57" fmla="*/ 257 h 394"/>
                <a:gd name="T58" fmla="*/ 235 w 325"/>
                <a:gd name="T59" fmla="*/ 277 h 394"/>
                <a:gd name="T60" fmla="*/ 240 w 325"/>
                <a:gd name="T61" fmla="*/ 238 h 394"/>
                <a:gd name="T62" fmla="*/ 225 w 325"/>
                <a:gd name="T63" fmla="*/ 238 h 394"/>
                <a:gd name="T64" fmla="*/ 217 w 325"/>
                <a:gd name="T65" fmla="*/ 185 h 394"/>
                <a:gd name="T66" fmla="*/ 183 w 325"/>
                <a:gd name="T67" fmla="*/ 169 h 394"/>
                <a:gd name="T68" fmla="*/ 193 w 325"/>
                <a:gd name="T69" fmla="*/ 139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5" h="394">
                  <a:moveTo>
                    <a:pt x="193" y="139"/>
                  </a:moveTo>
                  <a:lnTo>
                    <a:pt x="186" y="46"/>
                  </a:lnTo>
                  <a:lnTo>
                    <a:pt x="125" y="0"/>
                  </a:lnTo>
                  <a:lnTo>
                    <a:pt x="99" y="30"/>
                  </a:lnTo>
                  <a:lnTo>
                    <a:pt x="130" y="99"/>
                  </a:lnTo>
                  <a:lnTo>
                    <a:pt x="76" y="83"/>
                  </a:lnTo>
                  <a:lnTo>
                    <a:pt x="55" y="37"/>
                  </a:lnTo>
                  <a:lnTo>
                    <a:pt x="50" y="67"/>
                  </a:lnTo>
                  <a:lnTo>
                    <a:pt x="63" y="120"/>
                  </a:lnTo>
                  <a:lnTo>
                    <a:pt x="50" y="130"/>
                  </a:lnTo>
                  <a:lnTo>
                    <a:pt x="23" y="110"/>
                  </a:lnTo>
                  <a:lnTo>
                    <a:pt x="0" y="137"/>
                  </a:lnTo>
                  <a:lnTo>
                    <a:pt x="14" y="170"/>
                  </a:lnTo>
                  <a:lnTo>
                    <a:pt x="37" y="206"/>
                  </a:lnTo>
                  <a:lnTo>
                    <a:pt x="78" y="216"/>
                  </a:lnTo>
                  <a:lnTo>
                    <a:pt x="76" y="176"/>
                  </a:lnTo>
                  <a:lnTo>
                    <a:pt x="114" y="203"/>
                  </a:lnTo>
                  <a:lnTo>
                    <a:pt x="121" y="246"/>
                  </a:lnTo>
                  <a:lnTo>
                    <a:pt x="118" y="268"/>
                  </a:lnTo>
                  <a:lnTo>
                    <a:pt x="151" y="309"/>
                  </a:lnTo>
                  <a:lnTo>
                    <a:pt x="161" y="332"/>
                  </a:lnTo>
                  <a:lnTo>
                    <a:pt x="185" y="322"/>
                  </a:lnTo>
                  <a:lnTo>
                    <a:pt x="231" y="321"/>
                  </a:lnTo>
                  <a:lnTo>
                    <a:pt x="226" y="374"/>
                  </a:lnTo>
                  <a:lnTo>
                    <a:pt x="229" y="394"/>
                  </a:lnTo>
                  <a:lnTo>
                    <a:pt x="256" y="378"/>
                  </a:lnTo>
                  <a:lnTo>
                    <a:pt x="281" y="321"/>
                  </a:lnTo>
                  <a:lnTo>
                    <a:pt x="325" y="287"/>
                  </a:lnTo>
                  <a:lnTo>
                    <a:pt x="317" y="257"/>
                  </a:lnTo>
                  <a:lnTo>
                    <a:pt x="235" y="277"/>
                  </a:lnTo>
                  <a:lnTo>
                    <a:pt x="240" y="238"/>
                  </a:lnTo>
                  <a:lnTo>
                    <a:pt x="225" y="238"/>
                  </a:lnTo>
                  <a:lnTo>
                    <a:pt x="217" y="185"/>
                  </a:lnTo>
                  <a:lnTo>
                    <a:pt x="183" y="169"/>
                  </a:lnTo>
                  <a:lnTo>
                    <a:pt x="193" y="139"/>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04" name="Freeform 152"/>
            <p:cNvSpPr>
              <a:spLocks/>
            </p:cNvSpPr>
            <p:nvPr/>
          </p:nvSpPr>
          <p:spPr bwMode="auto">
            <a:xfrm>
              <a:off x="6556370" y="3870060"/>
              <a:ext cx="4251" cy="12777"/>
            </a:xfrm>
            <a:custGeom>
              <a:avLst/>
              <a:gdLst>
                <a:gd name="T0" fmla="*/ 10 w 24"/>
                <a:gd name="T1" fmla="*/ 70 h 70"/>
                <a:gd name="T2" fmla="*/ 24 w 24"/>
                <a:gd name="T3" fmla="*/ 33 h 70"/>
                <a:gd name="T4" fmla="*/ 17 w 24"/>
                <a:gd name="T5" fmla="*/ 6 h 70"/>
                <a:gd name="T6" fmla="*/ 0 w 24"/>
                <a:gd name="T7" fmla="*/ 0 h 70"/>
                <a:gd name="T8" fmla="*/ 0 w 24"/>
                <a:gd name="T9" fmla="*/ 40 h 70"/>
                <a:gd name="T10" fmla="*/ 10 w 24"/>
                <a:gd name="T11" fmla="*/ 70 h 70"/>
              </a:gdLst>
              <a:ahLst/>
              <a:cxnLst>
                <a:cxn ang="0">
                  <a:pos x="T0" y="T1"/>
                </a:cxn>
                <a:cxn ang="0">
                  <a:pos x="T2" y="T3"/>
                </a:cxn>
                <a:cxn ang="0">
                  <a:pos x="T4" y="T5"/>
                </a:cxn>
                <a:cxn ang="0">
                  <a:pos x="T6" y="T7"/>
                </a:cxn>
                <a:cxn ang="0">
                  <a:pos x="T8" y="T9"/>
                </a:cxn>
                <a:cxn ang="0">
                  <a:pos x="T10" y="T11"/>
                </a:cxn>
              </a:cxnLst>
              <a:rect l="0" t="0" r="r" b="b"/>
              <a:pathLst>
                <a:path w="24" h="70">
                  <a:moveTo>
                    <a:pt x="10" y="70"/>
                  </a:moveTo>
                  <a:lnTo>
                    <a:pt x="24" y="33"/>
                  </a:lnTo>
                  <a:lnTo>
                    <a:pt x="17" y="6"/>
                  </a:lnTo>
                  <a:lnTo>
                    <a:pt x="0" y="0"/>
                  </a:lnTo>
                  <a:lnTo>
                    <a:pt x="0" y="40"/>
                  </a:lnTo>
                  <a:lnTo>
                    <a:pt x="10" y="7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05" name="Freeform 153"/>
            <p:cNvSpPr>
              <a:spLocks/>
            </p:cNvSpPr>
            <p:nvPr/>
          </p:nvSpPr>
          <p:spPr bwMode="auto">
            <a:xfrm>
              <a:off x="6539368" y="3945813"/>
              <a:ext cx="41441" cy="41072"/>
            </a:xfrm>
            <a:custGeom>
              <a:avLst/>
              <a:gdLst>
                <a:gd name="T0" fmla="*/ 106 w 193"/>
                <a:gd name="T1" fmla="*/ 76 h 223"/>
                <a:gd name="T2" fmla="*/ 58 w 193"/>
                <a:gd name="T3" fmla="*/ 0 h 223"/>
                <a:gd name="T4" fmla="*/ 28 w 193"/>
                <a:gd name="T5" fmla="*/ 10 h 223"/>
                <a:gd name="T6" fmla="*/ 39 w 193"/>
                <a:gd name="T7" fmla="*/ 37 h 223"/>
                <a:gd name="T8" fmla="*/ 2 w 193"/>
                <a:gd name="T9" fmla="*/ 30 h 223"/>
                <a:gd name="T10" fmla="*/ 12 w 193"/>
                <a:gd name="T11" fmla="*/ 67 h 223"/>
                <a:gd name="T12" fmla="*/ 56 w 193"/>
                <a:gd name="T13" fmla="*/ 89 h 223"/>
                <a:gd name="T14" fmla="*/ 99 w 193"/>
                <a:gd name="T15" fmla="*/ 86 h 223"/>
                <a:gd name="T16" fmla="*/ 83 w 193"/>
                <a:gd name="T17" fmla="*/ 120 h 223"/>
                <a:gd name="T18" fmla="*/ 56 w 193"/>
                <a:gd name="T19" fmla="*/ 123 h 223"/>
                <a:gd name="T20" fmla="*/ 47 w 193"/>
                <a:gd name="T21" fmla="*/ 146 h 223"/>
                <a:gd name="T22" fmla="*/ 83 w 193"/>
                <a:gd name="T23" fmla="*/ 150 h 223"/>
                <a:gd name="T24" fmla="*/ 84 w 193"/>
                <a:gd name="T25" fmla="*/ 166 h 223"/>
                <a:gd name="T26" fmla="*/ 37 w 193"/>
                <a:gd name="T27" fmla="*/ 163 h 223"/>
                <a:gd name="T28" fmla="*/ 0 w 193"/>
                <a:gd name="T29" fmla="*/ 196 h 223"/>
                <a:gd name="T30" fmla="*/ 24 w 193"/>
                <a:gd name="T31" fmla="*/ 223 h 223"/>
                <a:gd name="T32" fmla="*/ 67 w 193"/>
                <a:gd name="T33" fmla="*/ 222 h 223"/>
                <a:gd name="T34" fmla="*/ 90 w 193"/>
                <a:gd name="T35" fmla="*/ 205 h 223"/>
                <a:gd name="T36" fmla="*/ 137 w 193"/>
                <a:gd name="T37" fmla="*/ 189 h 223"/>
                <a:gd name="T38" fmla="*/ 144 w 193"/>
                <a:gd name="T39" fmla="*/ 209 h 223"/>
                <a:gd name="T40" fmla="*/ 193 w 193"/>
                <a:gd name="T41" fmla="*/ 165 h 223"/>
                <a:gd name="T42" fmla="*/ 150 w 193"/>
                <a:gd name="T43" fmla="*/ 135 h 223"/>
                <a:gd name="T44" fmla="*/ 160 w 193"/>
                <a:gd name="T45" fmla="*/ 98 h 223"/>
                <a:gd name="T46" fmla="*/ 106 w 193"/>
                <a:gd name="T47" fmla="*/ 7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3" h="223">
                  <a:moveTo>
                    <a:pt x="106" y="76"/>
                  </a:moveTo>
                  <a:lnTo>
                    <a:pt x="58" y="0"/>
                  </a:lnTo>
                  <a:lnTo>
                    <a:pt x="28" y="10"/>
                  </a:lnTo>
                  <a:lnTo>
                    <a:pt x="39" y="37"/>
                  </a:lnTo>
                  <a:lnTo>
                    <a:pt x="2" y="30"/>
                  </a:lnTo>
                  <a:lnTo>
                    <a:pt x="12" y="67"/>
                  </a:lnTo>
                  <a:lnTo>
                    <a:pt x="56" y="89"/>
                  </a:lnTo>
                  <a:lnTo>
                    <a:pt x="99" y="86"/>
                  </a:lnTo>
                  <a:lnTo>
                    <a:pt x="83" y="120"/>
                  </a:lnTo>
                  <a:lnTo>
                    <a:pt x="56" y="123"/>
                  </a:lnTo>
                  <a:lnTo>
                    <a:pt x="47" y="146"/>
                  </a:lnTo>
                  <a:lnTo>
                    <a:pt x="83" y="150"/>
                  </a:lnTo>
                  <a:lnTo>
                    <a:pt x="84" y="166"/>
                  </a:lnTo>
                  <a:lnTo>
                    <a:pt x="37" y="163"/>
                  </a:lnTo>
                  <a:lnTo>
                    <a:pt x="0" y="196"/>
                  </a:lnTo>
                  <a:lnTo>
                    <a:pt x="24" y="223"/>
                  </a:lnTo>
                  <a:lnTo>
                    <a:pt x="67" y="222"/>
                  </a:lnTo>
                  <a:lnTo>
                    <a:pt x="90" y="205"/>
                  </a:lnTo>
                  <a:lnTo>
                    <a:pt x="137" y="189"/>
                  </a:lnTo>
                  <a:lnTo>
                    <a:pt x="144" y="209"/>
                  </a:lnTo>
                  <a:lnTo>
                    <a:pt x="193" y="165"/>
                  </a:lnTo>
                  <a:lnTo>
                    <a:pt x="150" y="135"/>
                  </a:lnTo>
                  <a:lnTo>
                    <a:pt x="160" y="98"/>
                  </a:lnTo>
                  <a:lnTo>
                    <a:pt x="106" y="76"/>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06" name="Freeform 154"/>
            <p:cNvSpPr>
              <a:spLocks/>
            </p:cNvSpPr>
            <p:nvPr/>
          </p:nvSpPr>
          <p:spPr bwMode="auto">
            <a:xfrm>
              <a:off x="6836898" y="3528713"/>
              <a:ext cx="17002" cy="26469"/>
            </a:xfrm>
            <a:custGeom>
              <a:avLst/>
              <a:gdLst>
                <a:gd name="T0" fmla="*/ 26 w 79"/>
                <a:gd name="T1" fmla="*/ 143 h 143"/>
                <a:gd name="T2" fmla="*/ 50 w 79"/>
                <a:gd name="T3" fmla="*/ 90 h 143"/>
                <a:gd name="T4" fmla="*/ 79 w 79"/>
                <a:gd name="T5" fmla="*/ 63 h 143"/>
                <a:gd name="T6" fmla="*/ 75 w 79"/>
                <a:gd name="T7" fmla="*/ 0 h 143"/>
                <a:gd name="T8" fmla="*/ 32 w 79"/>
                <a:gd name="T9" fmla="*/ 4 h 143"/>
                <a:gd name="T10" fmla="*/ 19 w 79"/>
                <a:gd name="T11" fmla="*/ 47 h 143"/>
                <a:gd name="T12" fmla="*/ 39 w 79"/>
                <a:gd name="T13" fmla="*/ 80 h 143"/>
                <a:gd name="T14" fmla="*/ 0 w 79"/>
                <a:gd name="T15" fmla="*/ 130 h 143"/>
                <a:gd name="T16" fmla="*/ 26 w 79"/>
                <a:gd name="T17" fmla="*/ 143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 h="143">
                  <a:moveTo>
                    <a:pt x="26" y="143"/>
                  </a:moveTo>
                  <a:lnTo>
                    <a:pt x="50" y="90"/>
                  </a:lnTo>
                  <a:lnTo>
                    <a:pt x="79" y="63"/>
                  </a:lnTo>
                  <a:lnTo>
                    <a:pt x="75" y="0"/>
                  </a:lnTo>
                  <a:lnTo>
                    <a:pt x="32" y="4"/>
                  </a:lnTo>
                  <a:lnTo>
                    <a:pt x="19" y="47"/>
                  </a:lnTo>
                  <a:lnTo>
                    <a:pt x="39" y="80"/>
                  </a:lnTo>
                  <a:lnTo>
                    <a:pt x="0" y="130"/>
                  </a:lnTo>
                  <a:lnTo>
                    <a:pt x="26" y="143"/>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07" name="Freeform 155"/>
            <p:cNvSpPr>
              <a:spLocks/>
            </p:cNvSpPr>
            <p:nvPr/>
          </p:nvSpPr>
          <p:spPr bwMode="auto">
            <a:xfrm>
              <a:off x="6860275" y="3517760"/>
              <a:ext cx="11689" cy="22818"/>
            </a:xfrm>
            <a:custGeom>
              <a:avLst/>
              <a:gdLst>
                <a:gd name="T0" fmla="*/ 40 w 54"/>
                <a:gd name="T1" fmla="*/ 109 h 126"/>
                <a:gd name="T2" fmla="*/ 54 w 54"/>
                <a:gd name="T3" fmla="*/ 82 h 126"/>
                <a:gd name="T4" fmla="*/ 49 w 54"/>
                <a:gd name="T5" fmla="*/ 22 h 126"/>
                <a:gd name="T6" fmla="*/ 22 w 54"/>
                <a:gd name="T7" fmla="*/ 0 h 126"/>
                <a:gd name="T8" fmla="*/ 12 w 54"/>
                <a:gd name="T9" fmla="*/ 23 h 126"/>
                <a:gd name="T10" fmla="*/ 0 w 54"/>
                <a:gd name="T11" fmla="*/ 89 h 126"/>
                <a:gd name="T12" fmla="*/ 7 w 54"/>
                <a:gd name="T13" fmla="*/ 126 h 126"/>
                <a:gd name="T14" fmla="*/ 40 w 54"/>
                <a:gd name="T15" fmla="*/ 109 h 1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 h="126">
                  <a:moveTo>
                    <a:pt x="40" y="109"/>
                  </a:moveTo>
                  <a:lnTo>
                    <a:pt x="54" y="82"/>
                  </a:lnTo>
                  <a:lnTo>
                    <a:pt x="49" y="22"/>
                  </a:lnTo>
                  <a:lnTo>
                    <a:pt x="22" y="0"/>
                  </a:lnTo>
                  <a:lnTo>
                    <a:pt x="12" y="23"/>
                  </a:lnTo>
                  <a:lnTo>
                    <a:pt x="0" y="89"/>
                  </a:lnTo>
                  <a:lnTo>
                    <a:pt x="7" y="126"/>
                  </a:lnTo>
                  <a:lnTo>
                    <a:pt x="40" y="109"/>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08" name="Freeform 156"/>
            <p:cNvSpPr>
              <a:spLocks/>
            </p:cNvSpPr>
            <p:nvPr/>
          </p:nvSpPr>
          <p:spPr bwMode="auto">
            <a:xfrm>
              <a:off x="6875151" y="3518672"/>
              <a:ext cx="5314" cy="7302"/>
            </a:xfrm>
            <a:custGeom>
              <a:avLst/>
              <a:gdLst>
                <a:gd name="T0" fmla="*/ 4 w 27"/>
                <a:gd name="T1" fmla="*/ 40 h 40"/>
                <a:gd name="T2" fmla="*/ 27 w 27"/>
                <a:gd name="T3" fmla="*/ 0 h 40"/>
                <a:gd name="T4" fmla="*/ 0 w 27"/>
                <a:gd name="T5" fmla="*/ 6 h 40"/>
                <a:gd name="T6" fmla="*/ 4 w 27"/>
                <a:gd name="T7" fmla="*/ 40 h 40"/>
              </a:gdLst>
              <a:ahLst/>
              <a:cxnLst>
                <a:cxn ang="0">
                  <a:pos x="T0" y="T1"/>
                </a:cxn>
                <a:cxn ang="0">
                  <a:pos x="T2" y="T3"/>
                </a:cxn>
                <a:cxn ang="0">
                  <a:pos x="T4" y="T5"/>
                </a:cxn>
                <a:cxn ang="0">
                  <a:pos x="T6" y="T7"/>
                </a:cxn>
              </a:cxnLst>
              <a:rect l="0" t="0" r="r" b="b"/>
              <a:pathLst>
                <a:path w="27" h="40">
                  <a:moveTo>
                    <a:pt x="4" y="40"/>
                  </a:moveTo>
                  <a:lnTo>
                    <a:pt x="27" y="0"/>
                  </a:lnTo>
                  <a:lnTo>
                    <a:pt x="0" y="6"/>
                  </a:lnTo>
                  <a:lnTo>
                    <a:pt x="4" y="4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09" name="Freeform 157"/>
            <p:cNvSpPr>
              <a:spLocks/>
            </p:cNvSpPr>
            <p:nvPr/>
          </p:nvSpPr>
          <p:spPr bwMode="auto">
            <a:xfrm>
              <a:off x="6865588" y="3503157"/>
              <a:ext cx="9564" cy="12777"/>
            </a:xfrm>
            <a:custGeom>
              <a:avLst/>
              <a:gdLst>
                <a:gd name="T0" fmla="*/ 49 w 49"/>
                <a:gd name="T1" fmla="*/ 26 h 66"/>
                <a:gd name="T2" fmla="*/ 26 w 49"/>
                <a:gd name="T3" fmla="*/ 0 h 66"/>
                <a:gd name="T4" fmla="*/ 0 w 49"/>
                <a:gd name="T5" fmla="*/ 47 h 66"/>
                <a:gd name="T6" fmla="*/ 24 w 49"/>
                <a:gd name="T7" fmla="*/ 66 h 66"/>
                <a:gd name="T8" fmla="*/ 49 w 49"/>
                <a:gd name="T9" fmla="*/ 26 h 66"/>
              </a:gdLst>
              <a:ahLst/>
              <a:cxnLst>
                <a:cxn ang="0">
                  <a:pos x="T0" y="T1"/>
                </a:cxn>
                <a:cxn ang="0">
                  <a:pos x="T2" y="T3"/>
                </a:cxn>
                <a:cxn ang="0">
                  <a:pos x="T4" y="T5"/>
                </a:cxn>
                <a:cxn ang="0">
                  <a:pos x="T6" y="T7"/>
                </a:cxn>
                <a:cxn ang="0">
                  <a:pos x="T8" y="T9"/>
                </a:cxn>
              </a:cxnLst>
              <a:rect l="0" t="0" r="r" b="b"/>
              <a:pathLst>
                <a:path w="49" h="66">
                  <a:moveTo>
                    <a:pt x="49" y="26"/>
                  </a:moveTo>
                  <a:lnTo>
                    <a:pt x="26" y="0"/>
                  </a:lnTo>
                  <a:lnTo>
                    <a:pt x="0" y="47"/>
                  </a:lnTo>
                  <a:lnTo>
                    <a:pt x="24" y="66"/>
                  </a:lnTo>
                  <a:lnTo>
                    <a:pt x="49" y="26"/>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10" name="Freeform 158"/>
            <p:cNvSpPr>
              <a:spLocks/>
            </p:cNvSpPr>
            <p:nvPr/>
          </p:nvSpPr>
          <p:spPr bwMode="auto">
            <a:xfrm>
              <a:off x="6767828" y="3681132"/>
              <a:ext cx="9564" cy="6389"/>
            </a:xfrm>
            <a:custGeom>
              <a:avLst/>
              <a:gdLst>
                <a:gd name="T0" fmla="*/ 41 w 47"/>
                <a:gd name="T1" fmla="*/ 0 h 33"/>
                <a:gd name="T2" fmla="*/ 0 w 47"/>
                <a:gd name="T3" fmla="*/ 21 h 33"/>
                <a:gd name="T4" fmla="*/ 47 w 47"/>
                <a:gd name="T5" fmla="*/ 33 h 33"/>
                <a:gd name="T6" fmla="*/ 41 w 47"/>
                <a:gd name="T7" fmla="*/ 0 h 33"/>
              </a:gdLst>
              <a:ahLst/>
              <a:cxnLst>
                <a:cxn ang="0">
                  <a:pos x="T0" y="T1"/>
                </a:cxn>
                <a:cxn ang="0">
                  <a:pos x="T2" y="T3"/>
                </a:cxn>
                <a:cxn ang="0">
                  <a:pos x="T4" y="T5"/>
                </a:cxn>
                <a:cxn ang="0">
                  <a:pos x="T6" y="T7"/>
                </a:cxn>
              </a:cxnLst>
              <a:rect l="0" t="0" r="r" b="b"/>
              <a:pathLst>
                <a:path w="47" h="33">
                  <a:moveTo>
                    <a:pt x="41" y="0"/>
                  </a:moveTo>
                  <a:lnTo>
                    <a:pt x="0" y="21"/>
                  </a:lnTo>
                  <a:lnTo>
                    <a:pt x="47" y="33"/>
                  </a:lnTo>
                  <a:lnTo>
                    <a:pt x="41" y="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11" name="Freeform 159"/>
            <p:cNvSpPr>
              <a:spLocks/>
            </p:cNvSpPr>
            <p:nvPr/>
          </p:nvSpPr>
          <p:spPr bwMode="auto">
            <a:xfrm>
              <a:off x="6758265" y="3692085"/>
              <a:ext cx="9564" cy="4564"/>
            </a:xfrm>
            <a:custGeom>
              <a:avLst/>
              <a:gdLst>
                <a:gd name="T0" fmla="*/ 20 w 43"/>
                <a:gd name="T1" fmla="*/ 27 h 27"/>
                <a:gd name="T2" fmla="*/ 43 w 43"/>
                <a:gd name="T3" fmla="*/ 0 h 27"/>
                <a:gd name="T4" fmla="*/ 0 w 43"/>
                <a:gd name="T5" fmla="*/ 11 h 27"/>
                <a:gd name="T6" fmla="*/ 20 w 43"/>
                <a:gd name="T7" fmla="*/ 27 h 27"/>
              </a:gdLst>
              <a:ahLst/>
              <a:cxnLst>
                <a:cxn ang="0">
                  <a:pos x="T0" y="T1"/>
                </a:cxn>
                <a:cxn ang="0">
                  <a:pos x="T2" y="T3"/>
                </a:cxn>
                <a:cxn ang="0">
                  <a:pos x="T4" y="T5"/>
                </a:cxn>
                <a:cxn ang="0">
                  <a:pos x="T6" y="T7"/>
                </a:cxn>
              </a:cxnLst>
              <a:rect l="0" t="0" r="r" b="b"/>
              <a:pathLst>
                <a:path w="43" h="27">
                  <a:moveTo>
                    <a:pt x="20" y="27"/>
                  </a:moveTo>
                  <a:lnTo>
                    <a:pt x="43" y="0"/>
                  </a:lnTo>
                  <a:lnTo>
                    <a:pt x="0" y="11"/>
                  </a:lnTo>
                  <a:lnTo>
                    <a:pt x="20" y="27"/>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12" name="Freeform 160"/>
            <p:cNvSpPr>
              <a:spLocks/>
            </p:cNvSpPr>
            <p:nvPr/>
          </p:nvSpPr>
          <p:spPr bwMode="auto">
            <a:xfrm>
              <a:off x="6768891" y="3667442"/>
              <a:ext cx="17002" cy="12777"/>
            </a:xfrm>
            <a:custGeom>
              <a:avLst/>
              <a:gdLst>
                <a:gd name="T0" fmla="*/ 76 w 76"/>
                <a:gd name="T1" fmla="*/ 0 h 71"/>
                <a:gd name="T2" fmla="*/ 36 w 76"/>
                <a:gd name="T3" fmla="*/ 1 h 71"/>
                <a:gd name="T4" fmla="*/ 2 w 76"/>
                <a:gd name="T5" fmla="*/ 31 h 71"/>
                <a:gd name="T6" fmla="*/ 0 w 76"/>
                <a:gd name="T7" fmla="*/ 71 h 71"/>
                <a:gd name="T8" fmla="*/ 63 w 76"/>
                <a:gd name="T9" fmla="*/ 23 h 71"/>
                <a:gd name="T10" fmla="*/ 76 w 76"/>
                <a:gd name="T11" fmla="*/ 0 h 71"/>
              </a:gdLst>
              <a:ahLst/>
              <a:cxnLst>
                <a:cxn ang="0">
                  <a:pos x="T0" y="T1"/>
                </a:cxn>
                <a:cxn ang="0">
                  <a:pos x="T2" y="T3"/>
                </a:cxn>
                <a:cxn ang="0">
                  <a:pos x="T4" y="T5"/>
                </a:cxn>
                <a:cxn ang="0">
                  <a:pos x="T6" y="T7"/>
                </a:cxn>
                <a:cxn ang="0">
                  <a:pos x="T8" y="T9"/>
                </a:cxn>
                <a:cxn ang="0">
                  <a:pos x="T10" y="T11"/>
                </a:cxn>
              </a:cxnLst>
              <a:rect l="0" t="0" r="r" b="b"/>
              <a:pathLst>
                <a:path w="76" h="71">
                  <a:moveTo>
                    <a:pt x="76" y="0"/>
                  </a:moveTo>
                  <a:lnTo>
                    <a:pt x="36" y="1"/>
                  </a:lnTo>
                  <a:lnTo>
                    <a:pt x="2" y="31"/>
                  </a:lnTo>
                  <a:lnTo>
                    <a:pt x="0" y="71"/>
                  </a:lnTo>
                  <a:lnTo>
                    <a:pt x="63" y="23"/>
                  </a:lnTo>
                  <a:lnTo>
                    <a:pt x="76" y="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13" name="Freeform 161"/>
            <p:cNvSpPr>
              <a:spLocks/>
            </p:cNvSpPr>
            <p:nvPr/>
          </p:nvSpPr>
          <p:spPr bwMode="auto">
            <a:xfrm>
              <a:off x="6830522" y="3543316"/>
              <a:ext cx="44630" cy="64802"/>
            </a:xfrm>
            <a:custGeom>
              <a:avLst/>
              <a:gdLst>
                <a:gd name="T0" fmla="*/ 100 w 209"/>
                <a:gd name="T1" fmla="*/ 152 h 355"/>
                <a:gd name="T2" fmla="*/ 127 w 209"/>
                <a:gd name="T3" fmla="*/ 156 h 355"/>
                <a:gd name="T4" fmla="*/ 130 w 209"/>
                <a:gd name="T5" fmla="*/ 179 h 355"/>
                <a:gd name="T6" fmla="*/ 123 w 209"/>
                <a:gd name="T7" fmla="*/ 255 h 355"/>
                <a:gd name="T8" fmla="*/ 88 w 209"/>
                <a:gd name="T9" fmla="*/ 332 h 355"/>
                <a:gd name="T10" fmla="*/ 124 w 209"/>
                <a:gd name="T11" fmla="*/ 355 h 355"/>
                <a:gd name="T12" fmla="*/ 141 w 209"/>
                <a:gd name="T13" fmla="*/ 308 h 355"/>
                <a:gd name="T14" fmla="*/ 170 w 209"/>
                <a:gd name="T15" fmla="*/ 265 h 355"/>
                <a:gd name="T16" fmla="*/ 170 w 209"/>
                <a:gd name="T17" fmla="*/ 195 h 355"/>
                <a:gd name="T18" fmla="*/ 187 w 209"/>
                <a:gd name="T19" fmla="*/ 168 h 355"/>
                <a:gd name="T20" fmla="*/ 200 w 209"/>
                <a:gd name="T21" fmla="*/ 185 h 355"/>
                <a:gd name="T22" fmla="*/ 209 w 209"/>
                <a:gd name="T23" fmla="*/ 158 h 355"/>
                <a:gd name="T24" fmla="*/ 152 w 209"/>
                <a:gd name="T25" fmla="*/ 129 h 355"/>
                <a:gd name="T26" fmla="*/ 156 w 209"/>
                <a:gd name="T27" fmla="*/ 105 h 355"/>
                <a:gd name="T28" fmla="*/ 179 w 209"/>
                <a:gd name="T29" fmla="*/ 92 h 355"/>
                <a:gd name="T30" fmla="*/ 156 w 209"/>
                <a:gd name="T31" fmla="*/ 45 h 355"/>
                <a:gd name="T32" fmla="*/ 185 w 209"/>
                <a:gd name="T33" fmla="*/ 25 h 355"/>
                <a:gd name="T34" fmla="*/ 161 w 209"/>
                <a:gd name="T35" fmla="*/ 6 h 355"/>
                <a:gd name="T36" fmla="*/ 131 w 209"/>
                <a:gd name="T37" fmla="*/ 20 h 355"/>
                <a:gd name="T38" fmla="*/ 111 w 209"/>
                <a:gd name="T39" fmla="*/ 0 h 355"/>
                <a:gd name="T40" fmla="*/ 95 w 209"/>
                <a:gd name="T41" fmla="*/ 23 h 355"/>
                <a:gd name="T42" fmla="*/ 82 w 209"/>
                <a:gd name="T43" fmla="*/ 70 h 355"/>
                <a:gd name="T44" fmla="*/ 95 w 209"/>
                <a:gd name="T45" fmla="*/ 93 h 355"/>
                <a:gd name="T46" fmla="*/ 89 w 209"/>
                <a:gd name="T47" fmla="*/ 113 h 355"/>
                <a:gd name="T48" fmla="*/ 72 w 209"/>
                <a:gd name="T49" fmla="*/ 93 h 355"/>
                <a:gd name="T50" fmla="*/ 3 w 209"/>
                <a:gd name="T51" fmla="*/ 113 h 355"/>
                <a:gd name="T52" fmla="*/ 0 w 209"/>
                <a:gd name="T53" fmla="*/ 147 h 355"/>
                <a:gd name="T54" fmla="*/ 63 w 209"/>
                <a:gd name="T55" fmla="*/ 202 h 355"/>
                <a:gd name="T56" fmla="*/ 100 w 209"/>
                <a:gd name="T57" fmla="*/ 152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09" h="355">
                  <a:moveTo>
                    <a:pt x="100" y="152"/>
                  </a:moveTo>
                  <a:lnTo>
                    <a:pt x="127" y="156"/>
                  </a:lnTo>
                  <a:lnTo>
                    <a:pt x="130" y="179"/>
                  </a:lnTo>
                  <a:lnTo>
                    <a:pt x="123" y="255"/>
                  </a:lnTo>
                  <a:lnTo>
                    <a:pt x="88" y="332"/>
                  </a:lnTo>
                  <a:lnTo>
                    <a:pt x="124" y="355"/>
                  </a:lnTo>
                  <a:lnTo>
                    <a:pt x="141" y="308"/>
                  </a:lnTo>
                  <a:lnTo>
                    <a:pt x="170" y="265"/>
                  </a:lnTo>
                  <a:lnTo>
                    <a:pt x="170" y="195"/>
                  </a:lnTo>
                  <a:lnTo>
                    <a:pt x="187" y="168"/>
                  </a:lnTo>
                  <a:lnTo>
                    <a:pt x="200" y="185"/>
                  </a:lnTo>
                  <a:lnTo>
                    <a:pt x="209" y="158"/>
                  </a:lnTo>
                  <a:lnTo>
                    <a:pt x="152" y="129"/>
                  </a:lnTo>
                  <a:lnTo>
                    <a:pt x="156" y="105"/>
                  </a:lnTo>
                  <a:lnTo>
                    <a:pt x="179" y="92"/>
                  </a:lnTo>
                  <a:lnTo>
                    <a:pt x="156" y="45"/>
                  </a:lnTo>
                  <a:lnTo>
                    <a:pt x="185" y="25"/>
                  </a:lnTo>
                  <a:lnTo>
                    <a:pt x="161" y="6"/>
                  </a:lnTo>
                  <a:lnTo>
                    <a:pt x="131" y="20"/>
                  </a:lnTo>
                  <a:lnTo>
                    <a:pt x="111" y="0"/>
                  </a:lnTo>
                  <a:lnTo>
                    <a:pt x="95" y="23"/>
                  </a:lnTo>
                  <a:lnTo>
                    <a:pt x="82" y="70"/>
                  </a:lnTo>
                  <a:lnTo>
                    <a:pt x="95" y="93"/>
                  </a:lnTo>
                  <a:lnTo>
                    <a:pt x="89" y="113"/>
                  </a:lnTo>
                  <a:lnTo>
                    <a:pt x="72" y="93"/>
                  </a:lnTo>
                  <a:lnTo>
                    <a:pt x="3" y="113"/>
                  </a:lnTo>
                  <a:lnTo>
                    <a:pt x="0" y="147"/>
                  </a:lnTo>
                  <a:lnTo>
                    <a:pt x="63" y="202"/>
                  </a:lnTo>
                  <a:lnTo>
                    <a:pt x="100" y="152"/>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14" name="Freeform 162"/>
            <p:cNvSpPr>
              <a:spLocks/>
            </p:cNvSpPr>
            <p:nvPr/>
          </p:nvSpPr>
          <p:spPr bwMode="auto">
            <a:xfrm>
              <a:off x="6527680" y="4017917"/>
              <a:ext cx="31878" cy="32857"/>
            </a:xfrm>
            <a:custGeom>
              <a:avLst/>
              <a:gdLst>
                <a:gd name="T0" fmla="*/ 60 w 149"/>
                <a:gd name="T1" fmla="*/ 174 h 182"/>
                <a:gd name="T2" fmla="*/ 93 w 149"/>
                <a:gd name="T3" fmla="*/ 182 h 182"/>
                <a:gd name="T4" fmla="*/ 110 w 149"/>
                <a:gd name="T5" fmla="*/ 152 h 182"/>
                <a:gd name="T6" fmla="*/ 149 w 149"/>
                <a:gd name="T7" fmla="*/ 122 h 182"/>
                <a:gd name="T8" fmla="*/ 132 w 149"/>
                <a:gd name="T9" fmla="*/ 77 h 182"/>
                <a:gd name="T10" fmla="*/ 132 w 149"/>
                <a:gd name="T11" fmla="*/ 37 h 182"/>
                <a:gd name="T12" fmla="*/ 106 w 149"/>
                <a:gd name="T13" fmla="*/ 0 h 182"/>
                <a:gd name="T14" fmla="*/ 76 w 149"/>
                <a:gd name="T15" fmla="*/ 27 h 182"/>
                <a:gd name="T16" fmla="*/ 55 w 149"/>
                <a:gd name="T17" fmla="*/ 53 h 182"/>
                <a:gd name="T18" fmla="*/ 29 w 149"/>
                <a:gd name="T19" fmla="*/ 34 h 182"/>
                <a:gd name="T20" fmla="*/ 0 w 149"/>
                <a:gd name="T21" fmla="*/ 101 h 182"/>
                <a:gd name="T22" fmla="*/ 3 w 149"/>
                <a:gd name="T23" fmla="*/ 140 h 182"/>
                <a:gd name="T24" fmla="*/ 16 w 149"/>
                <a:gd name="T25" fmla="*/ 120 h 182"/>
                <a:gd name="T26" fmla="*/ 42 w 149"/>
                <a:gd name="T27" fmla="*/ 90 h 182"/>
                <a:gd name="T28" fmla="*/ 72 w 149"/>
                <a:gd name="T29" fmla="*/ 90 h 182"/>
                <a:gd name="T30" fmla="*/ 53 w 149"/>
                <a:gd name="T31" fmla="*/ 143 h 182"/>
                <a:gd name="T32" fmla="*/ 60 w 149"/>
                <a:gd name="T33" fmla="*/ 17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 h="182">
                  <a:moveTo>
                    <a:pt x="60" y="174"/>
                  </a:moveTo>
                  <a:lnTo>
                    <a:pt x="93" y="182"/>
                  </a:lnTo>
                  <a:lnTo>
                    <a:pt x="110" y="152"/>
                  </a:lnTo>
                  <a:lnTo>
                    <a:pt x="149" y="122"/>
                  </a:lnTo>
                  <a:lnTo>
                    <a:pt x="132" y="77"/>
                  </a:lnTo>
                  <a:lnTo>
                    <a:pt x="132" y="37"/>
                  </a:lnTo>
                  <a:lnTo>
                    <a:pt x="106" y="0"/>
                  </a:lnTo>
                  <a:lnTo>
                    <a:pt x="76" y="27"/>
                  </a:lnTo>
                  <a:lnTo>
                    <a:pt x="55" y="53"/>
                  </a:lnTo>
                  <a:lnTo>
                    <a:pt x="29" y="34"/>
                  </a:lnTo>
                  <a:lnTo>
                    <a:pt x="0" y="101"/>
                  </a:lnTo>
                  <a:lnTo>
                    <a:pt x="3" y="140"/>
                  </a:lnTo>
                  <a:lnTo>
                    <a:pt x="16" y="120"/>
                  </a:lnTo>
                  <a:lnTo>
                    <a:pt x="42" y="90"/>
                  </a:lnTo>
                  <a:lnTo>
                    <a:pt x="72" y="90"/>
                  </a:lnTo>
                  <a:lnTo>
                    <a:pt x="53" y="143"/>
                  </a:lnTo>
                  <a:lnTo>
                    <a:pt x="60" y="174"/>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15" name="Freeform 163"/>
            <p:cNvSpPr>
              <a:spLocks/>
            </p:cNvSpPr>
            <p:nvPr/>
          </p:nvSpPr>
          <p:spPr bwMode="auto">
            <a:xfrm>
              <a:off x="6844336" y="4486128"/>
              <a:ext cx="37192" cy="19167"/>
            </a:xfrm>
            <a:custGeom>
              <a:avLst/>
              <a:gdLst>
                <a:gd name="T0" fmla="*/ 101 w 174"/>
                <a:gd name="T1" fmla="*/ 13 h 102"/>
                <a:gd name="T2" fmla="*/ 84 w 174"/>
                <a:gd name="T3" fmla="*/ 0 h 102"/>
                <a:gd name="T4" fmla="*/ 14 w 174"/>
                <a:gd name="T5" fmla="*/ 53 h 102"/>
                <a:gd name="T6" fmla="*/ 0 w 174"/>
                <a:gd name="T7" fmla="*/ 63 h 102"/>
                <a:gd name="T8" fmla="*/ 44 w 174"/>
                <a:gd name="T9" fmla="*/ 63 h 102"/>
                <a:gd name="T10" fmla="*/ 121 w 174"/>
                <a:gd name="T11" fmla="*/ 102 h 102"/>
                <a:gd name="T12" fmla="*/ 144 w 174"/>
                <a:gd name="T13" fmla="*/ 95 h 102"/>
                <a:gd name="T14" fmla="*/ 168 w 174"/>
                <a:gd name="T15" fmla="*/ 72 h 102"/>
                <a:gd name="T16" fmla="*/ 174 w 174"/>
                <a:gd name="T17" fmla="*/ 49 h 102"/>
                <a:gd name="T18" fmla="*/ 157 w 174"/>
                <a:gd name="T19" fmla="*/ 25 h 102"/>
                <a:gd name="T20" fmla="*/ 101 w 174"/>
                <a:gd name="T21" fmla="*/ 13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102">
                  <a:moveTo>
                    <a:pt x="101" y="13"/>
                  </a:moveTo>
                  <a:lnTo>
                    <a:pt x="84" y="0"/>
                  </a:lnTo>
                  <a:lnTo>
                    <a:pt x="14" y="53"/>
                  </a:lnTo>
                  <a:lnTo>
                    <a:pt x="0" y="63"/>
                  </a:lnTo>
                  <a:lnTo>
                    <a:pt x="44" y="63"/>
                  </a:lnTo>
                  <a:lnTo>
                    <a:pt x="121" y="102"/>
                  </a:lnTo>
                  <a:lnTo>
                    <a:pt x="144" y="95"/>
                  </a:lnTo>
                  <a:lnTo>
                    <a:pt x="168" y="72"/>
                  </a:lnTo>
                  <a:lnTo>
                    <a:pt x="174" y="49"/>
                  </a:lnTo>
                  <a:lnTo>
                    <a:pt x="157" y="25"/>
                  </a:lnTo>
                  <a:lnTo>
                    <a:pt x="101" y="13"/>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16" name="Freeform 165"/>
            <p:cNvSpPr>
              <a:spLocks/>
            </p:cNvSpPr>
            <p:nvPr/>
          </p:nvSpPr>
          <p:spPr bwMode="auto">
            <a:xfrm>
              <a:off x="6471362" y="3863671"/>
              <a:ext cx="13814" cy="8215"/>
            </a:xfrm>
            <a:custGeom>
              <a:avLst/>
              <a:gdLst>
                <a:gd name="T0" fmla="*/ 30 w 63"/>
                <a:gd name="T1" fmla="*/ 0 h 47"/>
                <a:gd name="T2" fmla="*/ 3 w 63"/>
                <a:gd name="T3" fmla="*/ 4 h 47"/>
                <a:gd name="T4" fmla="*/ 0 w 63"/>
                <a:gd name="T5" fmla="*/ 28 h 47"/>
                <a:gd name="T6" fmla="*/ 23 w 63"/>
                <a:gd name="T7" fmla="*/ 40 h 47"/>
                <a:gd name="T8" fmla="*/ 46 w 63"/>
                <a:gd name="T9" fmla="*/ 47 h 47"/>
                <a:gd name="T10" fmla="*/ 63 w 63"/>
                <a:gd name="T11" fmla="*/ 17 h 47"/>
                <a:gd name="T12" fmla="*/ 30 w 63"/>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63" h="47">
                  <a:moveTo>
                    <a:pt x="30" y="0"/>
                  </a:moveTo>
                  <a:lnTo>
                    <a:pt x="3" y="4"/>
                  </a:lnTo>
                  <a:lnTo>
                    <a:pt x="0" y="28"/>
                  </a:lnTo>
                  <a:lnTo>
                    <a:pt x="23" y="40"/>
                  </a:lnTo>
                  <a:lnTo>
                    <a:pt x="46" y="47"/>
                  </a:lnTo>
                  <a:lnTo>
                    <a:pt x="63" y="17"/>
                  </a:lnTo>
                  <a:lnTo>
                    <a:pt x="30" y="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17" name="Freeform 169"/>
            <p:cNvSpPr>
              <a:spLocks/>
            </p:cNvSpPr>
            <p:nvPr/>
          </p:nvSpPr>
          <p:spPr bwMode="auto">
            <a:xfrm>
              <a:off x="6546807" y="3740457"/>
              <a:ext cx="514301" cy="815036"/>
            </a:xfrm>
            <a:custGeom>
              <a:avLst/>
              <a:gdLst>
                <a:gd name="T0" fmla="*/ 1971 w 2422"/>
                <a:gd name="T1" fmla="*/ 3120 h 4462"/>
                <a:gd name="T2" fmla="*/ 1851 w 2422"/>
                <a:gd name="T3" fmla="*/ 2723 h 4462"/>
                <a:gd name="T4" fmla="*/ 1744 w 2422"/>
                <a:gd name="T5" fmla="*/ 2651 h 4462"/>
                <a:gd name="T6" fmla="*/ 1835 w 2422"/>
                <a:gd name="T7" fmla="*/ 2435 h 4462"/>
                <a:gd name="T8" fmla="*/ 1493 w 2422"/>
                <a:gd name="T9" fmla="*/ 2229 h 4462"/>
                <a:gd name="T10" fmla="*/ 1393 w 2422"/>
                <a:gd name="T11" fmla="*/ 1814 h 4462"/>
                <a:gd name="T12" fmla="*/ 1311 w 2422"/>
                <a:gd name="T13" fmla="*/ 1643 h 4462"/>
                <a:gd name="T14" fmla="*/ 954 w 2422"/>
                <a:gd name="T15" fmla="*/ 1490 h 4462"/>
                <a:gd name="T16" fmla="*/ 889 w 2422"/>
                <a:gd name="T17" fmla="*/ 1438 h 4462"/>
                <a:gd name="T18" fmla="*/ 1018 w 2422"/>
                <a:gd name="T19" fmla="*/ 1287 h 4462"/>
                <a:gd name="T20" fmla="*/ 1071 w 2422"/>
                <a:gd name="T21" fmla="*/ 1163 h 4462"/>
                <a:gd name="T22" fmla="*/ 1284 w 2422"/>
                <a:gd name="T23" fmla="*/ 554 h 4462"/>
                <a:gd name="T24" fmla="*/ 821 w 2422"/>
                <a:gd name="T25" fmla="*/ 548 h 4462"/>
                <a:gd name="T26" fmla="*/ 519 w 2422"/>
                <a:gd name="T27" fmla="*/ 644 h 4462"/>
                <a:gd name="T28" fmla="*/ 522 w 2422"/>
                <a:gd name="T29" fmla="*/ 584 h 4462"/>
                <a:gd name="T30" fmla="*/ 607 w 2422"/>
                <a:gd name="T31" fmla="*/ 434 h 4462"/>
                <a:gd name="T32" fmla="*/ 923 w 2422"/>
                <a:gd name="T33" fmla="*/ 83 h 4462"/>
                <a:gd name="T34" fmla="*/ 527 w 2422"/>
                <a:gd name="T35" fmla="*/ 76 h 4462"/>
                <a:gd name="T36" fmla="*/ 301 w 2422"/>
                <a:gd name="T37" fmla="*/ 132 h 4462"/>
                <a:gd name="T38" fmla="*/ 273 w 2422"/>
                <a:gd name="T39" fmla="*/ 335 h 4462"/>
                <a:gd name="T40" fmla="*/ 247 w 2422"/>
                <a:gd name="T41" fmla="*/ 454 h 4462"/>
                <a:gd name="T42" fmla="*/ 176 w 2422"/>
                <a:gd name="T43" fmla="*/ 663 h 4462"/>
                <a:gd name="T44" fmla="*/ 234 w 2422"/>
                <a:gd name="T45" fmla="*/ 789 h 4462"/>
                <a:gd name="T46" fmla="*/ 102 w 2422"/>
                <a:gd name="T47" fmla="*/ 986 h 4462"/>
                <a:gd name="T48" fmla="*/ 78 w 2422"/>
                <a:gd name="T49" fmla="*/ 1089 h 4462"/>
                <a:gd name="T50" fmla="*/ 247 w 2422"/>
                <a:gd name="T51" fmla="*/ 1111 h 4462"/>
                <a:gd name="T52" fmla="*/ 252 w 2422"/>
                <a:gd name="T53" fmla="*/ 1250 h 4462"/>
                <a:gd name="T54" fmla="*/ 190 w 2422"/>
                <a:gd name="T55" fmla="*/ 1483 h 4462"/>
                <a:gd name="T56" fmla="*/ 123 w 2422"/>
                <a:gd name="T57" fmla="*/ 1855 h 4462"/>
                <a:gd name="T58" fmla="*/ 230 w 2422"/>
                <a:gd name="T59" fmla="*/ 1477 h 4462"/>
                <a:gd name="T60" fmla="*/ 347 w 2422"/>
                <a:gd name="T61" fmla="*/ 1502 h 4462"/>
                <a:gd name="T62" fmla="*/ 430 w 2422"/>
                <a:gd name="T63" fmla="*/ 1491 h 4462"/>
                <a:gd name="T64" fmla="*/ 357 w 2422"/>
                <a:gd name="T65" fmla="*/ 1973 h 4462"/>
                <a:gd name="T66" fmla="*/ 430 w 2422"/>
                <a:gd name="T67" fmla="*/ 2195 h 4462"/>
                <a:gd name="T68" fmla="*/ 556 w 2422"/>
                <a:gd name="T69" fmla="*/ 2067 h 4462"/>
                <a:gd name="T70" fmla="*/ 831 w 2422"/>
                <a:gd name="T71" fmla="*/ 1972 h 4462"/>
                <a:gd name="T72" fmla="*/ 845 w 2422"/>
                <a:gd name="T73" fmla="*/ 2108 h 4462"/>
                <a:gd name="T74" fmla="*/ 939 w 2422"/>
                <a:gd name="T75" fmla="*/ 2443 h 4462"/>
                <a:gd name="T76" fmla="*/ 1033 w 2422"/>
                <a:gd name="T77" fmla="*/ 2538 h 4462"/>
                <a:gd name="T78" fmla="*/ 1046 w 2422"/>
                <a:gd name="T79" fmla="*/ 2842 h 4462"/>
                <a:gd name="T80" fmla="*/ 827 w 2422"/>
                <a:gd name="T81" fmla="*/ 2885 h 4462"/>
                <a:gd name="T82" fmla="*/ 409 w 2422"/>
                <a:gd name="T83" fmla="*/ 3134 h 4462"/>
                <a:gd name="T84" fmla="*/ 632 w 2422"/>
                <a:gd name="T85" fmla="*/ 3085 h 4462"/>
                <a:gd name="T86" fmla="*/ 435 w 2422"/>
                <a:gd name="T87" fmla="*/ 3505 h 4462"/>
                <a:gd name="T88" fmla="*/ 353 w 2422"/>
                <a:gd name="T89" fmla="*/ 3659 h 4462"/>
                <a:gd name="T90" fmla="*/ 600 w 2422"/>
                <a:gd name="T91" fmla="*/ 3717 h 4462"/>
                <a:gd name="T92" fmla="*/ 1110 w 2422"/>
                <a:gd name="T93" fmla="*/ 3652 h 4462"/>
                <a:gd name="T94" fmla="*/ 755 w 2422"/>
                <a:gd name="T95" fmla="*/ 3871 h 4462"/>
                <a:gd name="T96" fmla="*/ 421 w 2422"/>
                <a:gd name="T97" fmla="*/ 4163 h 4462"/>
                <a:gd name="T98" fmla="*/ 331 w 2422"/>
                <a:gd name="T99" fmla="*/ 4446 h 4462"/>
                <a:gd name="T100" fmla="*/ 773 w 2422"/>
                <a:gd name="T101" fmla="*/ 4335 h 4462"/>
                <a:gd name="T102" fmla="*/ 1211 w 2422"/>
                <a:gd name="T103" fmla="*/ 4176 h 4462"/>
                <a:gd name="T104" fmla="*/ 1461 w 2422"/>
                <a:gd name="T105" fmla="*/ 4074 h 4462"/>
                <a:gd name="T106" fmla="*/ 1617 w 2422"/>
                <a:gd name="T107" fmla="*/ 4062 h 4462"/>
                <a:gd name="T108" fmla="*/ 2292 w 2422"/>
                <a:gd name="T109" fmla="*/ 3927 h 4462"/>
                <a:gd name="T110" fmla="*/ 2058 w 2422"/>
                <a:gd name="T111" fmla="*/ 3833 h 4462"/>
                <a:gd name="T112" fmla="*/ 2106 w 2422"/>
                <a:gd name="T113" fmla="*/ 3613 h 4462"/>
                <a:gd name="T114" fmla="*/ 2265 w 2422"/>
                <a:gd name="T115" fmla="*/ 3492 h 4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422" h="4462">
                  <a:moveTo>
                    <a:pt x="2351" y="3110"/>
                  </a:moveTo>
                  <a:lnTo>
                    <a:pt x="2314" y="3051"/>
                  </a:lnTo>
                  <a:lnTo>
                    <a:pt x="2170" y="3025"/>
                  </a:lnTo>
                  <a:lnTo>
                    <a:pt x="2103" y="3013"/>
                  </a:lnTo>
                  <a:lnTo>
                    <a:pt x="2060" y="3020"/>
                  </a:lnTo>
                  <a:lnTo>
                    <a:pt x="2013" y="3030"/>
                  </a:lnTo>
                  <a:lnTo>
                    <a:pt x="2001" y="3066"/>
                  </a:lnTo>
                  <a:lnTo>
                    <a:pt x="1988" y="3113"/>
                  </a:lnTo>
                  <a:lnTo>
                    <a:pt x="1971" y="3120"/>
                  </a:lnTo>
                  <a:lnTo>
                    <a:pt x="1914" y="3098"/>
                  </a:lnTo>
                  <a:lnTo>
                    <a:pt x="1887" y="3064"/>
                  </a:lnTo>
                  <a:lnTo>
                    <a:pt x="1914" y="3004"/>
                  </a:lnTo>
                  <a:lnTo>
                    <a:pt x="1956" y="2964"/>
                  </a:lnTo>
                  <a:lnTo>
                    <a:pt x="1980" y="2927"/>
                  </a:lnTo>
                  <a:lnTo>
                    <a:pt x="1972" y="2841"/>
                  </a:lnTo>
                  <a:lnTo>
                    <a:pt x="1945" y="2795"/>
                  </a:lnTo>
                  <a:lnTo>
                    <a:pt x="1897" y="2746"/>
                  </a:lnTo>
                  <a:lnTo>
                    <a:pt x="1851" y="2723"/>
                  </a:lnTo>
                  <a:lnTo>
                    <a:pt x="1827" y="2690"/>
                  </a:lnTo>
                  <a:lnTo>
                    <a:pt x="1787" y="2693"/>
                  </a:lnTo>
                  <a:lnTo>
                    <a:pt x="1747" y="2691"/>
                  </a:lnTo>
                  <a:lnTo>
                    <a:pt x="1720" y="2668"/>
                  </a:lnTo>
                  <a:lnTo>
                    <a:pt x="1680" y="2668"/>
                  </a:lnTo>
                  <a:lnTo>
                    <a:pt x="1638" y="2672"/>
                  </a:lnTo>
                  <a:lnTo>
                    <a:pt x="1647" y="2652"/>
                  </a:lnTo>
                  <a:lnTo>
                    <a:pt x="1690" y="2654"/>
                  </a:lnTo>
                  <a:lnTo>
                    <a:pt x="1744" y="2651"/>
                  </a:lnTo>
                  <a:lnTo>
                    <a:pt x="1794" y="2680"/>
                  </a:lnTo>
                  <a:lnTo>
                    <a:pt x="1837" y="2680"/>
                  </a:lnTo>
                  <a:lnTo>
                    <a:pt x="1854" y="2693"/>
                  </a:lnTo>
                  <a:lnTo>
                    <a:pt x="1917" y="2682"/>
                  </a:lnTo>
                  <a:lnTo>
                    <a:pt x="1951" y="2719"/>
                  </a:lnTo>
                  <a:lnTo>
                    <a:pt x="1931" y="2665"/>
                  </a:lnTo>
                  <a:lnTo>
                    <a:pt x="1856" y="2593"/>
                  </a:lnTo>
                  <a:lnTo>
                    <a:pt x="1808" y="2471"/>
                  </a:lnTo>
                  <a:lnTo>
                    <a:pt x="1835" y="2435"/>
                  </a:lnTo>
                  <a:lnTo>
                    <a:pt x="1775" y="2395"/>
                  </a:lnTo>
                  <a:lnTo>
                    <a:pt x="1740" y="2319"/>
                  </a:lnTo>
                  <a:lnTo>
                    <a:pt x="1663" y="2250"/>
                  </a:lnTo>
                  <a:lnTo>
                    <a:pt x="1613" y="2214"/>
                  </a:lnTo>
                  <a:lnTo>
                    <a:pt x="1586" y="2187"/>
                  </a:lnTo>
                  <a:lnTo>
                    <a:pt x="1556" y="2187"/>
                  </a:lnTo>
                  <a:lnTo>
                    <a:pt x="1546" y="2204"/>
                  </a:lnTo>
                  <a:lnTo>
                    <a:pt x="1513" y="2209"/>
                  </a:lnTo>
                  <a:lnTo>
                    <a:pt x="1493" y="2229"/>
                  </a:lnTo>
                  <a:lnTo>
                    <a:pt x="1513" y="2178"/>
                  </a:lnTo>
                  <a:lnTo>
                    <a:pt x="1533" y="2142"/>
                  </a:lnTo>
                  <a:lnTo>
                    <a:pt x="1505" y="2108"/>
                  </a:lnTo>
                  <a:lnTo>
                    <a:pt x="1488" y="2086"/>
                  </a:lnTo>
                  <a:lnTo>
                    <a:pt x="1448" y="2069"/>
                  </a:lnTo>
                  <a:lnTo>
                    <a:pt x="1458" y="2049"/>
                  </a:lnTo>
                  <a:lnTo>
                    <a:pt x="1427" y="1980"/>
                  </a:lnTo>
                  <a:lnTo>
                    <a:pt x="1414" y="1864"/>
                  </a:lnTo>
                  <a:lnTo>
                    <a:pt x="1393" y="1814"/>
                  </a:lnTo>
                  <a:lnTo>
                    <a:pt x="1359" y="1799"/>
                  </a:lnTo>
                  <a:lnTo>
                    <a:pt x="1373" y="1772"/>
                  </a:lnTo>
                  <a:lnTo>
                    <a:pt x="1406" y="1754"/>
                  </a:lnTo>
                  <a:lnTo>
                    <a:pt x="1368" y="1675"/>
                  </a:lnTo>
                  <a:lnTo>
                    <a:pt x="1368" y="1675"/>
                  </a:lnTo>
                  <a:lnTo>
                    <a:pt x="1342" y="1663"/>
                  </a:lnTo>
                  <a:lnTo>
                    <a:pt x="1323" y="1651"/>
                  </a:lnTo>
                  <a:lnTo>
                    <a:pt x="1316" y="1647"/>
                  </a:lnTo>
                  <a:lnTo>
                    <a:pt x="1311" y="1643"/>
                  </a:lnTo>
                  <a:lnTo>
                    <a:pt x="1311" y="1643"/>
                  </a:lnTo>
                  <a:lnTo>
                    <a:pt x="1237" y="1537"/>
                  </a:lnTo>
                  <a:lnTo>
                    <a:pt x="1180" y="1514"/>
                  </a:lnTo>
                  <a:lnTo>
                    <a:pt x="1133" y="1498"/>
                  </a:lnTo>
                  <a:lnTo>
                    <a:pt x="1100" y="1462"/>
                  </a:lnTo>
                  <a:lnTo>
                    <a:pt x="1063" y="1442"/>
                  </a:lnTo>
                  <a:lnTo>
                    <a:pt x="1026" y="1440"/>
                  </a:lnTo>
                  <a:lnTo>
                    <a:pt x="980" y="1483"/>
                  </a:lnTo>
                  <a:lnTo>
                    <a:pt x="954" y="1490"/>
                  </a:lnTo>
                  <a:lnTo>
                    <a:pt x="883" y="1483"/>
                  </a:lnTo>
                  <a:lnTo>
                    <a:pt x="833" y="1468"/>
                  </a:lnTo>
                  <a:lnTo>
                    <a:pt x="796" y="1454"/>
                  </a:lnTo>
                  <a:lnTo>
                    <a:pt x="746" y="1449"/>
                  </a:lnTo>
                  <a:lnTo>
                    <a:pt x="700" y="1455"/>
                  </a:lnTo>
                  <a:lnTo>
                    <a:pt x="700" y="1439"/>
                  </a:lnTo>
                  <a:lnTo>
                    <a:pt x="776" y="1432"/>
                  </a:lnTo>
                  <a:lnTo>
                    <a:pt x="857" y="1431"/>
                  </a:lnTo>
                  <a:lnTo>
                    <a:pt x="889" y="1438"/>
                  </a:lnTo>
                  <a:lnTo>
                    <a:pt x="936" y="1416"/>
                  </a:lnTo>
                  <a:lnTo>
                    <a:pt x="959" y="1386"/>
                  </a:lnTo>
                  <a:lnTo>
                    <a:pt x="969" y="1357"/>
                  </a:lnTo>
                  <a:lnTo>
                    <a:pt x="1006" y="1360"/>
                  </a:lnTo>
                  <a:lnTo>
                    <a:pt x="1048" y="1360"/>
                  </a:lnTo>
                  <a:lnTo>
                    <a:pt x="1062" y="1340"/>
                  </a:lnTo>
                  <a:lnTo>
                    <a:pt x="1065" y="1323"/>
                  </a:lnTo>
                  <a:lnTo>
                    <a:pt x="1055" y="1299"/>
                  </a:lnTo>
                  <a:lnTo>
                    <a:pt x="1018" y="1287"/>
                  </a:lnTo>
                  <a:lnTo>
                    <a:pt x="1025" y="1267"/>
                  </a:lnTo>
                  <a:lnTo>
                    <a:pt x="998" y="1250"/>
                  </a:lnTo>
                  <a:lnTo>
                    <a:pt x="958" y="1254"/>
                  </a:lnTo>
                  <a:lnTo>
                    <a:pt x="928" y="1274"/>
                  </a:lnTo>
                  <a:lnTo>
                    <a:pt x="921" y="1258"/>
                  </a:lnTo>
                  <a:lnTo>
                    <a:pt x="961" y="1220"/>
                  </a:lnTo>
                  <a:lnTo>
                    <a:pt x="1032" y="1244"/>
                  </a:lnTo>
                  <a:lnTo>
                    <a:pt x="1057" y="1200"/>
                  </a:lnTo>
                  <a:lnTo>
                    <a:pt x="1071" y="1163"/>
                  </a:lnTo>
                  <a:lnTo>
                    <a:pt x="1116" y="1133"/>
                  </a:lnTo>
                  <a:lnTo>
                    <a:pt x="1120" y="1090"/>
                  </a:lnTo>
                  <a:lnTo>
                    <a:pt x="1170" y="1057"/>
                  </a:lnTo>
                  <a:lnTo>
                    <a:pt x="1179" y="990"/>
                  </a:lnTo>
                  <a:lnTo>
                    <a:pt x="1224" y="896"/>
                  </a:lnTo>
                  <a:lnTo>
                    <a:pt x="1237" y="804"/>
                  </a:lnTo>
                  <a:lnTo>
                    <a:pt x="1300" y="720"/>
                  </a:lnTo>
                  <a:lnTo>
                    <a:pt x="1306" y="614"/>
                  </a:lnTo>
                  <a:lnTo>
                    <a:pt x="1284" y="554"/>
                  </a:lnTo>
                  <a:lnTo>
                    <a:pt x="1244" y="541"/>
                  </a:lnTo>
                  <a:lnTo>
                    <a:pt x="1168" y="538"/>
                  </a:lnTo>
                  <a:lnTo>
                    <a:pt x="1095" y="546"/>
                  </a:lnTo>
                  <a:lnTo>
                    <a:pt x="1055" y="526"/>
                  </a:lnTo>
                  <a:lnTo>
                    <a:pt x="995" y="543"/>
                  </a:lnTo>
                  <a:lnTo>
                    <a:pt x="961" y="561"/>
                  </a:lnTo>
                  <a:lnTo>
                    <a:pt x="921" y="547"/>
                  </a:lnTo>
                  <a:lnTo>
                    <a:pt x="868" y="528"/>
                  </a:lnTo>
                  <a:lnTo>
                    <a:pt x="821" y="548"/>
                  </a:lnTo>
                  <a:lnTo>
                    <a:pt x="795" y="569"/>
                  </a:lnTo>
                  <a:lnTo>
                    <a:pt x="762" y="579"/>
                  </a:lnTo>
                  <a:lnTo>
                    <a:pt x="715" y="583"/>
                  </a:lnTo>
                  <a:lnTo>
                    <a:pt x="702" y="596"/>
                  </a:lnTo>
                  <a:lnTo>
                    <a:pt x="632" y="610"/>
                  </a:lnTo>
                  <a:lnTo>
                    <a:pt x="649" y="630"/>
                  </a:lnTo>
                  <a:lnTo>
                    <a:pt x="596" y="673"/>
                  </a:lnTo>
                  <a:lnTo>
                    <a:pt x="572" y="677"/>
                  </a:lnTo>
                  <a:lnTo>
                    <a:pt x="519" y="644"/>
                  </a:lnTo>
                  <a:lnTo>
                    <a:pt x="529" y="634"/>
                  </a:lnTo>
                  <a:lnTo>
                    <a:pt x="549" y="638"/>
                  </a:lnTo>
                  <a:lnTo>
                    <a:pt x="583" y="630"/>
                  </a:lnTo>
                  <a:lnTo>
                    <a:pt x="615" y="613"/>
                  </a:lnTo>
                  <a:lnTo>
                    <a:pt x="632" y="546"/>
                  </a:lnTo>
                  <a:lnTo>
                    <a:pt x="615" y="547"/>
                  </a:lnTo>
                  <a:lnTo>
                    <a:pt x="565" y="567"/>
                  </a:lnTo>
                  <a:lnTo>
                    <a:pt x="526" y="597"/>
                  </a:lnTo>
                  <a:lnTo>
                    <a:pt x="522" y="584"/>
                  </a:lnTo>
                  <a:lnTo>
                    <a:pt x="565" y="534"/>
                  </a:lnTo>
                  <a:lnTo>
                    <a:pt x="650" y="501"/>
                  </a:lnTo>
                  <a:lnTo>
                    <a:pt x="668" y="523"/>
                  </a:lnTo>
                  <a:lnTo>
                    <a:pt x="721" y="453"/>
                  </a:lnTo>
                  <a:lnTo>
                    <a:pt x="704" y="446"/>
                  </a:lnTo>
                  <a:lnTo>
                    <a:pt x="614" y="474"/>
                  </a:lnTo>
                  <a:lnTo>
                    <a:pt x="604" y="457"/>
                  </a:lnTo>
                  <a:lnTo>
                    <a:pt x="557" y="448"/>
                  </a:lnTo>
                  <a:lnTo>
                    <a:pt x="607" y="434"/>
                  </a:lnTo>
                  <a:lnTo>
                    <a:pt x="630" y="437"/>
                  </a:lnTo>
                  <a:lnTo>
                    <a:pt x="683" y="384"/>
                  </a:lnTo>
                  <a:lnTo>
                    <a:pt x="686" y="360"/>
                  </a:lnTo>
                  <a:lnTo>
                    <a:pt x="730" y="340"/>
                  </a:lnTo>
                  <a:lnTo>
                    <a:pt x="759" y="293"/>
                  </a:lnTo>
                  <a:lnTo>
                    <a:pt x="861" y="203"/>
                  </a:lnTo>
                  <a:lnTo>
                    <a:pt x="928" y="162"/>
                  </a:lnTo>
                  <a:lnTo>
                    <a:pt x="957" y="89"/>
                  </a:lnTo>
                  <a:lnTo>
                    <a:pt x="923" y="83"/>
                  </a:lnTo>
                  <a:lnTo>
                    <a:pt x="910" y="59"/>
                  </a:lnTo>
                  <a:lnTo>
                    <a:pt x="917" y="23"/>
                  </a:lnTo>
                  <a:lnTo>
                    <a:pt x="893" y="0"/>
                  </a:lnTo>
                  <a:lnTo>
                    <a:pt x="770" y="35"/>
                  </a:lnTo>
                  <a:lnTo>
                    <a:pt x="721" y="68"/>
                  </a:lnTo>
                  <a:lnTo>
                    <a:pt x="671" y="38"/>
                  </a:lnTo>
                  <a:lnTo>
                    <a:pt x="590" y="69"/>
                  </a:lnTo>
                  <a:lnTo>
                    <a:pt x="550" y="89"/>
                  </a:lnTo>
                  <a:lnTo>
                    <a:pt x="527" y="76"/>
                  </a:lnTo>
                  <a:lnTo>
                    <a:pt x="497" y="54"/>
                  </a:lnTo>
                  <a:lnTo>
                    <a:pt x="473" y="54"/>
                  </a:lnTo>
                  <a:lnTo>
                    <a:pt x="463" y="74"/>
                  </a:lnTo>
                  <a:lnTo>
                    <a:pt x="427" y="44"/>
                  </a:lnTo>
                  <a:lnTo>
                    <a:pt x="396" y="25"/>
                  </a:lnTo>
                  <a:lnTo>
                    <a:pt x="363" y="38"/>
                  </a:lnTo>
                  <a:lnTo>
                    <a:pt x="347" y="38"/>
                  </a:lnTo>
                  <a:lnTo>
                    <a:pt x="341" y="78"/>
                  </a:lnTo>
                  <a:lnTo>
                    <a:pt x="301" y="132"/>
                  </a:lnTo>
                  <a:lnTo>
                    <a:pt x="298" y="169"/>
                  </a:lnTo>
                  <a:lnTo>
                    <a:pt x="305" y="204"/>
                  </a:lnTo>
                  <a:lnTo>
                    <a:pt x="362" y="234"/>
                  </a:lnTo>
                  <a:lnTo>
                    <a:pt x="362" y="253"/>
                  </a:lnTo>
                  <a:lnTo>
                    <a:pt x="315" y="224"/>
                  </a:lnTo>
                  <a:lnTo>
                    <a:pt x="282" y="244"/>
                  </a:lnTo>
                  <a:lnTo>
                    <a:pt x="253" y="271"/>
                  </a:lnTo>
                  <a:lnTo>
                    <a:pt x="279" y="318"/>
                  </a:lnTo>
                  <a:lnTo>
                    <a:pt x="273" y="335"/>
                  </a:lnTo>
                  <a:lnTo>
                    <a:pt x="243" y="318"/>
                  </a:lnTo>
                  <a:lnTo>
                    <a:pt x="219" y="325"/>
                  </a:lnTo>
                  <a:lnTo>
                    <a:pt x="219" y="345"/>
                  </a:lnTo>
                  <a:lnTo>
                    <a:pt x="264" y="381"/>
                  </a:lnTo>
                  <a:lnTo>
                    <a:pt x="297" y="437"/>
                  </a:lnTo>
                  <a:lnTo>
                    <a:pt x="284" y="450"/>
                  </a:lnTo>
                  <a:lnTo>
                    <a:pt x="244" y="424"/>
                  </a:lnTo>
                  <a:lnTo>
                    <a:pt x="234" y="437"/>
                  </a:lnTo>
                  <a:lnTo>
                    <a:pt x="247" y="454"/>
                  </a:lnTo>
                  <a:lnTo>
                    <a:pt x="174" y="452"/>
                  </a:lnTo>
                  <a:lnTo>
                    <a:pt x="133" y="452"/>
                  </a:lnTo>
                  <a:lnTo>
                    <a:pt x="105" y="482"/>
                  </a:lnTo>
                  <a:lnTo>
                    <a:pt x="151" y="544"/>
                  </a:lnTo>
                  <a:lnTo>
                    <a:pt x="125" y="548"/>
                  </a:lnTo>
                  <a:lnTo>
                    <a:pt x="111" y="569"/>
                  </a:lnTo>
                  <a:lnTo>
                    <a:pt x="172" y="644"/>
                  </a:lnTo>
                  <a:lnTo>
                    <a:pt x="213" y="660"/>
                  </a:lnTo>
                  <a:lnTo>
                    <a:pt x="176" y="663"/>
                  </a:lnTo>
                  <a:lnTo>
                    <a:pt x="119" y="631"/>
                  </a:lnTo>
                  <a:lnTo>
                    <a:pt x="92" y="644"/>
                  </a:lnTo>
                  <a:lnTo>
                    <a:pt x="107" y="711"/>
                  </a:lnTo>
                  <a:lnTo>
                    <a:pt x="150" y="770"/>
                  </a:lnTo>
                  <a:lnTo>
                    <a:pt x="187" y="720"/>
                  </a:lnTo>
                  <a:lnTo>
                    <a:pt x="187" y="747"/>
                  </a:lnTo>
                  <a:lnTo>
                    <a:pt x="256" y="722"/>
                  </a:lnTo>
                  <a:lnTo>
                    <a:pt x="180" y="770"/>
                  </a:lnTo>
                  <a:lnTo>
                    <a:pt x="234" y="789"/>
                  </a:lnTo>
                  <a:lnTo>
                    <a:pt x="230" y="806"/>
                  </a:lnTo>
                  <a:lnTo>
                    <a:pt x="177" y="816"/>
                  </a:lnTo>
                  <a:lnTo>
                    <a:pt x="158" y="843"/>
                  </a:lnTo>
                  <a:lnTo>
                    <a:pt x="205" y="896"/>
                  </a:lnTo>
                  <a:lnTo>
                    <a:pt x="165" y="876"/>
                  </a:lnTo>
                  <a:lnTo>
                    <a:pt x="118" y="906"/>
                  </a:lnTo>
                  <a:lnTo>
                    <a:pt x="178" y="936"/>
                  </a:lnTo>
                  <a:lnTo>
                    <a:pt x="115" y="944"/>
                  </a:lnTo>
                  <a:lnTo>
                    <a:pt x="102" y="986"/>
                  </a:lnTo>
                  <a:lnTo>
                    <a:pt x="132" y="1025"/>
                  </a:lnTo>
                  <a:lnTo>
                    <a:pt x="127" y="1062"/>
                  </a:lnTo>
                  <a:lnTo>
                    <a:pt x="100" y="1065"/>
                  </a:lnTo>
                  <a:lnTo>
                    <a:pt x="67" y="1057"/>
                  </a:lnTo>
                  <a:lnTo>
                    <a:pt x="3" y="1070"/>
                  </a:lnTo>
                  <a:lnTo>
                    <a:pt x="0" y="1093"/>
                  </a:lnTo>
                  <a:lnTo>
                    <a:pt x="50" y="1117"/>
                  </a:lnTo>
                  <a:lnTo>
                    <a:pt x="76" y="1108"/>
                  </a:lnTo>
                  <a:lnTo>
                    <a:pt x="78" y="1089"/>
                  </a:lnTo>
                  <a:lnTo>
                    <a:pt x="130" y="1096"/>
                  </a:lnTo>
                  <a:lnTo>
                    <a:pt x="81" y="1112"/>
                  </a:lnTo>
                  <a:lnTo>
                    <a:pt x="77" y="1152"/>
                  </a:lnTo>
                  <a:lnTo>
                    <a:pt x="117" y="1176"/>
                  </a:lnTo>
                  <a:lnTo>
                    <a:pt x="148" y="1211"/>
                  </a:lnTo>
                  <a:lnTo>
                    <a:pt x="185" y="1215"/>
                  </a:lnTo>
                  <a:lnTo>
                    <a:pt x="200" y="1188"/>
                  </a:lnTo>
                  <a:lnTo>
                    <a:pt x="247" y="1155"/>
                  </a:lnTo>
                  <a:lnTo>
                    <a:pt x="247" y="1111"/>
                  </a:lnTo>
                  <a:lnTo>
                    <a:pt x="283" y="1084"/>
                  </a:lnTo>
                  <a:lnTo>
                    <a:pt x="317" y="1042"/>
                  </a:lnTo>
                  <a:lnTo>
                    <a:pt x="410" y="928"/>
                  </a:lnTo>
                  <a:lnTo>
                    <a:pt x="289" y="1087"/>
                  </a:lnTo>
                  <a:lnTo>
                    <a:pt x="303" y="1120"/>
                  </a:lnTo>
                  <a:lnTo>
                    <a:pt x="291" y="1147"/>
                  </a:lnTo>
                  <a:lnTo>
                    <a:pt x="301" y="1167"/>
                  </a:lnTo>
                  <a:lnTo>
                    <a:pt x="247" y="1210"/>
                  </a:lnTo>
                  <a:lnTo>
                    <a:pt x="252" y="1250"/>
                  </a:lnTo>
                  <a:lnTo>
                    <a:pt x="235" y="1244"/>
                  </a:lnTo>
                  <a:lnTo>
                    <a:pt x="238" y="1274"/>
                  </a:lnTo>
                  <a:lnTo>
                    <a:pt x="188" y="1284"/>
                  </a:lnTo>
                  <a:lnTo>
                    <a:pt x="188" y="1321"/>
                  </a:lnTo>
                  <a:lnTo>
                    <a:pt x="226" y="1364"/>
                  </a:lnTo>
                  <a:lnTo>
                    <a:pt x="209" y="1400"/>
                  </a:lnTo>
                  <a:lnTo>
                    <a:pt x="182" y="1440"/>
                  </a:lnTo>
                  <a:lnTo>
                    <a:pt x="160" y="1490"/>
                  </a:lnTo>
                  <a:lnTo>
                    <a:pt x="190" y="1483"/>
                  </a:lnTo>
                  <a:lnTo>
                    <a:pt x="177" y="1547"/>
                  </a:lnTo>
                  <a:lnTo>
                    <a:pt x="155" y="1577"/>
                  </a:lnTo>
                  <a:lnTo>
                    <a:pt x="161" y="1600"/>
                  </a:lnTo>
                  <a:lnTo>
                    <a:pt x="195" y="1589"/>
                  </a:lnTo>
                  <a:lnTo>
                    <a:pt x="195" y="1612"/>
                  </a:lnTo>
                  <a:lnTo>
                    <a:pt x="162" y="1693"/>
                  </a:lnTo>
                  <a:lnTo>
                    <a:pt x="129" y="1760"/>
                  </a:lnTo>
                  <a:lnTo>
                    <a:pt x="110" y="1810"/>
                  </a:lnTo>
                  <a:lnTo>
                    <a:pt x="123" y="1855"/>
                  </a:lnTo>
                  <a:lnTo>
                    <a:pt x="160" y="1855"/>
                  </a:lnTo>
                  <a:lnTo>
                    <a:pt x="194" y="1839"/>
                  </a:lnTo>
                  <a:lnTo>
                    <a:pt x="213" y="1775"/>
                  </a:lnTo>
                  <a:lnTo>
                    <a:pt x="223" y="1722"/>
                  </a:lnTo>
                  <a:lnTo>
                    <a:pt x="242" y="1626"/>
                  </a:lnTo>
                  <a:lnTo>
                    <a:pt x="267" y="1589"/>
                  </a:lnTo>
                  <a:lnTo>
                    <a:pt x="277" y="1539"/>
                  </a:lnTo>
                  <a:lnTo>
                    <a:pt x="254" y="1509"/>
                  </a:lnTo>
                  <a:lnTo>
                    <a:pt x="230" y="1477"/>
                  </a:lnTo>
                  <a:lnTo>
                    <a:pt x="246" y="1430"/>
                  </a:lnTo>
                  <a:lnTo>
                    <a:pt x="259" y="1440"/>
                  </a:lnTo>
                  <a:lnTo>
                    <a:pt x="342" y="1323"/>
                  </a:lnTo>
                  <a:lnTo>
                    <a:pt x="338" y="1353"/>
                  </a:lnTo>
                  <a:lnTo>
                    <a:pt x="286" y="1459"/>
                  </a:lnTo>
                  <a:lnTo>
                    <a:pt x="287" y="1492"/>
                  </a:lnTo>
                  <a:lnTo>
                    <a:pt x="314" y="1519"/>
                  </a:lnTo>
                  <a:lnTo>
                    <a:pt x="327" y="1495"/>
                  </a:lnTo>
                  <a:lnTo>
                    <a:pt x="347" y="1502"/>
                  </a:lnTo>
                  <a:lnTo>
                    <a:pt x="380" y="1492"/>
                  </a:lnTo>
                  <a:lnTo>
                    <a:pt x="386" y="1459"/>
                  </a:lnTo>
                  <a:lnTo>
                    <a:pt x="385" y="1385"/>
                  </a:lnTo>
                  <a:lnTo>
                    <a:pt x="416" y="1471"/>
                  </a:lnTo>
                  <a:lnTo>
                    <a:pt x="497" y="1478"/>
                  </a:lnTo>
                  <a:lnTo>
                    <a:pt x="577" y="1527"/>
                  </a:lnTo>
                  <a:lnTo>
                    <a:pt x="493" y="1488"/>
                  </a:lnTo>
                  <a:lnTo>
                    <a:pt x="460" y="1504"/>
                  </a:lnTo>
                  <a:lnTo>
                    <a:pt x="430" y="1491"/>
                  </a:lnTo>
                  <a:lnTo>
                    <a:pt x="391" y="1565"/>
                  </a:lnTo>
                  <a:lnTo>
                    <a:pt x="391" y="1615"/>
                  </a:lnTo>
                  <a:lnTo>
                    <a:pt x="415" y="1670"/>
                  </a:lnTo>
                  <a:lnTo>
                    <a:pt x="419" y="1697"/>
                  </a:lnTo>
                  <a:lnTo>
                    <a:pt x="459" y="1716"/>
                  </a:lnTo>
                  <a:lnTo>
                    <a:pt x="445" y="1770"/>
                  </a:lnTo>
                  <a:lnTo>
                    <a:pt x="427" y="1790"/>
                  </a:lnTo>
                  <a:lnTo>
                    <a:pt x="377" y="1917"/>
                  </a:lnTo>
                  <a:lnTo>
                    <a:pt x="357" y="1973"/>
                  </a:lnTo>
                  <a:lnTo>
                    <a:pt x="379" y="2046"/>
                  </a:lnTo>
                  <a:lnTo>
                    <a:pt x="369" y="2056"/>
                  </a:lnTo>
                  <a:lnTo>
                    <a:pt x="349" y="2012"/>
                  </a:lnTo>
                  <a:lnTo>
                    <a:pt x="325" y="2007"/>
                  </a:lnTo>
                  <a:lnTo>
                    <a:pt x="302" y="2040"/>
                  </a:lnTo>
                  <a:lnTo>
                    <a:pt x="312" y="2073"/>
                  </a:lnTo>
                  <a:lnTo>
                    <a:pt x="362" y="2106"/>
                  </a:lnTo>
                  <a:lnTo>
                    <a:pt x="386" y="2172"/>
                  </a:lnTo>
                  <a:lnTo>
                    <a:pt x="430" y="2195"/>
                  </a:lnTo>
                  <a:lnTo>
                    <a:pt x="430" y="2172"/>
                  </a:lnTo>
                  <a:lnTo>
                    <a:pt x="400" y="2145"/>
                  </a:lnTo>
                  <a:lnTo>
                    <a:pt x="392" y="2093"/>
                  </a:lnTo>
                  <a:lnTo>
                    <a:pt x="452" y="2071"/>
                  </a:lnTo>
                  <a:lnTo>
                    <a:pt x="489" y="2147"/>
                  </a:lnTo>
                  <a:lnTo>
                    <a:pt x="516" y="2161"/>
                  </a:lnTo>
                  <a:lnTo>
                    <a:pt x="562" y="2164"/>
                  </a:lnTo>
                  <a:lnTo>
                    <a:pt x="589" y="2127"/>
                  </a:lnTo>
                  <a:lnTo>
                    <a:pt x="556" y="2067"/>
                  </a:lnTo>
                  <a:lnTo>
                    <a:pt x="575" y="2044"/>
                  </a:lnTo>
                  <a:lnTo>
                    <a:pt x="583" y="2070"/>
                  </a:lnTo>
                  <a:lnTo>
                    <a:pt x="616" y="2107"/>
                  </a:lnTo>
                  <a:lnTo>
                    <a:pt x="682" y="2086"/>
                  </a:lnTo>
                  <a:lnTo>
                    <a:pt x="712" y="2049"/>
                  </a:lnTo>
                  <a:lnTo>
                    <a:pt x="722" y="2066"/>
                  </a:lnTo>
                  <a:lnTo>
                    <a:pt x="785" y="2063"/>
                  </a:lnTo>
                  <a:lnTo>
                    <a:pt x="811" y="2019"/>
                  </a:lnTo>
                  <a:lnTo>
                    <a:pt x="831" y="1972"/>
                  </a:lnTo>
                  <a:lnTo>
                    <a:pt x="848" y="1998"/>
                  </a:lnTo>
                  <a:lnTo>
                    <a:pt x="898" y="2008"/>
                  </a:lnTo>
                  <a:lnTo>
                    <a:pt x="935" y="2015"/>
                  </a:lnTo>
                  <a:lnTo>
                    <a:pt x="961" y="2030"/>
                  </a:lnTo>
                  <a:lnTo>
                    <a:pt x="991" y="2020"/>
                  </a:lnTo>
                  <a:lnTo>
                    <a:pt x="965" y="2044"/>
                  </a:lnTo>
                  <a:lnTo>
                    <a:pt x="901" y="2038"/>
                  </a:lnTo>
                  <a:lnTo>
                    <a:pt x="866" y="2065"/>
                  </a:lnTo>
                  <a:lnTo>
                    <a:pt x="845" y="2108"/>
                  </a:lnTo>
                  <a:lnTo>
                    <a:pt x="817" y="2152"/>
                  </a:lnTo>
                  <a:lnTo>
                    <a:pt x="790" y="2244"/>
                  </a:lnTo>
                  <a:lnTo>
                    <a:pt x="818" y="2348"/>
                  </a:lnTo>
                  <a:lnTo>
                    <a:pt x="838" y="2387"/>
                  </a:lnTo>
                  <a:lnTo>
                    <a:pt x="871" y="2400"/>
                  </a:lnTo>
                  <a:lnTo>
                    <a:pt x="905" y="2373"/>
                  </a:lnTo>
                  <a:lnTo>
                    <a:pt x="898" y="2409"/>
                  </a:lnTo>
                  <a:lnTo>
                    <a:pt x="926" y="2463"/>
                  </a:lnTo>
                  <a:lnTo>
                    <a:pt x="939" y="2443"/>
                  </a:lnTo>
                  <a:lnTo>
                    <a:pt x="961" y="2412"/>
                  </a:lnTo>
                  <a:lnTo>
                    <a:pt x="965" y="2429"/>
                  </a:lnTo>
                  <a:lnTo>
                    <a:pt x="995" y="2412"/>
                  </a:lnTo>
                  <a:lnTo>
                    <a:pt x="1012" y="2382"/>
                  </a:lnTo>
                  <a:lnTo>
                    <a:pt x="1028" y="2405"/>
                  </a:lnTo>
                  <a:lnTo>
                    <a:pt x="988" y="2439"/>
                  </a:lnTo>
                  <a:lnTo>
                    <a:pt x="999" y="2465"/>
                  </a:lnTo>
                  <a:lnTo>
                    <a:pt x="1039" y="2515"/>
                  </a:lnTo>
                  <a:lnTo>
                    <a:pt x="1033" y="2538"/>
                  </a:lnTo>
                  <a:lnTo>
                    <a:pt x="1003" y="2542"/>
                  </a:lnTo>
                  <a:lnTo>
                    <a:pt x="974" y="2568"/>
                  </a:lnTo>
                  <a:lnTo>
                    <a:pt x="980" y="2631"/>
                  </a:lnTo>
                  <a:lnTo>
                    <a:pt x="1024" y="2634"/>
                  </a:lnTo>
                  <a:lnTo>
                    <a:pt x="987" y="2648"/>
                  </a:lnTo>
                  <a:lnTo>
                    <a:pt x="961" y="2711"/>
                  </a:lnTo>
                  <a:lnTo>
                    <a:pt x="968" y="2771"/>
                  </a:lnTo>
                  <a:lnTo>
                    <a:pt x="999" y="2817"/>
                  </a:lnTo>
                  <a:lnTo>
                    <a:pt x="1046" y="2842"/>
                  </a:lnTo>
                  <a:lnTo>
                    <a:pt x="1019" y="2860"/>
                  </a:lnTo>
                  <a:lnTo>
                    <a:pt x="979" y="2840"/>
                  </a:lnTo>
                  <a:lnTo>
                    <a:pt x="968" y="2787"/>
                  </a:lnTo>
                  <a:lnTo>
                    <a:pt x="922" y="2825"/>
                  </a:lnTo>
                  <a:lnTo>
                    <a:pt x="909" y="2848"/>
                  </a:lnTo>
                  <a:lnTo>
                    <a:pt x="976" y="2887"/>
                  </a:lnTo>
                  <a:lnTo>
                    <a:pt x="899" y="2871"/>
                  </a:lnTo>
                  <a:lnTo>
                    <a:pt x="869" y="2855"/>
                  </a:lnTo>
                  <a:lnTo>
                    <a:pt x="827" y="2885"/>
                  </a:lnTo>
                  <a:lnTo>
                    <a:pt x="773" y="2869"/>
                  </a:lnTo>
                  <a:lnTo>
                    <a:pt x="726" y="2849"/>
                  </a:lnTo>
                  <a:lnTo>
                    <a:pt x="629" y="2904"/>
                  </a:lnTo>
                  <a:lnTo>
                    <a:pt x="594" y="2931"/>
                  </a:lnTo>
                  <a:lnTo>
                    <a:pt x="597" y="2983"/>
                  </a:lnTo>
                  <a:lnTo>
                    <a:pt x="557" y="3023"/>
                  </a:lnTo>
                  <a:lnTo>
                    <a:pt x="521" y="3041"/>
                  </a:lnTo>
                  <a:lnTo>
                    <a:pt x="488" y="3047"/>
                  </a:lnTo>
                  <a:lnTo>
                    <a:pt x="409" y="3134"/>
                  </a:lnTo>
                  <a:lnTo>
                    <a:pt x="425" y="3148"/>
                  </a:lnTo>
                  <a:lnTo>
                    <a:pt x="464" y="3114"/>
                  </a:lnTo>
                  <a:lnTo>
                    <a:pt x="508" y="3133"/>
                  </a:lnTo>
                  <a:lnTo>
                    <a:pt x="528" y="3120"/>
                  </a:lnTo>
                  <a:lnTo>
                    <a:pt x="538" y="3086"/>
                  </a:lnTo>
                  <a:lnTo>
                    <a:pt x="538" y="3086"/>
                  </a:lnTo>
                  <a:lnTo>
                    <a:pt x="608" y="3073"/>
                  </a:lnTo>
                  <a:lnTo>
                    <a:pt x="640" y="3055"/>
                  </a:lnTo>
                  <a:lnTo>
                    <a:pt x="632" y="3085"/>
                  </a:lnTo>
                  <a:lnTo>
                    <a:pt x="638" y="3129"/>
                  </a:lnTo>
                  <a:lnTo>
                    <a:pt x="668" y="3152"/>
                  </a:lnTo>
                  <a:lnTo>
                    <a:pt x="659" y="3215"/>
                  </a:lnTo>
                  <a:lnTo>
                    <a:pt x="700" y="3218"/>
                  </a:lnTo>
                  <a:lnTo>
                    <a:pt x="654" y="3318"/>
                  </a:lnTo>
                  <a:lnTo>
                    <a:pt x="614" y="3388"/>
                  </a:lnTo>
                  <a:lnTo>
                    <a:pt x="545" y="3422"/>
                  </a:lnTo>
                  <a:lnTo>
                    <a:pt x="484" y="3465"/>
                  </a:lnTo>
                  <a:lnTo>
                    <a:pt x="435" y="3505"/>
                  </a:lnTo>
                  <a:lnTo>
                    <a:pt x="365" y="3510"/>
                  </a:lnTo>
                  <a:lnTo>
                    <a:pt x="328" y="3540"/>
                  </a:lnTo>
                  <a:lnTo>
                    <a:pt x="313" y="3563"/>
                  </a:lnTo>
                  <a:lnTo>
                    <a:pt x="279" y="3560"/>
                  </a:lnTo>
                  <a:lnTo>
                    <a:pt x="283" y="3570"/>
                  </a:lnTo>
                  <a:lnTo>
                    <a:pt x="343" y="3580"/>
                  </a:lnTo>
                  <a:lnTo>
                    <a:pt x="310" y="3613"/>
                  </a:lnTo>
                  <a:lnTo>
                    <a:pt x="310" y="3639"/>
                  </a:lnTo>
                  <a:lnTo>
                    <a:pt x="353" y="3659"/>
                  </a:lnTo>
                  <a:lnTo>
                    <a:pt x="371" y="3706"/>
                  </a:lnTo>
                  <a:lnTo>
                    <a:pt x="420" y="3705"/>
                  </a:lnTo>
                  <a:lnTo>
                    <a:pt x="440" y="3671"/>
                  </a:lnTo>
                  <a:lnTo>
                    <a:pt x="507" y="3648"/>
                  </a:lnTo>
                  <a:lnTo>
                    <a:pt x="556" y="3605"/>
                  </a:lnTo>
                  <a:lnTo>
                    <a:pt x="556" y="3637"/>
                  </a:lnTo>
                  <a:lnTo>
                    <a:pt x="649" y="3640"/>
                  </a:lnTo>
                  <a:lnTo>
                    <a:pt x="554" y="3697"/>
                  </a:lnTo>
                  <a:lnTo>
                    <a:pt x="600" y="3717"/>
                  </a:lnTo>
                  <a:lnTo>
                    <a:pt x="677" y="3719"/>
                  </a:lnTo>
                  <a:lnTo>
                    <a:pt x="726" y="3676"/>
                  </a:lnTo>
                  <a:lnTo>
                    <a:pt x="781" y="3732"/>
                  </a:lnTo>
                  <a:lnTo>
                    <a:pt x="844" y="3801"/>
                  </a:lnTo>
                  <a:lnTo>
                    <a:pt x="921" y="3784"/>
                  </a:lnTo>
                  <a:lnTo>
                    <a:pt x="977" y="3726"/>
                  </a:lnTo>
                  <a:lnTo>
                    <a:pt x="1027" y="3719"/>
                  </a:lnTo>
                  <a:lnTo>
                    <a:pt x="1069" y="3673"/>
                  </a:lnTo>
                  <a:lnTo>
                    <a:pt x="1110" y="3652"/>
                  </a:lnTo>
                  <a:lnTo>
                    <a:pt x="1172" y="3602"/>
                  </a:lnTo>
                  <a:lnTo>
                    <a:pt x="1199" y="3569"/>
                  </a:lnTo>
                  <a:lnTo>
                    <a:pt x="1192" y="3598"/>
                  </a:lnTo>
                  <a:lnTo>
                    <a:pt x="1110" y="3679"/>
                  </a:lnTo>
                  <a:lnTo>
                    <a:pt x="1094" y="3738"/>
                  </a:lnTo>
                  <a:lnTo>
                    <a:pt x="995" y="3800"/>
                  </a:lnTo>
                  <a:lnTo>
                    <a:pt x="975" y="3889"/>
                  </a:lnTo>
                  <a:lnTo>
                    <a:pt x="909" y="3896"/>
                  </a:lnTo>
                  <a:lnTo>
                    <a:pt x="755" y="3871"/>
                  </a:lnTo>
                  <a:lnTo>
                    <a:pt x="622" y="3892"/>
                  </a:lnTo>
                  <a:lnTo>
                    <a:pt x="609" y="3935"/>
                  </a:lnTo>
                  <a:lnTo>
                    <a:pt x="619" y="3956"/>
                  </a:lnTo>
                  <a:lnTo>
                    <a:pt x="669" y="3942"/>
                  </a:lnTo>
                  <a:lnTo>
                    <a:pt x="616" y="3986"/>
                  </a:lnTo>
                  <a:lnTo>
                    <a:pt x="576" y="3962"/>
                  </a:lnTo>
                  <a:lnTo>
                    <a:pt x="542" y="3966"/>
                  </a:lnTo>
                  <a:lnTo>
                    <a:pt x="515" y="4129"/>
                  </a:lnTo>
                  <a:lnTo>
                    <a:pt x="421" y="4163"/>
                  </a:lnTo>
                  <a:lnTo>
                    <a:pt x="342" y="4300"/>
                  </a:lnTo>
                  <a:lnTo>
                    <a:pt x="236" y="4361"/>
                  </a:lnTo>
                  <a:lnTo>
                    <a:pt x="223" y="4383"/>
                  </a:lnTo>
                  <a:lnTo>
                    <a:pt x="184" y="4381"/>
                  </a:lnTo>
                  <a:lnTo>
                    <a:pt x="170" y="4425"/>
                  </a:lnTo>
                  <a:lnTo>
                    <a:pt x="214" y="4460"/>
                  </a:lnTo>
                  <a:lnTo>
                    <a:pt x="217" y="4423"/>
                  </a:lnTo>
                  <a:lnTo>
                    <a:pt x="264" y="4407"/>
                  </a:lnTo>
                  <a:lnTo>
                    <a:pt x="331" y="4446"/>
                  </a:lnTo>
                  <a:lnTo>
                    <a:pt x="371" y="4462"/>
                  </a:lnTo>
                  <a:lnTo>
                    <a:pt x="380" y="4436"/>
                  </a:lnTo>
                  <a:lnTo>
                    <a:pt x="363" y="4389"/>
                  </a:lnTo>
                  <a:lnTo>
                    <a:pt x="455" y="4332"/>
                  </a:lnTo>
                  <a:lnTo>
                    <a:pt x="479" y="4282"/>
                  </a:lnTo>
                  <a:lnTo>
                    <a:pt x="556" y="4274"/>
                  </a:lnTo>
                  <a:lnTo>
                    <a:pt x="646" y="4304"/>
                  </a:lnTo>
                  <a:lnTo>
                    <a:pt x="723" y="4313"/>
                  </a:lnTo>
                  <a:lnTo>
                    <a:pt x="773" y="4335"/>
                  </a:lnTo>
                  <a:lnTo>
                    <a:pt x="819" y="4325"/>
                  </a:lnTo>
                  <a:lnTo>
                    <a:pt x="814" y="4216"/>
                  </a:lnTo>
                  <a:lnTo>
                    <a:pt x="848" y="4139"/>
                  </a:lnTo>
                  <a:lnTo>
                    <a:pt x="861" y="4169"/>
                  </a:lnTo>
                  <a:lnTo>
                    <a:pt x="898" y="4175"/>
                  </a:lnTo>
                  <a:lnTo>
                    <a:pt x="974" y="4118"/>
                  </a:lnTo>
                  <a:lnTo>
                    <a:pt x="1101" y="4127"/>
                  </a:lnTo>
                  <a:lnTo>
                    <a:pt x="1147" y="4200"/>
                  </a:lnTo>
                  <a:lnTo>
                    <a:pt x="1211" y="4176"/>
                  </a:lnTo>
                  <a:lnTo>
                    <a:pt x="1271" y="4185"/>
                  </a:lnTo>
                  <a:lnTo>
                    <a:pt x="1284" y="4198"/>
                  </a:lnTo>
                  <a:lnTo>
                    <a:pt x="1321" y="4152"/>
                  </a:lnTo>
                  <a:lnTo>
                    <a:pt x="1280" y="4125"/>
                  </a:lnTo>
                  <a:lnTo>
                    <a:pt x="1297" y="4098"/>
                  </a:lnTo>
                  <a:lnTo>
                    <a:pt x="1347" y="4118"/>
                  </a:lnTo>
                  <a:lnTo>
                    <a:pt x="1397" y="4125"/>
                  </a:lnTo>
                  <a:lnTo>
                    <a:pt x="1410" y="4108"/>
                  </a:lnTo>
                  <a:lnTo>
                    <a:pt x="1461" y="4074"/>
                  </a:lnTo>
                  <a:lnTo>
                    <a:pt x="1469" y="4054"/>
                  </a:lnTo>
                  <a:lnTo>
                    <a:pt x="1456" y="4035"/>
                  </a:lnTo>
                  <a:lnTo>
                    <a:pt x="1429" y="4011"/>
                  </a:lnTo>
                  <a:lnTo>
                    <a:pt x="1476" y="4011"/>
                  </a:lnTo>
                  <a:lnTo>
                    <a:pt x="1520" y="4067"/>
                  </a:lnTo>
                  <a:lnTo>
                    <a:pt x="1546" y="4080"/>
                  </a:lnTo>
                  <a:lnTo>
                    <a:pt x="1570" y="4050"/>
                  </a:lnTo>
                  <a:lnTo>
                    <a:pt x="1583" y="4059"/>
                  </a:lnTo>
                  <a:lnTo>
                    <a:pt x="1617" y="4062"/>
                  </a:lnTo>
                  <a:lnTo>
                    <a:pt x="1630" y="4096"/>
                  </a:lnTo>
                  <a:lnTo>
                    <a:pt x="1687" y="4118"/>
                  </a:lnTo>
                  <a:lnTo>
                    <a:pt x="1717" y="4068"/>
                  </a:lnTo>
                  <a:lnTo>
                    <a:pt x="1873" y="4070"/>
                  </a:lnTo>
                  <a:lnTo>
                    <a:pt x="1911" y="4096"/>
                  </a:lnTo>
                  <a:lnTo>
                    <a:pt x="2080" y="4035"/>
                  </a:lnTo>
                  <a:lnTo>
                    <a:pt x="2173" y="4018"/>
                  </a:lnTo>
                  <a:lnTo>
                    <a:pt x="2189" y="3954"/>
                  </a:lnTo>
                  <a:lnTo>
                    <a:pt x="2292" y="3927"/>
                  </a:lnTo>
                  <a:lnTo>
                    <a:pt x="2315" y="3900"/>
                  </a:lnTo>
                  <a:lnTo>
                    <a:pt x="2304" y="3831"/>
                  </a:lnTo>
                  <a:lnTo>
                    <a:pt x="2324" y="3801"/>
                  </a:lnTo>
                  <a:lnTo>
                    <a:pt x="2294" y="3797"/>
                  </a:lnTo>
                  <a:lnTo>
                    <a:pt x="2227" y="3818"/>
                  </a:lnTo>
                  <a:lnTo>
                    <a:pt x="2192" y="3835"/>
                  </a:lnTo>
                  <a:lnTo>
                    <a:pt x="2125" y="3825"/>
                  </a:lnTo>
                  <a:lnTo>
                    <a:pt x="2091" y="3796"/>
                  </a:lnTo>
                  <a:lnTo>
                    <a:pt x="2058" y="3833"/>
                  </a:lnTo>
                  <a:lnTo>
                    <a:pt x="2041" y="3816"/>
                  </a:lnTo>
                  <a:lnTo>
                    <a:pt x="2080" y="3779"/>
                  </a:lnTo>
                  <a:lnTo>
                    <a:pt x="2037" y="3747"/>
                  </a:lnTo>
                  <a:lnTo>
                    <a:pt x="2087" y="3766"/>
                  </a:lnTo>
                  <a:lnTo>
                    <a:pt x="2114" y="3743"/>
                  </a:lnTo>
                  <a:lnTo>
                    <a:pt x="2127" y="3696"/>
                  </a:lnTo>
                  <a:lnTo>
                    <a:pt x="2153" y="3669"/>
                  </a:lnTo>
                  <a:lnTo>
                    <a:pt x="2156" y="3642"/>
                  </a:lnTo>
                  <a:lnTo>
                    <a:pt x="2106" y="3613"/>
                  </a:lnTo>
                  <a:lnTo>
                    <a:pt x="2126" y="3603"/>
                  </a:lnTo>
                  <a:lnTo>
                    <a:pt x="2166" y="3607"/>
                  </a:lnTo>
                  <a:lnTo>
                    <a:pt x="2183" y="3580"/>
                  </a:lnTo>
                  <a:lnTo>
                    <a:pt x="2203" y="3592"/>
                  </a:lnTo>
                  <a:lnTo>
                    <a:pt x="2238" y="3596"/>
                  </a:lnTo>
                  <a:lnTo>
                    <a:pt x="2275" y="3586"/>
                  </a:lnTo>
                  <a:lnTo>
                    <a:pt x="2285" y="3552"/>
                  </a:lnTo>
                  <a:lnTo>
                    <a:pt x="2265" y="3535"/>
                  </a:lnTo>
                  <a:lnTo>
                    <a:pt x="2265" y="3492"/>
                  </a:lnTo>
                  <a:lnTo>
                    <a:pt x="2301" y="3472"/>
                  </a:lnTo>
                  <a:lnTo>
                    <a:pt x="2341" y="3479"/>
                  </a:lnTo>
                  <a:lnTo>
                    <a:pt x="2390" y="3395"/>
                  </a:lnTo>
                  <a:lnTo>
                    <a:pt x="2410" y="3315"/>
                  </a:lnTo>
                  <a:lnTo>
                    <a:pt x="2422" y="3242"/>
                  </a:lnTo>
                  <a:lnTo>
                    <a:pt x="2351" y="3110"/>
                  </a:lnTo>
                  <a:close/>
                </a:path>
              </a:pathLst>
            </a:custGeom>
            <a:solidFill>
              <a:srgbClr val="0070C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18" name="Freeform 170"/>
            <p:cNvSpPr>
              <a:spLocks/>
            </p:cNvSpPr>
            <p:nvPr/>
          </p:nvSpPr>
          <p:spPr bwMode="auto">
            <a:xfrm>
              <a:off x="6648817" y="4250653"/>
              <a:ext cx="36129" cy="25556"/>
            </a:xfrm>
            <a:custGeom>
              <a:avLst/>
              <a:gdLst>
                <a:gd name="T0" fmla="*/ 11 w 167"/>
                <a:gd name="T1" fmla="*/ 111 h 140"/>
                <a:gd name="T2" fmla="*/ 98 w 167"/>
                <a:gd name="T3" fmla="*/ 140 h 140"/>
                <a:gd name="T4" fmla="*/ 121 w 167"/>
                <a:gd name="T5" fmla="*/ 123 h 140"/>
                <a:gd name="T6" fmla="*/ 137 w 167"/>
                <a:gd name="T7" fmla="*/ 86 h 140"/>
                <a:gd name="T8" fmla="*/ 167 w 167"/>
                <a:gd name="T9" fmla="*/ 46 h 140"/>
                <a:gd name="T10" fmla="*/ 137 w 167"/>
                <a:gd name="T11" fmla="*/ 49 h 140"/>
                <a:gd name="T12" fmla="*/ 107 w 167"/>
                <a:gd name="T13" fmla="*/ 27 h 140"/>
                <a:gd name="T14" fmla="*/ 84 w 167"/>
                <a:gd name="T15" fmla="*/ 0 h 140"/>
                <a:gd name="T16" fmla="*/ 4 w 167"/>
                <a:gd name="T17" fmla="*/ 11 h 140"/>
                <a:gd name="T18" fmla="*/ 10 w 167"/>
                <a:gd name="T19" fmla="*/ 54 h 140"/>
                <a:gd name="T20" fmla="*/ 20 w 167"/>
                <a:gd name="T21" fmla="*/ 64 h 140"/>
                <a:gd name="T22" fmla="*/ 0 w 167"/>
                <a:gd name="T23" fmla="*/ 71 h 140"/>
                <a:gd name="T24" fmla="*/ 11 w 167"/>
                <a:gd name="T25" fmla="*/ 111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40">
                  <a:moveTo>
                    <a:pt x="11" y="111"/>
                  </a:moveTo>
                  <a:lnTo>
                    <a:pt x="98" y="140"/>
                  </a:lnTo>
                  <a:lnTo>
                    <a:pt x="121" y="123"/>
                  </a:lnTo>
                  <a:lnTo>
                    <a:pt x="137" y="86"/>
                  </a:lnTo>
                  <a:lnTo>
                    <a:pt x="167" y="46"/>
                  </a:lnTo>
                  <a:lnTo>
                    <a:pt x="137" y="49"/>
                  </a:lnTo>
                  <a:lnTo>
                    <a:pt x="107" y="27"/>
                  </a:lnTo>
                  <a:lnTo>
                    <a:pt x="84" y="0"/>
                  </a:lnTo>
                  <a:lnTo>
                    <a:pt x="4" y="11"/>
                  </a:lnTo>
                  <a:lnTo>
                    <a:pt x="10" y="54"/>
                  </a:lnTo>
                  <a:lnTo>
                    <a:pt x="20" y="64"/>
                  </a:lnTo>
                  <a:lnTo>
                    <a:pt x="0" y="71"/>
                  </a:lnTo>
                  <a:lnTo>
                    <a:pt x="11" y="111"/>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19" name="Freeform 172"/>
            <p:cNvSpPr>
              <a:spLocks/>
            </p:cNvSpPr>
            <p:nvPr/>
          </p:nvSpPr>
          <p:spPr bwMode="auto">
            <a:xfrm>
              <a:off x="6602062" y="4039821"/>
              <a:ext cx="17002" cy="24643"/>
            </a:xfrm>
            <a:custGeom>
              <a:avLst/>
              <a:gdLst>
                <a:gd name="T0" fmla="*/ 72 w 84"/>
                <a:gd name="T1" fmla="*/ 123 h 133"/>
                <a:gd name="T2" fmla="*/ 84 w 84"/>
                <a:gd name="T3" fmla="*/ 83 h 133"/>
                <a:gd name="T4" fmla="*/ 64 w 84"/>
                <a:gd name="T5" fmla="*/ 30 h 133"/>
                <a:gd name="T6" fmla="*/ 54 w 84"/>
                <a:gd name="T7" fmla="*/ 0 h 133"/>
                <a:gd name="T8" fmla="*/ 27 w 84"/>
                <a:gd name="T9" fmla="*/ 0 h 133"/>
                <a:gd name="T10" fmla="*/ 7 w 84"/>
                <a:gd name="T11" fmla="*/ 30 h 133"/>
                <a:gd name="T12" fmla="*/ 0 w 84"/>
                <a:gd name="T13" fmla="*/ 70 h 133"/>
                <a:gd name="T14" fmla="*/ 15 w 84"/>
                <a:gd name="T15" fmla="*/ 110 h 133"/>
                <a:gd name="T16" fmla="*/ 55 w 84"/>
                <a:gd name="T17" fmla="*/ 133 h 133"/>
                <a:gd name="T18" fmla="*/ 72 w 84"/>
                <a:gd name="T19" fmla="*/ 123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 h="133">
                  <a:moveTo>
                    <a:pt x="72" y="123"/>
                  </a:moveTo>
                  <a:lnTo>
                    <a:pt x="84" y="83"/>
                  </a:lnTo>
                  <a:lnTo>
                    <a:pt x="64" y="30"/>
                  </a:lnTo>
                  <a:lnTo>
                    <a:pt x="54" y="0"/>
                  </a:lnTo>
                  <a:lnTo>
                    <a:pt x="27" y="0"/>
                  </a:lnTo>
                  <a:lnTo>
                    <a:pt x="7" y="30"/>
                  </a:lnTo>
                  <a:lnTo>
                    <a:pt x="0" y="70"/>
                  </a:lnTo>
                  <a:lnTo>
                    <a:pt x="15" y="110"/>
                  </a:lnTo>
                  <a:lnTo>
                    <a:pt x="55" y="133"/>
                  </a:lnTo>
                  <a:lnTo>
                    <a:pt x="72" y="123"/>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20" name="Freeform 173"/>
            <p:cNvSpPr>
              <a:spLocks/>
            </p:cNvSpPr>
            <p:nvPr/>
          </p:nvSpPr>
          <p:spPr bwMode="auto">
            <a:xfrm>
              <a:off x="6542557" y="3920258"/>
              <a:ext cx="4251" cy="3651"/>
            </a:xfrm>
            <a:custGeom>
              <a:avLst/>
              <a:gdLst>
                <a:gd name="T0" fmla="*/ 0 w 20"/>
                <a:gd name="T1" fmla="*/ 13 h 20"/>
                <a:gd name="T2" fmla="*/ 20 w 20"/>
                <a:gd name="T3" fmla="*/ 20 h 20"/>
                <a:gd name="T4" fmla="*/ 16 w 20"/>
                <a:gd name="T5" fmla="*/ 0 h 20"/>
                <a:gd name="T6" fmla="*/ 0 w 20"/>
                <a:gd name="T7" fmla="*/ 13 h 20"/>
              </a:gdLst>
              <a:ahLst/>
              <a:cxnLst>
                <a:cxn ang="0">
                  <a:pos x="T0" y="T1"/>
                </a:cxn>
                <a:cxn ang="0">
                  <a:pos x="T2" y="T3"/>
                </a:cxn>
                <a:cxn ang="0">
                  <a:pos x="T4" y="T5"/>
                </a:cxn>
                <a:cxn ang="0">
                  <a:pos x="T6" y="T7"/>
                </a:cxn>
              </a:cxnLst>
              <a:rect l="0" t="0" r="r" b="b"/>
              <a:pathLst>
                <a:path w="20" h="20">
                  <a:moveTo>
                    <a:pt x="0" y="13"/>
                  </a:moveTo>
                  <a:lnTo>
                    <a:pt x="20" y="20"/>
                  </a:lnTo>
                  <a:lnTo>
                    <a:pt x="16" y="0"/>
                  </a:lnTo>
                  <a:lnTo>
                    <a:pt x="0" y="13"/>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21" name="Freeform 174"/>
            <p:cNvSpPr>
              <a:spLocks/>
            </p:cNvSpPr>
            <p:nvPr/>
          </p:nvSpPr>
          <p:spPr bwMode="auto">
            <a:xfrm>
              <a:off x="6530868" y="3908393"/>
              <a:ext cx="11689" cy="10040"/>
            </a:xfrm>
            <a:custGeom>
              <a:avLst/>
              <a:gdLst>
                <a:gd name="T0" fmla="*/ 54 w 54"/>
                <a:gd name="T1" fmla="*/ 43 h 56"/>
                <a:gd name="T2" fmla="*/ 54 w 54"/>
                <a:gd name="T3" fmla="*/ 23 h 56"/>
                <a:gd name="T4" fmla="*/ 34 w 54"/>
                <a:gd name="T5" fmla="*/ 0 h 56"/>
                <a:gd name="T6" fmla="*/ 0 w 54"/>
                <a:gd name="T7" fmla="*/ 7 h 56"/>
                <a:gd name="T8" fmla="*/ 3 w 54"/>
                <a:gd name="T9" fmla="*/ 37 h 56"/>
                <a:gd name="T10" fmla="*/ 30 w 54"/>
                <a:gd name="T11" fmla="*/ 56 h 56"/>
                <a:gd name="T12" fmla="*/ 54 w 54"/>
                <a:gd name="T13" fmla="*/ 43 h 56"/>
              </a:gdLst>
              <a:ahLst/>
              <a:cxnLst>
                <a:cxn ang="0">
                  <a:pos x="T0" y="T1"/>
                </a:cxn>
                <a:cxn ang="0">
                  <a:pos x="T2" y="T3"/>
                </a:cxn>
                <a:cxn ang="0">
                  <a:pos x="T4" y="T5"/>
                </a:cxn>
                <a:cxn ang="0">
                  <a:pos x="T6" y="T7"/>
                </a:cxn>
                <a:cxn ang="0">
                  <a:pos x="T8" y="T9"/>
                </a:cxn>
                <a:cxn ang="0">
                  <a:pos x="T10" y="T11"/>
                </a:cxn>
                <a:cxn ang="0">
                  <a:pos x="T12" y="T13"/>
                </a:cxn>
              </a:cxnLst>
              <a:rect l="0" t="0" r="r" b="b"/>
              <a:pathLst>
                <a:path w="54" h="56">
                  <a:moveTo>
                    <a:pt x="54" y="43"/>
                  </a:moveTo>
                  <a:lnTo>
                    <a:pt x="54" y="23"/>
                  </a:lnTo>
                  <a:lnTo>
                    <a:pt x="34" y="0"/>
                  </a:lnTo>
                  <a:lnTo>
                    <a:pt x="0" y="7"/>
                  </a:lnTo>
                  <a:lnTo>
                    <a:pt x="3" y="37"/>
                  </a:lnTo>
                  <a:lnTo>
                    <a:pt x="30" y="56"/>
                  </a:lnTo>
                  <a:lnTo>
                    <a:pt x="54" y="43"/>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22" name="Freeform 175"/>
            <p:cNvSpPr>
              <a:spLocks/>
            </p:cNvSpPr>
            <p:nvPr/>
          </p:nvSpPr>
          <p:spPr bwMode="auto">
            <a:xfrm>
              <a:off x="6554245" y="3996925"/>
              <a:ext cx="24440" cy="31944"/>
            </a:xfrm>
            <a:custGeom>
              <a:avLst/>
              <a:gdLst>
                <a:gd name="T0" fmla="*/ 77 w 119"/>
                <a:gd name="T1" fmla="*/ 129 h 173"/>
                <a:gd name="T2" fmla="*/ 84 w 119"/>
                <a:gd name="T3" fmla="*/ 84 h 173"/>
                <a:gd name="T4" fmla="*/ 119 w 119"/>
                <a:gd name="T5" fmla="*/ 24 h 173"/>
                <a:gd name="T6" fmla="*/ 116 w 119"/>
                <a:gd name="T7" fmla="*/ 0 h 173"/>
                <a:gd name="T8" fmla="*/ 80 w 119"/>
                <a:gd name="T9" fmla="*/ 34 h 173"/>
                <a:gd name="T10" fmla="*/ 37 w 119"/>
                <a:gd name="T11" fmla="*/ 84 h 173"/>
                <a:gd name="T12" fmla="*/ 54 w 119"/>
                <a:gd name="T13" fmla="*/ 87 h 173"/>
                <a:gd name="T14" fmla="*/ 0 w 119"/>
                <a:gd name="T15" fmla="*/ 126 h 173"/>
                <a:gd name="T16" fmla="*/ 17 w 119"/>
                <a:gd name="T17" fmla="*/ 152 h 173"/>
                <a:gd name="T18" fmla="*/ 15 w 119"/>
                <a:gd name="T19" fmla="*/ 161 h 173"/>
                <a:gd name="T20" fmla="*/ 38 w 119"/>
                <a:gd name="T21" fmla="*/ 173 h 173"/>
                <a:gd name="T22" fmla="*/ 77 w 119"/>
                <a:gd name="T23" fmla="*/ 129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9" h="173">
                  <a:moveTo>
                    <a:pt x="77" y="129"/>
                  </a:moveTo>
                  <a:lnTo>
                    <a:pt x="84" y="84"/>
                  </a:lnTo>
                  <a:lnTo>
                    <a:pt x="119" y="24"/>
                  </a:lnTo>
                  <a:lnTo>
                    <a:pt x="116" y="0"/>
                  </a:lnTo>
                  <a:lnTo>
                    <a:pt x="80" y="34"/>
                  </a:lnTo>
                  <a:lnTo>
                    <a:pt x="37" y="84"/>
                  </a:lnTo>
                  <a:lnTo>
                    <a:pt x="54" y="87"/>
                  </a:lnTo>
                  <a:lnTo>
                    <a:pt x="0" y="126"/>
                  </a:lnTo>
                  <a:lnTo>
                    <a:pt x="17" y="152"/>
                  </a:lnTo>
                  <a:lnTo>
                    <a:pt x="15" y="161"/>
                  </a:lnTo>
                  <a:lnTo>
                    <a:pt x="38" y="173"/>
                  </a:lnTo>
                  <a:lnTo>
                    <a:pt x="77" y="129"/>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23" name="Freeform 176"/>
            <p:cNvSpPr>
              <a:spLocks/>
            </p:cNvSpPr>
            <p:nvPr/>
          </p:nvSpPr>
          <p:spPr bwMode="auto">
            <a:xfrm>
              <a:off x="6466049" y="3909306"/>
              <a:ext cx="7438" cy="10952"/>
            </a:xfrm>
            <a:custGeom>
              <a:avLst/>
              <a:gdLst>
                <a:gd name="T0" fmla="*/ 0 w 33"/>
                <a:gd name="T1" fmla="*/ 60 h 60"/>
                <a:gd name="T2" fmla="*/ 33 w 33"/>
                <a:gd name="T3" fmla="*/ 16 h 60"/>
                <a:gd name="T4" fmla="*/ 10 w 33"/>
                <a:gd name="T5" fmla="*/ 0 h 60"/>
                <a:gd name="T6" fmla="*/ 0 w 33"/>
                <a:gd name="T7" fmla="*/ 60 h 60"/>
              </a:gdLst>
              <a:ahLst/>
              <a:cxnLst>
                <a:cxn ang="0">
                  <a:pos x="T0" y="T1"/>
                </a:cxn>
                <a:cxn ang="0">
                  <a:pos x="T2" y="T3"/>
                </a:cxn>
                <a:cxn ang="0">
                  <a:pos x="T4" y="T5"/>
                </a:cxn>
                <a:cxn ang="0">
                  <a:pos x="T6" y="T7"/>
                </a:cxn>
              </a:cxnLst>
              <a:rect l="0" t="0" r="r" b="b"/>
              <a:pathLst>
                <a:path w="33" h="60">
                  <a:moveTo>
                    <a:pt x="0" y="60"/>
                  </a:moveTo>
                  <a:lnTo>
                    <a:pt x="33" y="16"/>
                  </a:lnTo>
                  <a:lnTo>
                    <a:pt x="10" y="0"/>
                  </a:lnTo>
                  <a:lnTo>
                    <a:pt x="0" y="6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24" name="Freeform 177"/>
            <p:cNvSpPr>
              <a:spLocks/>
            </p:cNvSpPr>
            <p:nvPr/>
          </p:nvSpPr>
          <p:spPr bwMode="auto">
            <a:xfrm>
              <a:off x="6506428" y="3956766"/>
              <a:ext cx="9564" cy="7302"/>
            </a:xfrm>
            <a:custGeom>
              <a:avLst/>
              <a:gdLst>
                <a:gd name="T0" fmla="*/ 0 w 43"/>
                <a:gd name="T1" fmla="*/ 30 h 40"/>
                <a:gd name="T2" fmla="*/ 17 w 43"/>
                <a:gd name="T3" fmla="*/ 40 h 40"/>
                <a:gd name="T4" fmla="*/ 29 w 43"/>
                <a:gd name="T5" fmla="*/ 23 h 40"/>
                <a:gd name="T6" fmla="*/ 43 w 43"/>
                <a:gd name="T7" fmla="*/ 0 h 40"/>
                <a:gd name="T8" fmla="*/ 19 w 43"/>
                <a:gd name="T9" fmla="*/ 3 h 40"/>
                <a:gd name="T10" fmla="*/ 0 w 43"/>
                <a:gd name="T11" fmla="*/ 30 h 40"/>
              </a:gdLst>
              <a:ahLst/>
              <a:cxnLst>
                <a:cxn ang="0">
                  <a:pos x="T0" y="T1"/>
                </a:cxn>
                <a:cxn ang="0">
                  <a:pos x="T2" y="T3"/>
                </a:cxn>
                <a:cxn ang="0">
                  <a:pos x="T4" y="T5"/>
                </a:cxn>
                <a:cxn ang="0">
                  <a:pos x="T6" y="T7"/>
                </a:cxn>
                <a:cxn ang="0">
                  <a:pos x="T8" y="T9"/>
                </a:cxn>
                <a:cxn ang="0">
                  <a:pos x="T10" y="T11"/>
                </a:cxn>
              </a:cxnLst>
              <a:rect l="0" t="0" r="r" b="b"/>
              <a:pathLst>
                <a:path w="43" h="40">
                  <a:moveTo>
                    <a:pt x="0" y="30"/>
                  </a:moveTo>
                  <a:lnTo>
                    <a:pt x="17" y="40"/>
                  </a:lnTo>
                  <a:lnTo>
                    <a:pt x="29" y="23"/>
                  </a:lnTo>
                  <a:lnTo>
                    <a:pt x="43" y="0"/>
                  </a:lnTo>
                  <a:lnTo>
                    <a:pt x="19" y="3"/>
                  </a:lnTo>
                  <a:lnTo>
                    <a:pt x="0" y="3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25" name="Freeform 178"/>
            <p:cNvSpPr>
              <a:spLocks/>
            </p:cNvSpPr>
            <p:nvPr/>
          </p:nvSpPr>
          <p:spPr bwMode="auto">
            <a:xfrm>
              <a:off x="6549995" y="4000575"/>
              <a:ext cx="8501" cy="8215"/>
            </a:xfrm>
            <a:custGeom>
              <a:avLst/>
              <a:gdLst>
                <a:gd name="T0" fmla="*/ 41 w 41"/>
                <a:gd name="T1" fmla="*/ 0 h 47"/>
                <a:gd name="T2" fmla="*/ 11 w 41"/>
                <a:gd name="T3" fmla="*/ 20 h 47"/>
                <a:gd name="T4" fmla="*/ 0 w 41"/>
                <a:gd name="T5" fmla="*/ 47 h 47"/>
                <a:gd name="T6" fmla="*/ 34 w 41"/>
                <a:gd name="T7" fmla="*/ 26 h 47"/>
                <a:gd name="T8" fmla="*/ 41 w 41"/>
                <a:gd name="T9" fmla="*/ 0 h 47"/>
              </a:gdLst>
              <a:ahLst/>
              <a:cxnLst>
                <a:cxn ang="0">
                  <a:pos x="T0" y="T1"/>
                </a:cxn>
                <a:cxn ang="0">
                  <a:pos x="T2" y="T3"/>
                </a:cxn>
                <a:cxn ang="0">
                  <a:pos x="T4" y="T5"/>
                </a:cxn>
                <a:cxn ang="0">
                  <a:pos x="T6" y="T7"/>
                </a:cxn>
                <a:cxn ang="0">
                  <a:pos x="T8" y="T9"/>
                </a:cxn>
              </a:cxnLst>
              <a:rect l="0" t="0" r="r" b="b"/>
              <a:pathLst>
                <a:path w="41" h="47">
                  <a:moveTo>
                    <a:pt x="41" y="0"/>
                  </a:moveTo>
                  <a:lnTo>
                    <a:pt x="11" y="20"/>
                  </a:lnTo>
                  <a:lnTo>
                    <a:pt x="0" y="47"/>
                  </a:lnTo>
                  <a:lnTo>
                    <a:pt x="34" y="26"/>
                  </a:lnTo>
                  <a:lnTo>
                    <a:pt x="41" y="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26" name="Freeform 179"/>
            <p:cNvSpPr>
              <a:spLocks/>
            </p:cNvSpPr>
            <p:nvPr/>
          </p:nvSpPr>
          <p:spPr bwMode="auto">
            <a:xfrm>
              <a:off x="6464986" y="3873711"/>
              <a:ext cx="17002" cy="33770"/>
            </a:xfrm>
            <a:custGeom>
              <a:avLst/>
              <a:gdLst>
                <a:gd name="T0" fmla="*/ 83 w 83"/>
                <a:gd name="T1" fmla="*/ 27 h 183"/>
                <a:gd name="T2" fmla="*/ 43 w 83"/>
                <a:gd name="T3" fmla="*/ 0 h 183"/>
                <a:gd name="T4" fmla="*/ 2 w 83"/>
                <a:gd name="T5" fmla="*/ 4 h 183"/>
                <a:gd name="T6" fmla="*/ 0 w 83"/>
                <a:gd name="T7" fmla="*/ 67 h 183"/>
                <a:gd name="T8" fmla="*/ 7 w 83"/>
                <a:gd name="T9" fmla="*/ 124 h 183"/>
                <a:gd name="T10" fmla="*/ 20 w 83"/>
                <a:gd name="T11" fmla="*/ 156 h 183"/>
                <a:gd name="T12" fmla="*/ 51 w 83"/>
                <a:gd name="T13" fmla="*/ 183 h 183"/>
                <a:gd name="T14" fmla="*/ 67 w 83"/>
                <a:gd name="T15" fmla="*/ 139 h 183"/>
                <a:gd name="T16" fmla="*/ 44 w 83"/>
                <a:gd name="T17" fmla="*/ 73 h 183"/>
                <a:gd name="T18" fmla="*/ 73 w 83"/>
                <a:gd name="T19" fmla="*/ 57 h 183"/>
                <a:gd name="T20" fmla="*/ 83 w 83"/>
                <a:gd name="T21" fmla="*/ 27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3" h="183">
                  <a:moveTo>
                    <a:pt x="83" y="27"/>
                  </a:moveTo>
                  <a:lnTo>
                    <a:pt x="43" y="0"/>
                  </a:lnTo>
                  <a:lnTo>
                    <a:pt x="2" y="4"/>
                  </a:lnTo>
                  <a:lnTo>
                    <a:pt x="0" y="67"/>
                  </a:lnTo>
                  <a:lnTo>
                    <a:pt x="7" y="124"/>
                  </a:lnTo>
                  <a:lnTo>
                    <a:pt x="20" y="156"/>
                  </a:lnTo>
                  <a:lnTo>
                    <a:pt x="51" y="183"/>
                  </a:lnTo>
                  <a:lnTo>
                    <a:pt x="67" y="139"/>
                  </a:lnTo>
                  <a:lnTo>
                    <a:pt x="44" y="73"/>
                  </a:lnTo>
                  <a:lnTo>
                    <a:pt x="73" y="57"/>
                  </a:lnTo>
                  <a:lnTo>
                    <a:pt x="83" y="27"/>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27" name="Freeform 180"/>
            <p:cNvSpPr>
              <a:spLocks/>
            </p:cNvSpPr>
            <p:nvPr/>
          </p:nvSpPr>
          <p:spPr bwMode="auto">
            <a:xfrm>
              <a:off x="6459673" y="3845417"/>
              <a:ext cx="26565" cy="18254"/>
            </a:xfrm>
            <a:custGeom>
              <a:avLst/>
              <a:gdLst>
                <a:gd name="T0" fmla="*/ 73 w 127"/>
                <a:gd name="T1" fmla="*/ 50 h 99"/>
                <a:gd name="T2" fmla="*/ 76 w 127"/>
                <a:gd name="T3" fmla="*/ 77 h 99"/>
                <a:gd name="T4" fmla="*/ 123 w 127"/>
                <a:gd name="T5" fmla="*/ 99 h 99"/>
                <a:gd name="T6" fmla="*/ 120 w 127"/>
                <a:gd name="T7" fmla="*/ 59 h 99"/>
                <a:gd name="T8" fmla="*/ 110 w 127"/>
                <a:gd name="T9" fmla="*/ 60 h 99"/>
                <a:gd name="T10" fmla="*/ 103 w 127"/>
                <a:gd name="T11" fmla="*/ 33 h 99"/>
                <a:gd name="T12" fmla="*/ 120 w 127"/>
                <a:gd name="T13" fmla="*/ 37 h 99"/>
                <a:gd name="T14" fmla="*/ 127 w 127"/>
                <a:gd name="T15" fmla="*/ 3 h 99"/>
                <a:gd name="T16" fmla="*/ 76 w 127"/>
                <a:gd name="T17" fmla="*/ 0 h 99"/>
                <a:gd name="T18" fmla="*/ 0 w 127"/>
                <a:gd name="T19" fmla="*/ 11 h 99"/>
                <a:gd name="T20" fmla="*/ 16 w 127"/>
                <a:gd name="T21" fmla="*/ 40 h 99"/>
                <a:gd name="T22" fmla="*/ 73 w 127"/>
                <a:gd name="T23" fmla="*/ 5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99">
                  <a:moveTo>
                    <a:pt x="73" y="50"/>
                  </a:moveTo>
                  <a:lnTo>
                    <a:pt x="76" y="77"/>
                  </a:lnTo>
                  <a:lnTo>
                    <a:pt x="123" y="99"/>
                  </a:lnTo>
                  <a:lnTo>
                    <a:pt x="120" y="59"/>
                  </a:lnTo>
                  <a:lnTo>
                    <a:pt x="110" y="60"/>
                  </a:lnTo>
                  <a:lnTo>
                    <a:pt x="103" y="33"/>
                  </a:lnTo>
                  <a:lnTo>
                    <a:pt x="120" y="37"/>
                  </a:lnTo>
                  <a:lnTo>
                    <a:pt x="127" y="3"/>
                  </a:lnTo>
                  <a:lnTo>
                    <a:pt x="76" y="0"/>
                  </a:lnTo>
                  <a:lnTo>
                    <a:pt x="0" y="11"/>
                  </a:lnTo>
                  <a:lnTo>
                    <a:pt x="16" y="40"/>
                  </a:lnTo>
                  <a:lnTo>
                    <a:pt x="73" y="5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228" name="Freeform 181"/>
            <p:cNvSpPr>
              <a:spLocks/>
            </p:cNvSpPr>
            <p:nvPr/>
          </p:nvSpPr>
          <p:spPr bwMode="auto">
            <a:xfrm>
              <a:off x="6486238" y="3762362"/>
              <a:ext cx="63757" cy="72103"/>
            </a:xfrm>
            <a:custGeom>
              <a:avLst/>
              <a:gdLst>
                <a:gd name="T0" fmla="*/ 0 w 300"/>
                <a:gd name="T1" fmla="*/ 370 h 394"/>
                <a:gd name="T2" fmla="*/ 36 w 300"/>
                <a:gd name="T3" fmla="*/ 394 h 394"/>
                <a:gd name="T4" fmla="*/ 90 w 300"/>
                <a:gd name="T5" fmla="*/ 370 h 394"/>
                <a:gd name="T6" fmla="*/ 105 w 300"/>
                <a:gd name="T7" fmla="*/ 320 h 394"/>
                <a:gd name="T8" fmla="*/ 109 w 300"/>
                <a:gd name="T9" fmla="*/ 297 h 394"/>
                <a:gd name="T10" fmla="*/ 139 w 300"/>
                <a:gd name="T11" fmla="*/ 300 h 394"/>
                <a:gd name="T12" fmla="*/ 166 w 300"/>
                <a:gd name="T13" fmla="*/ 302 h 394"/>
                <a:gd name="T14" fmla="*/ 202 w 300"/>
                <a:gd name="T15" fmla="*/ 276 h 394"/>
                <a:gd name="T16" fmla="*/ 211 w 300"/>
                <a:gd name="T17" fmla="*/ 256 h 394"/>
                <a:gd name="T18" fmla="*/ 205 w 300"/>
                <a:gd name="T19" fmla="*/ 227 h 394"/>
                <a:gd name="T20" fmla="*/ 171 w 300"/>
                <a:gd name="T21" fmla="*/ 220 h 394"/>
                <a:gd name="T22" fmla="*/ 208 w 300"/>
                <a:gd name="T23" fmla="*/ 196 h 394"/>
                <a:gd name="T24" fmla="*/ 238 w 300"/>
                <a:gd name="T25" fmla="*/ 163 h 394"/>
                <a:gd name="T26" fmla="*/ 274 w 300"/>
                <a:gd name="T27" fmla="*/ 159 h 394"/>
                <a:gd name="T28" fmla="*/ 300 w 300"/>
                <a:gd name="T29" fmla="*/ 112 h 394"/>
                <a:gd name="T30" fmla="*/ 290 w 300"/>
                <a:gd name="T31" fmla="*/ 96 h 394"/>
                <a:gd name="T32" fmla="*/ 244 w 300"/>
                <a:gd name="T33" fmla="*/ 143 h 394"/>
                <a:gd name="T34" fmla="*/ 237 w 300"/>
                <a:gd name="T35" fmla="*/ 120 h 394"/>
                <a:gd name="T36" fmla="*/ 284 w 300"/>
                <a:gd name="T37" fmla="*/ 80 h 394"/>
                <a:gd name="T38" fmla="*/ 266 w 300"/>
                <a:gd name="T39" fmla="*/ 3 h 394"/>
                <a:gd name="T40" fmla="*/ 242 w 300"/>
                <a:gd name="T41" fmla="*/ 0 h 394"/>
                <a:gd name="T42" fmla="*/ 236 w 300"/>
                <a:gd name="T43" fmla="*/ 27 h 394"/>
                <a:gd name="T44" fmla="*/ 207 w 300"/>
                <a:gd name="T45" fmla="*/ 44 h 394"/>
                <a:gd name="T46" fmla="*/ 120 w 300"/>
                <a:gd name="T47" fmla="*/ 111 h 394"/>
                <a:gd name="T48" fmla="*/ 114 w 300"/>
                <a:gd name="T49" fmla="*/ 137 h 394"/>
                <a:gd name="T50" fmla="*/ 114 w 300"/>
                <a:gd name="T51" fmla="*/ 171 h 394"/>
                <a:gd name="T52" fmla="*/ 104 w 300"/>
                <a:gd name="T53" fmla="*/ 147 h 394"/>
                <a:gd name="T54" fmla="*/ 64 w 300"/>
                <a:gd name="T55" fmla="*/ 141 h 394"/>
                <a:gd name="T56" fmla="*/ 61 w 300"/>
                <a:gd name="T57" fmla="*/ 157 h 394"/>
                <a:gd name="T58" fmla="*/ 41 w 300"/>
                <a:gd name="T59" fmla="*/ 134 h 394"/>
                <a:gd name="T60" fmla="*/ 1 w 300"/>
                <a:gd name="T61" fmla="*/ 188 h 394"/>
                <a:gd name="T62" fmla="*/ 12 w 300"/>
                <a:gd name="T63" fmla="*/ 248 h 394"/>
                <a:gd name="T64" fmla="*/ 49 w 300"/>
                <a:gd name="T65" fmla="*/ 248 h 394"/>
                <a:gd name="T66" fmla="*/ 22 w 300"/>
                <a:gd name="T67" fmla="*/ 268 h 394"/>
                <a:gd name="T68" fmla="*/ 32 w 300"/>
                <a:gd name="T69" fmla="*/ 288 h 394"/>
                <a:gd name="T70" fmla="*/ 59 w 300"/>
                <a:gd name="T71" fmla="*/ 300 h 394"/>
                <a:gd name="T72" fmla="*/ 33 w 300"/>
                <a:gd name="T73" fmla="*/ 347 h 394"/>
                <a:gd name="T74" fmla="*/ 0 w 300"/>
                <a:gd name="T75" fmla="*/ 370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0" h="394">
                  <a:moveTo>
                    <a:pt x="0" y="370"/>
                  </a:moveTo>
                  <a:lnTo>
                    <a:pt x="36" y="394"/>
                  </a:lnTo>
                  <a:lnTo>
                    <a:pt x="90" y="370"/>
                  </a:lnTo>
                  <a:lnTo>
                    <a:pt x="105" y="320"/>
                  </a:lnTo>
                  <a:lnTo>
                    <a:pt x="109" y="297"/>
                  </a:lnTo>
                  <a:lnTo>
                    <a:pt x="139" y="300"/>
                  </a:lnTo>
                  <a:lnTo>
                    <a:pt x="166" y="302"/>
                  </a:lnTo>
                  <a:lnTo>
                    <a:pt x="202" y="276"/>
                  </a:lnTo>
                  <a:lnTo>
                    <a:pt x="211" y="256"/>
                  </a:lnTo>
                  <a:lnTo>
                    <a:pt x="205" y="227"/>
                  </a:lnTo>
                  <a:lnTo>
                    <a:pt x="171" y="220"/>
                  </a:lnTo>
                  <a:lnTo>
                    <a:pt x="208" y="196"/>
                  </a:lnTo>
                  <a:lnTo>
                    <a:pt x="238" y="163"/>
                  </a:lnTo>
                  <a:lnTo>
                    <a:pt x="274" y="159"/>
                  </a:lnTo>
                  <a:lnTo>
                    <a:pt x="300" y="112"/>
                  </a:lnTo>
                  <a:lnTo>
                    <a:pt x="290" y="96"/>
                  </a:lnTo>
                  <a:lnTo>
                    <a:pt x="244" y="143"/>
                  </a:lnTo>
                  <a:lnTo>
                    <a:pt x="237" y="120"/>
                  </a:lnTo>
                  <a:lnTo>
                    <a:pt x="284" y="80"/>
                  </a:lnTo>
                  <a:lnTo>
                    <a:pt x="266" y="3"/>
                  </a:lnTo>
                  <a:lnTo>
                    <a:pt x="242" y="0"/>
                  </a:lnTo>
                  <a:lnTo>
                    <a:pt x="236" y="27"/>
                  </a:lnTo>
                  <a:lnTo>
                    <a:pt x="207" y="44"/>
                  </a:lnTo>
                  <a:lnTo>
                    <a:pt x="120" y="111"/>
                  </a:lnTo>
                  <a:lnTo>
                    <a:pt x="114" y="137"/>
                  </a:lnTo>
                  <a:lnTo>
                    <a:pt x="114" y="171"/>
                  </a:lnTo>
                  <a:lnTo>
                    <a:pt x="104" y="147"/>
                  </a:lnTo>
                  <a:lnTo>
                    <a:pt x="64" y="141"/>
                  </a:lnTo>
                  <a:lnTo>
                    <a:pt x="61" y="157"/>
                  </a:lnTo>
                  <a:lnTo>
                    <a:pt x="41" y="134"/>
                  </a:lnTo>
                  <a:lnTo>
                    <a:pt x="1" y="188"/>
                  </a:lnTo>
                  <a:lnTo>
                    <a:pt x="12" y="248"/>
                  </a:lnTo>
                  <a:lnTo>
                    <a:pt x="49" y="248"/>
                  </a:lnTo>
                  <a:lnTo>
                    <a:pt x="22" y="268"/>
                  </a:lnTo>
                  <a:lnTo>
                    <a:pt x="32" y="288"/>
                  </a:lnTo>
                  <a:lnTo>
                    <a:pt x="59" y="300"/>
                  </a:lnTo>
                  <a:lnTo>
                    <a:pt x="33" y="347"/>
                  </a:lnTo>
                  <a:lnTo>
                    <a:pt x="0" y="37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47" name="Freeform 185"/>
            <p:cNvSpPr>
              <a:spLocks/>
            </p:cNvSpPr>
            <p:nvPr/>
          </p:nvSpPr>
          <p:spPr bwMode="auto">
            <a:xfrm>
              <a:off x="8203405" y="5339498"/>
              <a:ext cx="27628" cy="30119"/>
            </a:xfrm>
            <a:custGeom>
              <a:avLst/>
              <a:gdLst>
                <a:gd name="T0" fmla="*/ 96 w 130"/>
                <a:gd name="T1" fmla="*/ 101 h 166"/>
                <a:gd name="T2" fmla="*/ 65 w 130"/>
                <a:gd name="T3" fmla="*/ 82 h 166"/>
                <a:gd name="T4" fmla="*/ 60 w 130"/>
                <a:gd name="T5" fmla="*/ 44 h 166"/>
                <a:gd name="T6" fmla="*/ 98 w 130"/>
                <a:gd name="T7" fmla="*/ 31 h 166"/>
                <a:gd name="T8" fmla="*/ 79 w 130"/>
                <a:gd name="T9" fmla="*/ 9 h 166"/>
                <a:gd name="T10" fmla="*/ 59 w 130"/>
                <a:gd name="T11" fmla="*/ 0 h 166"/>
                <a:gd name="T12" fmla="*/ 52 w 130"/>
                <a:gd name="T13" fmla="*/ 13 h 166"/>
                <a:gd name="T14" fmla="*/ 5 w 130"/>
                <a:gd name="T15" fmla="*/ 5 h 166"/>
                <a:gd name="T16" fmla="*/ 0 w 130"/>
                <a:gd name="T17" fmla="*/ 27 h 166"/>
                <a:gd name="T18" fmla="*/ 63 w 130"/>
                <a:gd name="T19" fmla="*/ 95 h 166"/>
                <a:gd name="T20" fmla="*/ 68 w 130"/>
                <a:gd name="T21" fmla="*/ 132 h 166"/>
                <a:gd name="T22" fmla="*/ 126 w 130"/>
                <a:gd name="T23" fmla="*/ 166 h 166"/>
                <a:gd name="T24" fmla="*/ 130 w 130"/>
                <a:gd name="T25" fmla="*/ 132 h 166"/>
                <a:gd name="T26" fmla="*/ 94 w 130"/>
                <a:gd name="T27" fmla="*/ 130 h 166"/>
                <a:gd name="T28" fmla="*/ 96 w 130"/>
                <a:gd name="T29" fmla="*/ 101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0" h="166">
                  <a:moveTo>
                    <a:pt x="96" y="101"/>
                  </a:moveTo>
                  <a:lnTo>
                    <a:pt x="65" y="82"/>
                  </a:lnTo>
                  <a:lnTo>
                    <a:pt x="60" y="44"/>
                  </a:lnTo>
                  <a:lnTo>
                    <a:pt x="98" y="31"/>
                  </a:lnTo>
                  <a:lnTo>
                    <a:pt x="79" y="9"/>
                  </a:lnTo>
                  <a:lnTo>
                    <a:pt x="59" y="0"/>
                  </a:lnTo>
                  <a:lnTo>
                    <a:pt x="52" y="13"/>
                  </a:lnTo>
                  <a:lnTo>
                    <a:pt x="5" y="5"/>
                  </a:lnTo>
                  <a:lnTo>
                    <a:pt x="0" y="27"/>
                  </a:lnTo>
                  <a:lnTo>
                    <a:pt x="63" y="95"/>
                  </a:lnTo>
                  <a:lnTo>
                    <a:pt x="68" y="132"/>
                  </a:lnTo>
                  <a:lnTo>
                    <a:pt x="126" y="166"/>
                  </a:lnTo>
                  <a:lnTo>
                    <a:pt x="130" y="132"/>
                  </a:lnTo>
                  <a:lnTo>
                    <a:pt x="94" y="130"/>
                  </a:lnTo>
                  <a:lnTo>
                    <a:pt x="96" y="101"/>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48" name="Freeform 186"/>
            <p:cNvSpPr>
              <a:spLocks/>
            </p:cNvSpPr>
            <p:nvPr/>
          </p:nvSpPr>
          <p:spPr bwMode="auto">
            <a:xfrm>
              <a:off x="8260786" y="5406124"/>
              <a:ext cx="13814" cy="20992"/>
            </a:xfrm>
            <a:custGeom>
              <a:avLst/>
              <a:gdLst>
                <a:gd name="T0" fmla="*/ 57 w 66"/>
                <a:gd name="T1" fmla="*/ 0 h 116"/>
                <a:gd name="T2" fmla="*/ 21 w 66"/>
                <a:gd name="T3" fmla="*/ 22 h 116"/>
                <a:gd name="T4" fmla="*/ 17 w 66"/>
                <a:gd name="T5" fmla="*/ 56 h 116"/>
                <a:gd name="T6" fmla="*/ 2 w 66"/>
                <a:gd name="T7" fmla="*/ 80 h 116"/>
                <a:gd name="T8" fmla="*/ 0 w 66"/>
                <a:gd name="T9" fmla="*/ 107 h 116"/>
                <a:gd name="T10" fmla="*/ 11 w 66"/>
                <a:gd name="T11" fmla="*/ 116 h 116"/>
                <a:gd name="T12" fmla="*/ 39 w 66"/>
                <a:gd name="T13" fmla="*/ 86 h 116"/>
                <a:gd name="T14" fmla="*/ 42 w 66"/>
                <a:gd name="T15" fmla="*/ 99 h 116"/>
                <a:gd name="T16" fmla="*/ 60 w 66"/>
                <a:gd name="T17" fmla="*/ 99 h 116"/>
                <a:gd name="T18" fmla="*/ 66 w 66"/>
                <a:gd name="T19" fmla="*/ 47 h 116"/>
                <a:gd name="T20" fmla="*/ 57 w 66"/>
                <a:gd name="T21" fmla="*/ 24 h 116"/>
                <a:gd name="T22" fmla="*/ 57 w 66"/>
                <a:gd name="T23"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6" h="116">
                  <a:moveTo>
                    <a:pt x="57" y="0"/>
                  </a:moveTo>
                  <a:lnTo>
                    <a:pt x="21" y="22"/>
                  </a:lnTo>
                  <a:lnTo>
                    <a:pt x="17" y="56"/>
                  </a:lnTo>
                  <a:lnTo>
                    <a:pt x="2" y="80"/>
                  </a:lnTo>
                  <a:lnTo>
                    <a:pt x="0" y="107"/>
                  </a:lnTo>
                  <a:lnTo>
                    <a:pt x="11" y="116"/>
                  </a:lnTo>
                  <a:lnTo>
                    <a:pt x="39" y="86"/>
                  </a:lnTo>
                  <a:lnTo>
                    <a:pt x="42" y="99"/>
                  </a:lnTo>
                  <a:lnTo>
                    <a:pt x="60" y="99"/>
                  </a:lnTo>
                  <a:lnTo>
                    <a:pt x="66" y="47"/>
                  </a:lnTo>
                  <a:lnTo>
                    <a:pt x="57" y="24"/>
                  </a:lnTo>
                  <a:lnTo>
                    <a:pt x="57" y="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49" name="Freeform 187"/>
            <p:cNvSpPr>
              <a:spLocks/>
            </p:cNvSpPr>
            <p:nvPr/>
          </p:nvSpPr>
          <p:spPr bwMode="auto">
            <a:xfrm>
              <a:off x="8275662" y="5420727"/>
              <a:ext cx="6375" cy="8215"/>
            </a:xfrm>
            <a:custGeom>
              <a:avLst/>
              <a:gdLst>
                <a:gd name="T0" fmla="*/ 8 w 29"/>
                <a:gd name="T1" fmla="*/ 0 h 45"/>
                <a:gd name="T2" fmla="*/ 0 w 29"/>
                <a:gd name="T3" fmla="*/ 31 h 45"/>
                <a:gd name="T4" fmla="*/ 29 w 29"/>
                <a:gd name="T5" fmla="*/ 45 h 45"/>
                <a:gd name="T6" fmla="*/ 14 w 29"/>
                <a:gd name="T7" fmla="*/ 22 h 45"/>
                <a:gd name="T8" fmla="*/ 28 w 29"/>
                <a:gd name="T9" fmla="*/ 0 h 45"/>
                <a:gd name="T10" fmla="*/ 8 w 29"/>
                <a:gd name="T11" fmla="*/ 0 h 45"/>
              </a:gdLst>
              <a:ahLst/>
              <a:cxnLst>
                <a:cxn ang="0">
                  <a:pos x="T0" y="T1"/>
                </a:cxn>
                <a:cxn ang="0">
                  <a:pos x="T2" y="T3"/>
                </a:cxn>
                <a:cxn ang="0">
                  <a:pos x="T4" y="T5"/>
                </a:cxn>
                <a:cxn ang="0">
                  <a:pos x="T6" y="T7"/>
                </a:cxn>
                <a:cxn ang="0">
                  <a:pos x="T8" y="T9"/>
                </a:cxn>
                <a:cxn ang="0">
                  <a:pos x="T10" y="T11"/>
                </a:cxn>
              </a:cxnLst>
              <a:rect l="0" t="0" r="r" b="b"/>
              <a:pathLst>
                <a:path w="29" h="45">
                  <a:moveTo>
                    <a:pt x="8" y="0"/>
                  </a:moveTo>
                  <a:lnTo>
                    <a:pt x="0" y="31"/>
                  </a:lnTo>
                  <a:lnTo>
                    <a:pt x="29" y="45"/>
                  </a:lnTo>
                  <a:lnTo>
                    <a:pt x="14" y="22"/>
                  </a:lnTo>
                  <a:lnTo>
                    <a:pt x="28" y="0"/>
                  </a:lnTo>
                  <a:lnTo>
                    <a:pt x="8" y="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50" name="Freeform 188"/>
            <p:cNvSpPr>
              <a:spLocks/>
            </p:cNvSpPr>
            <p:nvPr/>
          </p:nvSpPr>
          <p:spPr bwMode="auto">
            <a:xfrm>
              <a:off x="8266099" y="5432592"/>
              <a:ext cx="11689" cy="14603"/>
            </a:xfrm>
            <a:custGeom>
              <a:avLst/>
              <a:gdLst>
                <a:gd name="T0" fmla="*/ 29 w 54"/>
                <a:gd name="T1" fmla="*/ 7 h 79"/>
                <a:gd name="T2" fmla="*/ 0 w 54"/>
                <a:gd name="T3" fmla="*/ 0 h 79"/>
                <a:gd name="T4" fmla="*/ 3 w 54"/>
                <a:gd name="T5" fmla="*/ 49 h 79"/>
                <a:gd name="T6" fmla="*/ 25 w 54"/>
                <a:gd name="T7" fmla="*/ 62 h 79"/>
                <a:gd name="T8" fmla="*/ 53 w 54"/>
                <a:gd name="T9" fmla="*/ 79 h 79"/>
                <a:gd name="T10" fmla="*/ 54 w 54"/>
                <a:gd name="T11" fmla="*/ 57 h 79"/>
                <a:gd name="T12" fmla="*/ 25 w 54"/>
                <a:gd name="T13" fmla="*/ 40 h 79"/>
                <a:gd name="T14" fmla="*/ 29 w 54"/>
                <a:gd name="T15" fmla="*/ 7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 h="79">
                  <a:moveTo>
                    <a:pt x="29" y="7"/>
                  </a:moveTo>
                  <a:lnTo>
                    <a:pt x="0" y="0"/>
                  </a:lnTo>
                  <a:lnTo>
                    <a:pt x="3" y="49"/>
                  </a:lnTo>
                  <a:lnTo>
                    <a:pt x="25" y="62"/>
                  </a:lnTo>
                  <a:lnTo>
                    <a:pt x="53" y="79"/>
                  </a:lnTo>
                  <a:lnTo>
                    <a:pt x="54" y="57"/>
                  </a:lnTo>
                  <a:lnTo>
                    <a:pt x="25" y="40"/>
                  </a:lnTo>
                  <a:lnTo>
                    <a:pt x="29" y="7"/>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51" name="Freeform 189"/>
            <p:cNvSpPr>
              <a:spLocks/>
            </p:cNvSpPr>
            <p:nvPr/>
          </p:nvSpPr>
          <p:spPr bwMode="auto">
            <a:xfrm>
              <a:off x="8251223" y="5431679"/>
              <a:ext cx="28691" cy="28294"/>
            </a:xfrm>
            <a:custGeom>
              <a:avLst/>
              <a:gdLst>
                <a:gd name="T0" fmla="*/ 102 w 138"/>
                <a:gd name="T1" fmla="*/ 142 h 153"/>
                <a:gd name="T2" fmla="*/ 136 w 138"/>
                <a:gd name="T3" fmla="*/ 149 h 153"/>
                <a:gd name="T4" fmla="*/ 138 w 138"/>
                <a:gd name="T5" fmla="*/ 106 h 153"/>
                <a:gd name="T6" fmla="*/ 85 w 138"/>
                <a:gd name="T7" fmla="*/ 81 h 153"/>
                <a:gd name="T8" fmla="*/ 73 w 138"/>
                <a:gd name="T9" fmla="*/ 96 h 153"/>
                <a:gd name="T10" fmla="*/ 62 w 138"/>
                <a:gd name="T11" fmla="*/ 63 h 153"/>
                <a:gd name="T12" fmla="*/ 61 w 138"/>
                <a:gd name="T13" fmla="*/ 36 h 153"/>
                <a:gd name="T14" fmla="*/ 57 w 138"/>
                <a:gd name="T15" fmla="*/ 0 h 153"/>
                <a:gd name="T16" fmla="*/ 36 w 138"/>
                <a:gd name="T17" fmla="*/ 58 h 153"/>
                <a:gd name="T18" fmla="*/ 12 w 138"/>
                <a:gd name="T19" fmla="*/ 38 h 153"/>
                <a:gd name="T20" fmla="*/ 0 w 138"/>
                <a:gd name="T21" fmla="*/ 87 h 153"/>
                <a:gd name="T22" fmla="*/ 31 w 138"/>
                <a:gd name="T23" fmla="*/ 116 h 153"/>
                <a:gd name="T24" fmla="*/ 36 w 138"/>
                <a:gd name="T25" fmla="*/ 83 h 153"/>
                <a:gd name="T26" fmla="*/ 53 w 138"/>
                <a:gd name="T27" fmla="*/ 114 h 153"/>
                <a:gd name="T28" fmla="*/ 56 w 138"/>
                <a:gd name="T29" fmla="*/ 138 h 153"/>
                <a:gd name="T30" fmla="*/ 94 w 138"/>
                <a:gd name="T31" fmla="*/ 153 h 153"/>
                <a:gd name="T32" fmla="*/ 102 w 138"/>
                <a:gd name="T33" fmla="*/ 142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8" h="153">
                  <a:moveTo>
                    <a:pt x="102" y="142"/>
                  </a:moveTo>
                  <a:lnTo>
                    <a:pt x="136" y="149"/>
                  </a:lnTo>
                  <a:lnTo>
                    <a:pt x="138" y="106"/>
                  </a:lnTo>
                  <a:lnTo>
                    <a:pt x="85" y="81"/>
                  </a:lnTo>
                  <a:lnTo>
                    <a:pt x="73" y="96"/>
                  </a:lnTo>
                  <a:lnTo>
                    <a:pt x="62" y="63"/>
                  </a:lnTo>
                  <a:lnTo>
                    <a:pt x="61" y="36"/>
                  </a:lnTo>
                  <a:lnTo>
                    <a:pt x="57" y="0"/>
                  </a:lnTo>
                  <a:lnTo>
                    <a:pt x="36" y="58"/>
                  </a:lnTo>
                  <a:lnTo>
                    <a:pt x="12" y="38"/>
                  </a:lnTo>
                  <a:lnTo>
                    <a:pt x="0" y="87"/>
                  </a:lnTo>
                  <a:lnTo>
                    <a:pt x="31" y="116"/>
                  </a:lnTo>
                  <a:lnTo>
                    <a:pt x="36" y="83"/>
                  </a:lnTo>
                  <a:lnTo>
                    <a:pt x="53" y="114"/>
                  </a:lnTo>
                  <a:lnTo>
                    <a:pt x="56" y="138"/>
                  </a:lnTo>
                  <a:lnTo>
                    <a:pt x="94" y="153"/>
                  </a:lnTo>
                  <a:lnTo>
                    <a:pt x="102" y="142"/>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52" name="Freeform 190"/>
            <p:cNvSpPr>
              <a:spLocks/>
            </p:cNvSpPr>
            <p:nvPr/>
          </p:nvSpPr>
          <p:spPr bwMode="auto">
            <a:xfrm>
              <a:off x="8269287" y="5468187"/>
              <a:ext cx="21252" cy="16428"/>
            </a:xfrm>
            <a:custGeom>
              <a:avLst/>
              <a:gdLst>
                <a:gd name="T0" fmla="*/ 29 w 102"/>
                <a:gd name="T1" fmla="*/ 23 h 92"/>
                <a:gd name="T2" fmla="*/ 33 w 102"/>
                <a:gd name="T3" fmla="*/ 6 h 92"/>
                <a:gd name="T4" fmla="*/ 6 w 102"/>
                <a:gd name="T5" fmla="*/ 0 h 92"/>
                <a:gd name="T6" fmla="*/ 0 w 102"/>
                <a:gd name="T7" fmla="*/ 35 h 92"/>
                <a:gd name="T8" fmla="*/ 24 w 102"/>
                <a:gd name="T9" fmla="*/ 72 h 92"/>
                <a:gd name="T10" fmla="*/ 53 w 102"/>
                <a:gd name="T11" fmla="*/ 92 h 92"/>
                <a:gd name="T12" fmla="*/ 62 w 102"/>
                <a:gd name="T13" fmla="*/ 68 h 92"/>
                <a:gd name="T14" fmla="*/ 102 w 102"/>
                <a:gd name="T15" fmla="*/ 81 h 92"/>
                <a:gd name="T16" fmla="*/ 76 w 102"/>
                <a:gd name="T17" fmla="*/ 32 h 92"/>
                <a:gd name="T18" fmla="*/ 29 w 102"/>
                <a:gd name="T19" fmla="*/ 23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92">
                  <a:moveTo>
                    <a:pt x="29" y="23"/>
                  </a:moveTo>
                  <a:lnTo>
                    <a:pt x="33" y="6"/>
                  </a:lnTo>
                  <a:lnTo>
                    <a:pt x="6" y="0"/>
                  </a:lnTo>
                  <a:lnTo>
                    <a:pt x="0" y="35"/>
                  </a:lnTo>
                  <a:lnTo>
                    <a:pt x="24" y="72"/>
                  </a:lnTo>
                  <a:lnTo>
                    <a:pt x="53" y="92"/>
                  </a:lnTo>
                  <a:lnTo>
                    <a:pt x="62" y="68"/>
                  </a:lnTo>
                  <a:lnTo>
                    <a:pt x="102" y="81"/>
                  </a:lnTo>
                  <a:lnTo>
                    <a:pt x="76" y="32"/>
                  </a:lnTo>
                  <a:lnTo>
                    <a:pt x="29" y="23"/>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53" name="Freeform 191"/>
            <p:cNvSpPr>
              <a:spLocks/>
            </p:cNvSpPr>
            <p:nvPr/>
          </p:nvSpPr>
          <p:spPr bwMode="auto">
            <a:xfrm>
              <a:off x="8447804" y="5378743"/>
              <a:ext cx="8501" cy="5476"/>
            </a:xfrm>
            <a:custGeom>
              <a:avLst/>
              <a:gdLst>
                <a:gd name="T0" fmla="*/ 0 w 40"/>
                <a:gd name="T1" fmla="*/ 30 h 30"/>
                <a:gd name="T2" fmla="*/ 40 w 40"/>
                <a:gd name="T3" fmla="*/ 6 h 30"/>
                <a:gd name="T4" fmla="*/ 7 w 40"/>
                <a:gd name="T5" fmla="*/ 0 h 30"/>
                <a:gd name="T6" fmla="*/ 0 w 40"/>
                <a:gd name="T7" fmla="*/ 30 h 30"/>
              </a:gdLst>
              <a:ahLst/>
              <a:cxnLst>
                <a:cxn ang="0">
                  <a:pos x="T0" y="T1"/>
                </a:cxn>
                <a:cxn ang="0">
                  <a:pos x="T2" y="T3"/>
                </a:cxn>
                <a:cxn ang="0">
                  <a:pos x="T4" y="T5"/>
                </a:cxn>
                <a:cxn ang="0">
                  <a:pos x="T6" y="T7"/>
                </a:cxn>
              </a:cxnLst>
              <a:rect l="0" t="0" r="r" b="b"/>
              <a:pathLst>
                <a:path w="40" h="30">
                  <a:moveTo>
                    <a:pt x="0" y="30"/>
                  </a:moveTo>
                  <a:lnTo>
                    <a:pt x="40" y="6"/>
                  </a:lnTo>
                  <a:lnTo>
                    <a:pt x="7" y="0"/>
                  </a:lnTo>
                  <a:lnTo>
                    <a:pt x="0" y="3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54" name="Freeform 192"/>
            <p:cNvSpPr>
              <a:spLocks/>
            </p:cNvSpPr>
            <p:nvPr/>
          </p:nvSpPr>
          <p:spPr bwMode="auto">
            <a:xfrm>
              <a:off x="8460555" y="5376005"/>
              <a:ext cx="12751" cy="10040"/>
            </a:xfrm>
            <a:custGeom>
              <a:avLst/>
              <a:gdLst>
                <a:gd name="T0" fmla="*/ 23 w 60"/>
                <a:gd name="T1" fmla="*/ 0 h 56"/>
                <a:gd name="T2" fmla="*/ 0 w 60"/>
                <a:gd name="T3" fmla="*/ 13 h 56"/>
                <a:gd name="T4" fmla="*/ 10 w 60"/>
                <a:gd name="T5" fmla="*/ 36 h 56"/>
                <a:gd name="T6" fmla="*/ 33 w 60"/>
                <a:gd name="T7" fmla="*/ 56 h 56"/>
                <a:gd name="T8" fmla="*/ 60 w 60"/>
                <a:gd name="T9" fmla="*/ 49 h 56"/>
                <a:gd name="T10" fmla="*/ 57 w 60"/>
                <a:gd name="T11" fmla="*/ 26 h 56"/>
                <a:gd name="T12" fmla="*/ 40 w 60"/>
                <a:gd name="T13" fmla="*/ 26 h 56"/>
                <a:gd name="T14" fmla="*/ 23 w 60"/>
                <a:gd name="T15" fmla="*/ 0 h 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56">
                  <a:moveTo>
                    <a:pt x="23" y="0"/>
                  </a:moveTo>
                  <a:lnTo>
                    <a:pt x="0" y="13"/>
                  </a:lnTo>
                  <a:lnTo>
                    <a:pt x="10" y="36"/>
                  </a:lnTo>
                  <a:lnTo>
                    <a:pt x="33" y="56"/>
                  </a:lnTo>
                  <a:lnTo>
                    <a:pt x="60" y="49"/>
                  </a:lnTo>
                  <a:lnTo>
                    <a:pt x="57" y="26"/>
                  </a:lnTo>
                  <a:lnTo>
                    <a:pt x="40" y="26"/>
                  </a:lnTo>
                  <a:lnTo>
                    <a:pt x="23" y="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55" name="Freeform 193"/>
            <p:cNvSpPr>
              <a:spLocks/>
            </p:cNvSpPr>
            <p:nvPr/>
          </p:nvSpPr>
          <p:spPr bwMode="auto">
            <a:xfrm>
              <a:off x="8474369" y="5369616"/>
              <a:ext cx="5314" cy="11865"/>
            </a:xfrm>
            <a:custGeom>
              <a:avLst/>
              <a:gdLst>
                <a:gd name="T0" fmla="*/ 0 w 27"/>
                <a:gd name="T1" fmla="*/ 53 h 66"/>
                <a:gd name="T2" fmla="*/ 6 w 27"/>
                <a:gd name="T3" fmla="*/ 66 h 66"/>
                <a:gd name="T4" fmla="*/ 27 w 27"/>
                <a:gd name="T5" fmla="*/ 30 h 66"/>
                <a:gd name="T6" fmla="*/ 15 w 27"/>
                <a:gd name="T7" fmla="*/ 0 h 66"/>
                <a:gd name="T8" fmla="*/ 10 w 27"/>
                <a:gd name="T9" fmla="*/ 30 h 66"/>
                <a:gd name="T10" fmla="*/ 0 w 27"/>
                <a:gd name="T11" fmla="*/ 53 h 66"/>
              </a:gdLst>
              <a:ahLst/>
              <a:cxnLst>
                <a:cxn ang="0">
                  <a:pos x="T0" y="T1"/>
                </a:cxn>
                <a:cxn ang="0">
                  <a:pos x="T2" y="T3"/>
                </a:cxn>
                <a:cxn ang="0">
                  <a:pos x="T4" y="T5"/>
                </a:cxn>
                <a:cxn ang="0">
                  <a:pos x="T6" y="T7"/>
                </a:cxn>
                <a:cxn ang="0">
                  <a:pos x="T8" y="T9"/>
                </a:cxn>
                <a:cxn ang="0">
                  <a:pos x="T10" y="T11"/>
                </a:cxn>
              </a:cxnLst>
              <a:rect l="0" t="0" r="r" b="b"/>
              <a:pathLst>
                <a:path w="27" h="66">
                  <a:moveTo>
                    <a:pt x="0" y="53"/>
                  </a:moveTo>
                  <a:lnTo>
                    <a:pt x="6" y="66"/>
                  </a:lnTo>
                  <a:lnTo>
                    <a:pt x="27" y="30"/>
                  </a:lnTo>
                  <a:lnTo>
                    <a:pt x="15" y="0"/>
                  </a:lnTo>
                  <a:lnTo>
                    <a:pt x="10" y="30"/>
                  </a:lnTo>
                  <a:lnTo>
                    <a:pt x="0" y="53"/>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56" name="Freeform 194"/>
            <p:cNvSpPr>
              <a:spLocks/>
            </p:cNvSpPr>
            <p:nvPr/>
          </p:nvSpPr>
          <p:spPr bwMode="auto">
            <a:xfrm>
              <a:off x="8419114" y="5393346"/>
              <a:ext cx="109448" cy="75754"/>
            </a:xfrm>
            <a:custGeom>
              <a:avLst/>
              <a:gdLst>
                <a:gd name="T0" fmla="*/ 311 w 512"/>
                <a:gd name="T1" fmla="*/ 251 h 411"/>
                <a:gd name="T2" fmla="*/ 352 w 512"/>
                <a:gd name="T3" fmla="*/ 276 h 411"/>
                <a:gd name="T4" fmla="*/ 349 w 512"/>
                <a:gd name="T5" fmla="*/ 310 h 411"/>
                <a:gd name="T6" fmla="*/ 399 w 512"/>
                <a:gd name="T7" fmla="*/ 335 h 411"/>
                <a:gd name="T8" fmla="*/ 406 w 512"/>
                <a:gd name="T9" fmla="*/ 375 h 411"/>
                <a:gd name="T10" fmla="*/ 429 w 512"/>
                <a:gd name="T11" fmla="*/ 399 h 411"/>
                <a:gd name="T12" fmla="*/ 476 w 512"/>
                <a:gd name="T13" fmla="*/ 411 h 411"/>
                <a:gd name="T14" fmla="*/ 510 w 512"/>
                <a:gd name="T15" fmla="*/ 381 h 411"/>
                <a:gd name="T16" fmla="*/ 512 w 512"/>
                <a:gd name="T17" fmla="*/ 312 h 411"/>
                <a:gd name="T18" fmla="*/ 458 w 512"/>
                <a:gd name="T19" fmla="*/ 302 h 411"/>
                <a:gd name="T20" fmla="*/ 426 w 512"/>
                <a:gd name="T21" fmla="*/ 292 h 411"/>
                <a:gd name="T22" fmla="*/ 385 w 512"/>
                <a:gd name="T23" fmla="*/ 263 h 411"/>
                <a:gd name="T24" fmla="*/ 368 w 512"/>
                <a:gd name="T25" fmla="*/ 240 h 411"/>
                <a:gd name="T26" fmla="*/ 375 w 512"/>
                <a:gd name="T27" fmla="*/ 209 h 411"/>
                <a:gd name="T28" fmla="*/ 358 w 512"/>
                <a:gd name="T29" fmla="*/ 191 h 411"/>
                <a:gd name="T30" fmla="*/ 358 w 512"/>
                <a:gd name="T31" fmla="*/ 154 h 411"/>
                <a:gd name="T32" fmla="*/ 350 w 512"/>
                <a:gd name="T33" fmla="*/ 137 h 411"/>
                <a:gd name="T34" fmla="*/ 261 w 512"/>
                <a:gd name="T35" fmla="*/ 138 h 411"/>
                <a:gd name="T36" fmla="*/ 241 w 512"/>
                <a:gd name="T37" fmla="*/ 115 h 411"/>
                <a:gd name="T38" fmla="*/ 187 w 512"/>
                <a:gd name="T39" fmla="*/ 99 h 411"/>
                <a:gd name="T40" fmla="*/ 160 w 512"/>
                <a:gd name="T41" fmla="*/ 56 h 411"/>
                <a:gd name="T42" fmla="*/ 126 w 512"/>
                <a:gd name="T43" fmla="*/ 10 h 411"/>
                <a:gd name="T44" fmla="*/ 76 w 512"/>
                <a:gd name="T45" fmla="*/ 0 h 411"/>
                <a:gd name="T46" fmla="*/ 53 w 512"/>
                <a:gd name="T47" fmla="*/ 27 h 411"/>
                <a:gd name="T48" fmla="*/ 29 w 512"/>
                <a:gd name="T49" fmla="*/ 30 h 411"/>
                <a:gd name="T50" fmla="*/ 0 w 512"/>
                <a:gd name="T51" fmla="*/ 63 h 411"/>
                <a:gd name="T52" fmla="*/ 40 w 512"/>
                <a:gd name="T53" fmla="*/ 53 h 411"/>
                <a:gd name="T54" fmla="*/ 54 w 512"/>
                <a:gd name="T55" fmla="*/ 47 h 411"/>
                <a:gd name="T56" fmla="*/ 54 w 512"/>
                <a:gd name="T57" fmla="*/ 60 h 411"/>
                <a:gd name="T58" fmla="*/ 157 w 512"/>
                <a:gd name="T59" fmla="*/ 126 h 411"/>
                <a:gd name="T60" fmla="*/ 187 w 512"/>
                <a:gd name="T61" fmla="*/ 155 h 411"/>
                <a:gd name="T62" fmla="*/ 184 w 512"/>
                <a:gd name="T63" fmla="*/ 192 h 411"/>
                <a:gd name="T64" fmla="*/ 198 w 512"/>
                <a:gd name="T65" fmla="*/ 215 h 411"/>
                <a:gd name="T66" fmla="*/ 298 w 512"/>
                <a:gd name="T67" fmla="*/ 224 h 411"/>
                <a:gd name="T68" fmla="*/ 311 w 512"/>
                <a:gd name="T69" fmla="*/ 251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12" h="411">
                  <a:moveTo>
                    <a:pt x="311" y="251"/>
                  </a:moveTo>
                  <a:lnTo>
                    <a:pt x="352" y="276"/>
                  </a:lnTo>
                  <a:lnTo>
                    <a:pt x="349" y="310"/>
                  </a:lnTo>
                  <a:lnTo>
                    <a:pt x="399" y="335"/>
                  </a:lnTo>
                  <a:lnTo>
                    <a:pt x="406" y="375"/>
                  </a:lnTo>
                  <a:lnTo>
                    <a:pt x="429" y="399"/>
                  </a:lnTo>
                  <a:lnTo>
                    <a:pt x="476" y="411"/>
                  </a:lnTo>
                  <a:lnTo>
                    <a:pt x="510" y="381"/>
                  </a:lnTo>
                  <a:lnTo>
                    <a:pt x="512" y="312"/>
                  </a:lnTo>
                  <a:lnTo>
                    <a:pt x="458" y="302"/>
                  </a:lnTo>
                  <a:lnTo>
                    <a:pt x="426" y="292"/>
                  </a:lnTo>
                  <a:lnTo>
                    <a:pt x="385" y="263"/>
                  </a:lnTo>
                  <a:lnTo>
                    <a:pt x="368" y="240"/>
                  </a:lnTo>
                  <a:lnTo>
                    <a:pt x="375" y="209"/>
                  </a:lnTo>
                  <a:lnTo>
                    <a:pt x="358" y="191"/>
                  </a:lnTo>
                  <a:lnTo>
                    <a:pt x="358" y="154"/>
                  </a:lnTo>
                  <a:lnTo>
                    <a:pt x="350" y="137"/>
                  </a:lnTo>
                  <a:lnTo>
                    <a:pt x="261" y="138"/>
                  </a:lnTo>
                  <a:lnTo>
                    <a:pt x="241" y="115"/>
                  </a:lnTo>
                  <a:lnTo>
                    <a:pt x="187" y="99"/>
                  </a:lnTo>
                  <a:lnTo>
                    <a:pt x="160" y="56"/>
                  </a:lnTo>
                  <a:lnTo>
                    <a:pt x="126" y="10"/>
                  </a:lnTo>
                  <a:lnTo>
                    <a:pt x="76" y="0"/>
                  </a:lnTo>
                  <a:lnTo>
                    <a:pt x="53" y="27"/>
                  </a:lnTo>
                  <a:lnTo>
                    <a:pt x="29" y="30"/>
                  </a:lnTo>
                  <a:lnTo>
                    <a:pt x="0" y="63"/>
                  </a:lnTo>
                  <a:lnTo>
                    <a:pt x="40" y="53"/>
                  </a:lnTo>
                  <a:lnTo>
                    <a:pt x="54" y="47"/>
                  </a:lnTo>
                  <a:lnTo>
                    <a:pt x="54" y="60"/>
                  </a:lnTo>
                  <a:lnTo>
                    <a:pt x="157" y="126"/>
                  </a:lnTo>
                  <a:lnTo>
                    <a:pt x="187" y="155"/>
                  </a:lnTo>
                  <a:lnTo>
                    <a:pt x="184" y="192"/>
                  </a:lnTo>
                  <a:lnTo>
                    <a:pt x="198" y="215"/>
                  </a:lnTo>
                  <a:lnTo>
                    <a:pt x="298" y="224"/>
                  </a:lnTo>
                  <a:lnTo>
                    <a:pt x="311" y="251"/>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57" name="Freeform 195"/>
            <p:cNvSpPr>
              <a:spLocks/>
            </p:cNvSpPr>
            <p:nvPr/>
          </p:nvSpPr>
          <p:spPr bwMode="auto">
            <a:xfrm>
              <a:off x="8510498" y="5395172"/>
              <a:ext cx="21252" cy="17341"/>
            </a:xfrm>
            <a:custGeom>
              <a:avLst/>
              <a:gdLst>
                <a:gd name="T0" fmla="*/ 68 w 102"/>
                <a:gd name="T1" fmla="*/ 92 h 92"/>
                <a:gd name="T2" fmla="*/ 102 w 102"/>
                <a:gd name="T3" fmla="*/ 72 h 92"/>
                <a:gd name="T4" fmla="*/ 94 w 102"/>
                <a:gd name="T5" fmla="*/ 52 h 92"/>
                <a:gd name="T6" fmla="*/ 60 w 102"/>
                <a:gd name="T7" fmla="*/ 32 h 92"/>
                <a:gd name="T8" fmla="*/ 44 w 102"/>
                <a:gd name="T9" fmla="*/ 0 h 92"/>
                <a:gd name="T10" fmla="*/ 10 w 102"/>
                <a:gd name="T11" fmla="*/ 0 h 92"/>
                <a:gd name="T12" fmla="*/ 0 w 102"/>
                <a:gd name="T13" fmla="*/ 20 h 92"/>
                <a:gd name="T14" fmla="*/ 8 w 102"/>
                <a:gd name="T15" fmla="*/ 43 h 92"/>
                <a:gd name="T16" fmla="*/ 55 w 102"/>
                <a:gd name="T17" fmla="*/ 56 h 92"/>
                <a:gd name="T18" fmla="*/ 45 w 102"/>
                <a:gd name="T19" fmla="*/ 79 h 92"/>
                <a:gd name="T20" fmla="*/ 68 w 102"/>
                <a:gd name="T21"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2" h="92">
                  <a:moveTo>
                    <a:pt x="68" y="92"/>
                  </a:moveTo>
                  <a:lnTo>
                    <a:pt x="102" y="72"/>
                  </a:lnTo>
                  <a:lnTo>
                    <a:pt x="94" y="52"/>
                  </a:lnTo>
                  <a:lnTo>
                    <a:pt x="60" y="32"/>
                  </a:lnTo>
                  <a:lnTo>
                    <a:pt x="44" y="0"/>
                  </a:lnTo>
                  <a:lnTo>
                    <a:pt x="10" y="0"/>
                  </a:lnTo>
                  <a:lnTo>
                    <a:pt x="0" y="20"/>
                  </a:lnTo>
                  <a:lnTo>
                    <a:pt x="8" y="43"/>
                  </a:lnTo>
                  <a:lnTo>
                    <a:pt x="55" y="56"/>
                  </a:lnTo>
                  <a:lnTo>
                    <a:pt x="45" y="79"/>
                  </a:lnTo>
                  <a:lnTo>
                    <a:pt x="68" y="92"/>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58" name="Freeform 196"/>
            <p:cNvSpPr>
              <a:spLocks/>
            </p:cNvSpPr>
            <p:nvPr/>
          </p:nvSpPr>
          <p:spPr bwMode="auto">
            <a:xfrm>
              <a:off x="8296915" y="5443545"/>
              <a:ext cx="159390" cy="135078"/>
            </a:xfrm>
            <a:custGeom>
              <a:avLst/>
              <a:gdLst>
                <a:gd name="T0" fmla="*/ 751 w 751"/>
                <a:gd name="T1" fmla="*/ 287 h 738"/>
                <a:gd name="T2" fmla="*/ 734 w 751"/>
                <a:gd name="T3" fmla="*/ 244 h 738"/>
                <a:gd name="T4" fmla="*/ 691 w 751"/>
                <a:gd name="T5" fmla="*/ 232 h 738"/>
                <a:gd name="T6" fmla="*/ 688 w 751"/>
                <a:gd name="T7" fmla="*/ 267 h 738"/>
                <a:gd name="T8" fmla="*/ 644 w 751"/>
                <a:gd name="T9" fmla="*/ 208 h 738"/>
                <a:gd name="T10" fmla="*/ 634 w 751"/>
                <a:gd name="T11" fmla="*/ 178 h 738"/>
                <a:gd name="T12" fmla="*/ 593 w 751"/>
                <a:gd name="T13" fmla="*/ 123 h 738"/>
                <a:gd name="T14" fmla="*/ 530 w 751"/>
                <a:gd name="T15" fmla="*/ 127 h 738"/>
                <a:gd name="T16" fmla="*/ 413 w 751"/>
                <a:gd name="T17" fmla="*/ 85 h 738"/>
                <a:gd name="T18" fmla="*/ 256 w 751"/>
                <a:gd name="T19" fmla="*/ 0 h 738"/>
                <a:gd name="T20" fmla="*/ 186 w 751"/>
                <a:gd name="T21" fmla="*/ 53 h 738"/>
                <a:gd name="T22" fmla="*/ 93 w 751"/>
                <a:gd name="T23" fmla="*/ 1 h 738"/>
                <a:gd name="T24" fmla="*/ 96 w 751"/>
                <a:gd name="T25" fmla="*/ 63 h 738"/>
                <a:gd name="T26" fmla="*/ 0 w 751"/>
                <a:gd name="T27" fmla="*/ 135 h 738"/>
                <a:gd name="T28" fmla="*/ 41 w 751"/>
                <a:gd name="T29" fmla="*/ 187 h 738"/>
                <a:gd name="T30" fmla="*/ 85 w 751"/>
                <a:gd name="T31" fmla="*/ 246 h 738"/>
                <a:gd name="T32" fmla="*/ 178 w 751"/>
                <a:gd name="T33" fmla="*/ 339 h 738"/>
                <a:gd name="T34" fmla="*/ 163 w 751"/>
                <a:gd name="T35" fmla="*/ 442 h 738"/>
                <a:gd name="T36" fmla="*/ 201 w 751"/>
                <a:gd name="T37" fmla="*/ 574 h 738"/>
                <a:gd name="T38" fmla="*/ 244 w 751"/>
                <a:gd name="T39" fmla="*/ 587 h 738"/>
                <a:gd name="T40" fmla="*/ 303 w 751"/>
                <a:gd name="T41" fmla="*/ 477 h 738"/>
                <a:gd name="T42" fmla="*/ 343 w 751"/>
                <a:gd name="T43" fmla="*/ 527 h 738"/>
                <a:gd name="T44" fmla="*/ 375 w 751"/>
                <a:gd name="T45" fmla="*/ 566 h 738"/>
                <a:gd name="T46" fmla="*/ 416 w 751"/>
                <a:gd name="T47" fmla="*/ 729 h 738"/>
                <a:gd name="T48" fmla="*/ 446 w 751"/>
                <a:gd name="T49" fmla="*/ 738 h 738"/>
                <a:gd name="T50" fmla="*/ 468 w 751"/>
                <a:gd name="T51" fmla="*/ 588 h 738"/>
                <a:gd name="T52" fmla="*/ 548 w 751"/>
                <a:gd name="T53" fmla="*/ 634 h 738"/>
                <a:gd name="T54" fmla="*/ 568 w 751"/>
                <a:gd name="T55" fmla="*/ 704 h 738"/>
                <a:gd name="T56" fmla="*/ 592 w 751"/>
                <a:gd name="T57" fmla="*/ 671 h 738"/>
                <a:gd name="T58" fmla="*/ 639 w 751"/>
                <a:gd name="T59" fmla="*/ 723 h 738"/>
                <a:gd name="T60" fmla="*/ 625 w 751"/>
                <a:gd name="T61" fmla="*/ 666 h 738"/>
                <a:gd name="T62" fmla="*/ 602 w 751"/>
                <a:gd name="T63" fmla="*/ 614 h 738"/>
                <a:gd name="T64" fmla="*/ 611 w 751"/>
                <a:gd name="T65" fmla="*/ 510 h 738"/>
                <a:gd name="T66" fmla="*/ 566 w 751"/>
                <a:gd name="T67" fmla="*/ 421 h 738"/>
                <a:gd name="T68" fmla="*/ 545 w 751"/>
                <a:gd name="T69" fmla="*/ 329 h 738"/>
                <a:gd name="T70" fmla="*/ 588 w 751"/>
                <a:gd name="T71" fmla="*/ 302 h 738"/>
                <a:gd name="T72" fmla="*/ 645 w 751"/>
                <a:gd name="T73" fmla="*/ 341 h 738"/>
                <a:gd name="T74" fmla="*/ 643 w 751"/>
                <a:gd name="T75" fmla="*/ 388 h 738"/>
                <a:gd name="T76" fmla="*/ 679 w 751"/>
                <a:gd name="T77" fmla="*/ 361 h 738"/>
                <a:gd name="T78" fmla="*/ 719 w 751"/>
                <a:gd name="T79" fmla="*/ 341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51" h="738">
                  <a:moveTo>
                    <a:pt x="746" y="307"/>
                  </a:moveTo>
                  <a:lnTo>
                    <a:pt x="751" y="287"/>
                  </a:lnTo>
                  <a:lnTo>
                    <a:pt x="738" y="284"/>
                  </a:lnTo>
                  <a:lnTo>
                    <a:pt x="734" y="244"/>
                  </a:lnTo>
                  <a:lnTo>
                    <a:pt x="708" y="224"/>
                  </a:lnTo>
                  <a:lnTo>
                    <a:pt x="691" y="232"/>
                  </a:lnTo>
                  <a:lnTo>
                    <a:pt x="704" y="271"/>
                  </a:lnTo>
                  <a:lnTo>
                    <a:pt x="688" y="267"/>
                  </a:lnTo>
                  <a:lnTo>
                    <a:pt x="658" y="255"/>
                  </a:lnTo>
                  <a:lnTo>
                    <a:pt x="644" y="208"/>
                  </a:lnTo>
                  <a:lnTo>
                    <a:pt x="614" y="202"/>
                  </a:lnTo>
                  <a:lnTo>
                    <a:pt x="634" y="178"/>
                  </a:lnTo>
                  <a:lnTo>
                    <a:pt x="604" y="166"/>
                  </a:lnTo>
                  <a:lnTo>
                    <a:pt x="593" y="123"/>
                  </a:lnTo>
                  <a:lnTo>
                    <a:pt x="554" y="129"/>
                  </a:lnTo>
                  <a:lnTo>
                    <a:pt x="530" y="127"/>
                  </a:lnTo>
                  <a:lnTo>
                    <a:pt x="489" y="84"/>
                  </a:lnTo>
                  <a:lnTo>
                    <a:pt x="413" y="85"/>
                  </a:lnTo>
                  <a:lnTo>
                    <a:pt x="337" y="59"/>
                  </a:lnTo>
                  <a:lnTo>
                    <a:pt x="256" y="0"/>
                  </a:lnTo>
                  <a:lnTo>
                    <a:pt x="206" y="20"/>
                  </a:lnTo>
                  <a:lnTo>
                    <a:pt x="186" y="53"/>
                  </a:lnTo>
                  <a:lnTo>
                    <a:pt x="139" y="50"/>
                  </a:lnTo>
                  <a:lnTo>
                    <a:pt x="93" y="1"/>
                  </a:lnTo>
                  <a:lnTo>
                    <a:pt x="89" y="14"/>
                  </a:lnTo>
                  <a:lnTo>
                    <a:pt x="96" y="63"/>
                  </a:lnTo>
                  <a:lnTo>
                    <a:pt x="30" y="135"/>
                  </a:lnTo>
                  <a:lnTo>
                    <a:pt x="0" y="135"/>
                  </a:lnTo>
                  <a:lnTo>
                    <a:pt x="1" y="178"/>
                  </a:lnTo>
                  <a:lnTo>
                    <a:pt x="41" y="187"/>
                  </a:lnTo>
                  <a:lnTo>
                    <a:pt x="65" y="263"/>
                  </a:lnTo>
                  <a:lnTo>
                    <a:pt x="85" y="246"/>
                  </a:lnTo>
                  <a:lnTo>
                    <a:pt x="128" y="263"/>
                  </a:lnTo>
                  <a:lnTo>
                    <a:pt x="178" y="339"/>
                  </a:lnTo>
                  <a:lnTo>
                    <a:pt x="193" y="409"/>
                  </a:lnTo>
                  <a:lnTo>
                    <a:pt x="163" y="442"/>
                  </a:lnTo>
                  <a:lnTo>
                    <a:pt x="167" y="511"/>
                  </a:lnTo>
                  <a:lnTo>
                    <a:pt x="201" y="574"/>
                  </a:lnTo>
                  <a:lnTo>
                    <a:pt x="227" y="560"/>
                  </a:lnTo>
                  <a:lnTo>
                    <a:pt x="244" y="587"/>
                  </a:lnTo>
                  <a:lnTo>
                    <a:pt x="261" y="500"/>
                  </a:lnTo>
                  <a:lnTo>
                    <a:pt x="303" y="477"/>
                  </a:lnTo>
                  <a:lnTo>
                    <a:pt x="311" y="524"/>
                  </a:lnTo>
                  <a:lnTo>
                    <a:pt x="343" y="527"/>
                  </a:lnTo>
                  <a:lnTo>
                    <a:pt x="351" y="553"/>
                  </a:lnTo>
                  <a:lnTo>
                    <a:pt x="375" y="566"/>
                  </a:lnTo>
                  <a:lnTo>
                    <a:pt x="399" y="688"/>
                  </a:lnTo>
                  <a:lnTo>
                    <a:pt x="416" y="729"/>
                  </a:lnTo>
                  <a:lnTo>
                    <a:pt x="432" y="719"/>
                  </a:lnTo>
                  <a:lnTo>
                    <a:pt x="446" y="738"/>
                  </a:lnTo>
                  <a:lnTo>
                    <a:pt x="435" y="672"/>
                  </a:lnTo>
                  <a:lnTo>
                    <a:pt x="468" y="588"/>
                  </a:lnTo>
                  <a:lnTo>
                    <a:pt x="514" y="572"/>
                  </a:lnTo>
                  <a:lnTo>
                    <a:pt x="548" y="634"/>
                  </a:lnTo>
                  <a:lnTo>
                    <a:pt x="572" y="687"/>
                  </a:lnTo>
                  <a:lnTo>
                    <a:pt x="568" y="704"/>
                  </a:lnTo>
                  <a:lnTo>
                    <a:pt x="598" y="703"/>
                  </a:lnTo>
                  <a:lnTo>
                    <a:pt x="592" y="671"/>
                  </a:lnTo>
                  <a:lnTo>
                    <a:pt x="615" y="676"/>
                  </a:lnTo>
                  <a:lnTo>
                    <a:pt x="639" y="723"/>
                  </a:lnTo>
                  <a:lnTo>
                    <a:pt x="675" y="703"/>
                  </a:lnTo>
                  <a:lnTo>
                    <a:pt x="625" y="666"/>
                  </a:lnTo>
                  <a:lnTo>
                    <a:pt x="635" y="643"/>
                  </a:lnTo>
                  <a:lnTo>
                    <a:pt x="602" y="614"/>
                  </a:lnTo>
                  <a:lnTo>
                    <a:pt x="617" y="567"/>
                  </a:lnTo>
                  <a:lnTo>
                    <a:pt x="611" y="510"/>
                  </a:lnTo>
                  <a:lnTo>
                    <a:pt x="596" y="465"/>
                  </a:lnTo>
                  <a:lnTo>
                    <a:pt x="566" y="421"/>
                  </a:lnTo>
                  <a:lnTo>
                    <a:pt x="573" y="362"/>
                  </a:lnTo>
                  <a:lnTo>
                    <a:pt x="545" y="329"/>
                  </a:lnTo>
                  <a:lnTo>
                    <a:pt x="548" y="309"/>
                  </a:lnTo>
                  <a:lnTo>
                    <a:pt x="588" y="302"/>
                  </a:lnTo>
                  <a:lnTo>
                    <a:pt x="592" y="322"/>
                  </a:lnTo>
                  <a:lnTo>
                    <a:pt x="645" y="341"/>
                  </a:lnTo>
                  <a:lnTo>
                    <a:pt x="619" y="351"/>
                  </a:lnTo>
                  <a:lnTo>
                    <a:pt x="643" y="388"/>
                  </a:lnTo>
                  <a:lnTo>
                    <a:pt x="652" y="388"/>
                  </a:lnTo>
                  <a:lnTo>
                    <a:pt x="679" y="361"/>
                  </a:lnTo>
                  <a:lnTo>
                    <a:pt x="692" y="338"/>
                  </a:lnTo>
                  <a:lnTo>
                    <a:pt x="719" y="341"/>
                  </a:lnTo>
                  <a:lnTo>
                    <a:pt x="746" y="307"/>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59" name="Freeform 197"/>
            <p:cNvSpPr>
              <a:spLocks/>
            </p:cNvSpPr>
            <p:nvPr/>
          </p:nvSpPr>
          <p:spPr bwMode="auto">
            <a:xfrm>
              <a:off x="8416989" y="5577711"/>
              <a:ext cx="13814" cy="19167"/>
            </a:xfrm>
            <a:custGeom>
              <a:avLst/>
              <a:gdLst>
                <a:gd name="T0" fmla="*/ 47 w 64"/>
                <a:gd name="T1" fmla="*/ 10 h 106"/>
                <a:gd name="T2" fmla="*/ 10 w 64"/>
                <a:gd name="T3" fmla="*/ 0 h 106"/>
                <a:gd name="T4" fmla="*/ 0 w 64"/>
                <a:gd name="T5" fmla="*/ 41 h 106"/>
                <a:gd name="T6" fmla="*/ 14 w 64"/>
                <a:gd name="T7" fmla="*/ 101 h 106"/>
                <a:gd name="T8" fmla="*/ 50 w 64"/>
                <a:gd name="T9" fmla="*/ 106 h 106"/>
                <a:gd name="T10" fmla="*/ 60 w 64"/>
                <a:gd name="T11" fmla="*/ 83 h 106"/>
                <a:gd name="T12" fmla="*/ 47 w 64"/>
                <a:gd name="T13" fmla="*/ 47 h 106"/>
                <a:gd name="T14" fmla="*/ 64 w 64"/>
                <a:gd name="T15" fmla="*/ 44 h 106"/>
                <a:gd name="T16" fmla="*/ 47 w 64"/>
                <a:gd name="T17" fmla="*/ 1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06">
                  <a:moveTo>
                    <a:pt x="47" y="10"/>
                  </a:moveTo>
                  <a:lnTo>
                    <a:pt x="10" y="0"/>
                  </a:lnTo>
                  <a:lnTo>
                    <a:pt x="0" y="41"/>
                  </a:lnTo>
                  <a:lnTo>
                    <a:pt x="14" y="101"/>
                  </a:lnTo>
                  <a:lnTo>
                    <a:pt x="50" y="106"/>
                  </a:lnTo>
                  <a:lnTo>
                    <a:pt x="60" y="83"/>
                  </a:lnTo>
                  <a:lnTo>
                    <a:pt x="47" y="47"/>
                  </a:lnTo>
                  <a:lnTo>
                    <a:pt x="64" y="44"/>
                  </a:lnTo>
                  <a:lnTo>
                    <a:pt x="47" y="1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60" name="Freeform 198"/>
            <p:cNvSpPr>
              <a:spLocks/>
            </p:cNvSpPr>
            <p:nvPr/>
          </p:nvSpPr>
          <p:spPr bwMode="auto">
            <a:xfrm>
              <a:off x="8341544" y="5548504"/>
              <a:ext cx="4250" cy="7302"/>
            </a:xfrm>
            <a:custGeom>
              <a:avLst/>
              <a:gdLst>
                <a:gd name="T0" fmla="*/ 0 w 18"/>
                <a:gd name="T1" fmla="*/ 13 h 43"/>
                <a:gd name="T2" fmla="*/ 18 w 18"/>
                <a:gd name="T3" fmla="*/ 43 h 43"/>
                <a:gd name="T4" fmla="*/ 13 w 18"/>
                <a:gd name="T5" fmla="*/ 0 h 43"/>
                <a:gd name="T6" fmla="*/ 0 w 18"/>
                <a:gd name="T7" fmla="*/ 13 h 43"/>
              </a:gdLst>
              <a:ahLst/>
              <a:cxnLst>
                <a:cxn ang="0">
                  <a:pos x="T0" y="T1"/>
                </a:cxn>
                <a:cxn ang="0">
                  <a:pos x="T2" y="T3"/>
                </a:cxn>
                <a:cxn ang="0">
                  <a:pos x="T4" y="T5"/>
                </a:cxn>
                <a:cxn ang="0">
                  <a:pos x="T6" y="T7"/>
                </a:cxn>
              </a:cxnLst>
              <a:rect l="0" t="0" r="r" b="b"/>
              <a:pathLst>
                <a:path w="18" h="43">
                  <a:moveTo>
                    <a:pt x="0" y="13"/>
                  </a:moveTo>
                  <a:lnTo>
                    <a:pt x="18" y="43"/>
                  </a:lnTo>
                  <a:lnTo>
                    <a:pt x="13" y="0"/>
                  </a:lnTo>
                  <a:lnTo>
                    <a:pt x="0" y="13"/>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61" name="Freeform 199"/>
            <p:cNvSpPr>
              <a:spLocks/>
            </p:cNvSpPr>
            <p:nvPr/>
          </p:nvSpPr>
          <p:spPr bwMode="auto">
            <a:xfrm>
              <a:off x="8446741" y="5504695"/>
              <a:ext cx="11689" cy="6389"/>
            </a:xfrm>
            <a:custGeom>
              <a:avLst/>
              <a:gdLst>
                <a:gd name="T0" fmla="*/ 51 w 57"/>
                <a:gd name="T1" fmla="*/ 0 h 37"/>
                <a:gd name="T2" fmla="*/ 14 w 57"/>
                <a:gd name="T3" fmla="*/ 21 h 37"/>
                <a:gd name="T4" fmla="*/ 0 w 57"/>
                <a:gd name="T5" fmla="*/ 31 h 37"/>
                <a:gd name="T6" fmla="*/ 24 w 57"/>
                <a:gd name="T7" fmla="*/ 37 h 37"/>
                <a:gd name="T8" fmla="*/ 57 w 57"/>
                <a:gd name="T9" fmla="*/ 17 h 37"/>
                <a:gd name="T10" fmla="*/ 51 w 57"/>
                <a:gd name="T11" fmla="*/ 0 h 37"/>
              </a:gdLst>
              <a:ahLst/>
              <a:cxnLst>
                <a:cxn ang="0">
                  <a:pos x="T0" y="T1"/>
                </a:cxn>
                <a:cxn ang="0">
                  <a:pos x="T2" y="T3"/>
                </a:cxn>
                <a:cxn ang="0">
                  <a:pos x="T4" y="T5"/>
                </a:cxn>
                <a:cxn ang="0">
                  <a:pos x="T6" y="T7"/>
                </a:cxn>
                <a:cxn ang="0">
                  <a:pos x="T8" y="T9"/>
                </a:cxn>
                <a:cxn ang="0">
                  <a:pos x="T10" y="T11"/>
                </a:cxn>
              </a:cxnLst>
              <a:rect l="0" t="0" r="r" b="b"/>
              <a:pathLst>
                <a:path w="57" h="37">
                  <a:moveTo>
                    <a:pt x="51" y="0"/>
                  </a:moveTo>
                  <a:lnTo>
                    <a:pt x="14" y="21"/>
                  </a:lnTo>
                  <a:lnTo>
                    <a:pt x="0" y="31"/>
                  </a:lnTo>
                  <a:lnTo>
                    <a:pt x="24" y="37"/>
                  </a:lnTo>
                  <a:lnTo>
                    <a:pt x="57" y="17"/>
                  </a:lnTo>
                  <a:lnTo>
                    <a:pt x="51" y="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62" name="Freeform 200"/>
            <p:cNvSpPr>
              <a:spLocks/>
            </p:cNvSpPr>
            <p:nvPr/>
          </p:nvSpPr>
          <p:spPr bwMode="auto">
            <a:xfrm>
              <a:off x="8429740" y="5514735"/>
              <a:ext cx="5314" cy="5476"/>
            </a:xfrm>
            <a:custGeom>
              <a:avLst/>
              <a:gdLst>
                <a:gd name="T0" fmla="*/ 4 w 24"/>
                <a:gd name="T1" fmla="*/ 27 h 27"/>
                <a:gd name="T2" fmla="*/ 24 w 24"/>
                <a:gd name="T3" fmla="*/ 10 h 27"/>
                <a:gd name="T4" fmla="*/ 0 w 24"/>
                <a:gd name="T5" fmla="*/ 0 h 27"/>
                <a:gd name="T6" fmla="*/ 4 w 24"/>
                <a:gd name="T7" fmla="*/ 27 h 27"/>
              </a:gdLst>
              <a:ahLst/>
              <a:cxnLst>
                <a:cxn ang="0">
                  <a:pos x="T0" y="T1"/>
                </a:cxn>
                <a:cxn ang="0">
                  <a:pos x="T2" y="T3"/>
                </a:cxn>
                <a:cxn ang="0">
                  <a:pos x="T4" y="T5"/>
                </a:cxn>
                <a:cxn ang="0">
                  <a:pos x="T6" y="T7"/>
                </a:cxn>
              </a:cxnLst>
              <a:rect l="0" t="0" r="r" b="b"/>
              <a:pathLst>
                <a:path w="24" h="27">
                  <a:moveTo>
                    <a:pt x="4" y="27"/>
                  </a:moveTo>
                  <a:lnTo>
                    <a:pt x="24" y="10"/>
                  </a:lnTo>
                  <a:lnTo>
                    <a:pt x="0" y="0"/>
                  </a:lnTo>
                  <a:lnTo>
                    <a:pt x="4" y="27"/>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63" name="Freeform 201"/>
            <p:cNvSpPr>
              <a:spLocks/>
            </p:cNvSpPr>
            <p:nvPr/>
          </p:nvSpPr>
          <p:spPr bwMode="auto">
            <a:xfrm>
              <a:off x="8495622" y="5483704"/>
              <a:ext cx="8501" cy="6389"/>
            </a:xfrm>
            <a:custGeom>
              <a:avLst/>
              <a:gdLst>
                <a:gd name="T0" fmla="*/ 7 w 36"/>
                <a:gd name="T1" fmla="*/ 37 h 37"/>
                <a:gd name="T2" fmla="*/ 36 w 36"/>
                <a:gd name="T3" fmla="*/ 10 h 37"/>
                <a:gd name="T4" fmla="*/ 16 w 36"/>
                <a:gd name="T5" fmla="*/ 0 h 37"/>
                <a:gd name="T6" fmla="*/ 0 w 36"/>
                <a:gd name="T7" fmla="*/ 27 h 37"/>
                <a:gd name="T8" fmla="*/ 7 w 36"/>
                <a:gd name="T9" fmla="*/ 37 h 37"/>
              </a:gdLst>
              <a:ahLst/>
              <a:cxnLst>
                <a:cxn ang="0">
                  <a:pos x="T0" y="T1"/>
                </a:cxn>
                <a:cxn ang="0">
                  <a:pos x="T2" y="T3"/>
                </a:cxn>
                <a:cxn ang="0">
                  <a:pos x="T4" y="T5"/>
                </a:cxn>
                <a:cxn ang="0">
                  <a:pos x="T6" y="T7"/>
                </a:cxn>
                <a:cxn ang="0">
                  <a:pos x="T8" y="T9"/>
                </a:cxn>
              </a:cxnLst>
              <a:rect l="0" t="0" r="r" b="b"/>
              <a:pathLst>
                <a:path w="36" h="37">
                  <a:moveTo>
                    <a:pt x="7" y="37"/>
                  </a:moveTo>
                  <a:lnTo>
                    <a:pt x="36" y="10"/>
                  </a:lnTo>
                  <a:lnTo>
                    <a:pt x="16" y="0"/>
                  </a:lnTo>
                  <a:lnTo>
                    <a:pt x="0" y="27"/>
                  </a:lnTo>
                  <a:lnTo>
                    <a:pt x="7" y="37"/>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64" name="Freeform 202"/>
            <p:cNvSpPr>
              <a:spLocks/>
            </p:cNvSpPr>
            <p:nvPr/>
          </p:nvSpPr>
          <p:spPr bwMode="auto">
            <a:xfrm>
              <a:off x="8510498" y="5487354"/>
              <a:ext cx="9564" cy="12777"/>
            </a:xfrm>
            <a:custGeom>
              <a:avLst/>
              <a:gdLst>
                <a:gd name="T0" fmla="*/ 20 w 42"/>
                <a:gd name="T1" fmla="*/ 0 h 69"/>
                <a:gd name="T2" fmla="*/ 0 w 42"/>
                <a:gd name="T3" fmla="*/ 13 h 69"/>
                <a:gd name="T4" fmla="*/ 15 w 42"/>
                <a:gd name="T5" fmla="*/ 36 h 69"/>
                <a:gd name="T6" fmla="*/ 15 w 42"/>
                <a:gd name="T7" fmla="*/ 69 h 69"/>
                <a:gd name="T8" fmla="*/ 42 w 42"/>
                <a:gd name="T9" fmla="*/ 45 h 69"/>
                <a:gd name="T10" fmla="*/ 41 w 42"/>
                <a:gd name="T11" fmla="*/ 22 h 69"/>
                <a:gd name="T12" fmla="*/ 20 w 42"/>
                <a:gd name="T13" fmla="*/ 0 h 69"/>
              </a:gdLst>
              <a:ahLst/>
              <a:cxnLst>
                <a:cxn ang="0">
                  <a:pos x="T0" y="T1"/>
                </a:cxn>
                <a:cxn ang="0">
                  <a:pos x="T2" y="T3"/>
                </a:cxn>
                <a:cxn ang="0">
                  <a:pos x="T4" y="T5"/>
                </a:cxn>
                <a:cxn ang="0">
                  <a:pos x="T6" y="T7"/>
                </a:cxn>
                <a:cxn ang="0">
                  <a:pos x="T8" y="T9"/>
                </a:cxn>
                <a:cxn ang="0">
                  <a:pos x="T10" y="T11"/>
                </a:cxn>
                <a:cxn ang="0">
                  <a:pos x="T12" y="T13"/>
                </a:cxn>
              </a:cxnLst>
              <a:rect l="0" t="0" r="r" b="b"/>
              <a:pathLst>
                <a:path w="42" h="69">
                  <a:moveTo>
                    <a:pt x="20" y="0"/>
                  </a:moveTo>
                  <a:lnTo>
                    <a:pt x="0" y="13"/>
                  </a:lnTo>
                  <a:lnTo>
                    <a:pt x="15" y="36"/>
                  </a:lnTo>
                  <a:lnTo>
                    <a:pt x="15" y="69"/>
                  </a:lnTo>
                  <a:lnTo>
                    <a:pt x="42" y="45"/>
                  </a:lnTo>
                  <a:lnTo>
                    <a:pt x="41" y="22"/>
                  </a:lnTo>
                  <a:lnTo>
                    <a:pt x="20" y="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65" name="Freeform 203"/>
            <p:cNvSpPr>
              <a:spLocks/>
            </p:cNvSpPr>
            <p:nvPr/>
          </p:nvSpPr>
          <p:spPr bwMode="auto">
            <a:xfrm>
              <a:off x="8517936" y="5506521"/>
              <a:ext cx="6375" cy="10952"/>
            </a:xfrm>
            <a:custGeom>
              <a:avLst/>
              <a:gdLst>
                <a:gd name="T0" fmla="*/ 11 w 30"/>
                <a:gd name="T1" fmla="*/ 60 h 60"/>
                <a:gd name="T2" fmla="*/ 27 w 30"/>
                <a:gd name="T3" fmla="*/ 40 h 60"/>
                <a:gd name="T4" fmla="*/ 30 w 30"/>
                <a:gd name="T5" fmla="*/ 10 h 60"/>
                <a:gd name="T6" fmla="*/ 13 w 30"/>
                <a:gd name="T7" fmla="*/ 0 h 60"/>
                <a:gd name="T8" fmla="*/ 0 w 30"/>
                <a:gd name="T9" fmla="*/ 10 h 60"/>
                <a:gd name="T10" fmla="*/ 0 w 30"/>
                <a:gd name="T11" fmla="*/ 50 h 60"/>
                <a:gd name="T12" fmla="*/ 11 w 30"/>
                <a:gd name="T13" fmla="*/ 60 h 60"/>
              </a:gdLst>
              <a:ahLst/>
              <a:cxnLst>
                <a:cxn ang="0">
                  <a:pos x="T0" y="T1"/>
                </a:cxn>
                <a:cxn ang="0">
                  <a:pos x="T2" y="T3"/>
                </a:cxn>
                <a:cxn ang="0">
                  <a:pos x="T4" y="T5"/>
                </a:cxn>
                <a:cxn ang="0">
                  <a:pos x="T6" y="T7"/>
                </a:cxn>
                <a:cxn ang="0">
                  <a:pos x="T8" y="T9"/>
                </a:cxn>
                <a:cxn ang="0">
                  <a:pos x="T10" y="T11"/>
                </a:cxn>
                <a:cxn ang="0">
                  <a:pos x="T12" y="T13"/>
                </a:cxn>
              </a:cxnLst>
              <a:rect l="0" t="0" r="r" b="b"/>
              <a:pathLst>
                <a:path w="30" h="60">
                  <a:moveTo>
                    <a:pt x="11" y="60"/>
                  </a:moveTo>
                  <a:lnTo>
                    <a:pt x="27" y="40"/>
                  </a:lnTo>
                  <a:lnTo>
                    <a:pt x="30" y="10"/>
                  </a:lnTo>
                  <a:lnTo>
                    <a:pt x="13" y="0"/>
                  </a:lnTo>
                  <a:lnTo>
                    <a:pt x="0" y="10"/>
                  </a:lnTo>
                  <a:lnTo>
                    <a:pt x="0" y="50"/>
                  </a:lnTo>
                  <a:lnTo>
                    <a:pt x="11" y="6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66" name="Freeform 204"/>
            <p:cNvSpPr>
              <a:spLocks/>
            </p:cNvSpPr>
            <p:nvPr/>
          </p:nvSpPr>
          <p:spPr bwMode="auto">
            <a:xfrm>
              <a:off x="8522186" y="5524775"/>
              <a:ext cx="12751" cy="10952"/>
            </a:xfrm>
            <a:custGeom>
              <a:avLst/>
              <a:gdLst>
                <a:gd name="T0" fmla="*/ 57 w 57"/>
                <a:gd name="T1" fmla="*/ 35 h 59"/>
                <a:gd name="T2" fmla="*/ 40 w 57"/>
                <a:gd name="T3" fmla="*/ 0 h 59"/>
                <a:gd name="T4" fmla="*/ 7 w 57"/>
                <a:gd name="T5" fmla="*/ 10 h 59"/>
                <a:gd name="T6" fmla="*/ 0 w 57"/>
                <a:gd name="T7" fmla="*/ 26 h 59"/>
                <a:gd name="T8" fmla="*/ 7 w 57"/>
                <a:gd name="T9" fmla="*/ 53 h 59"/>
                <a:gd name="T10" fmla="*/ 40 w 57"/>
                <a:gd name="T11" fmla="*/ 59 h 59"/>
                <a:gd name="T12" fmla="*/ 57 w 57"/>
                <a:gd name="T13" fmla="*/ 35 h 59"/>
              </a:gdLst>
              <a:ahLst/>
              <a:cxnLst>
                <a:cxn ang="0">
                  <a:pos x="T0" y="T1"/>
                </a:cxn>
                <a:cxn ang="0">
                  <a:pos x="T2" y="T3"/>
                </a:cxn>
                <a:cxn ang="0">
                  <a:pos x="T4" y="T5"/>
                </a:cxn>
                <a:cxn ang="0">
                  <a:pos x="T6" y="T7"/>
                </a:cxn>
                <a:cxn ang="0">
                  <a:pos x="T8" y="T9"/>
                </a:cxn>
                <a:cxn ang="0">
                  <a:pos x="T10" y="T11"/>
                </a:cxn>
                <a:cxn ang="0">
                  <a:pos x="T12" y="T13"/>
                </a:cxn>
              </a:cxnLst>
              <a:rect l="0" t="0" r="r" b="b"/>
              <a:pathLst>
                <a:path w="57" h="59">
                  <a:moveTo>
                    <a:pt x="57" y="35"/>
                  </a:moveTo>
                  <a:lnTo>
                    <a:pt x="40" y="0"/>
                  </a:lnTo>
                  <a:lnTo>
                    <a:pt x="7" y="10"/>
                  </a:lnTo>
                  <a:lnTo>
                    <a:pt x="0" y="26"/>
                  </a:lnTo>
                  <a:lnTo>
                    <a:pt x="7" y="53"/>
                  </a:lnTo>
                  <a:lnTo>
                    <a:pt x="40" y="59"/>
                  </a:lnTo>
                  <a:lnTo>
                    <a:pt x="57" y="35"/>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67" name="Freeform 206"/>
            <p:cNvSpPr>
              <a:spLocks/>
            </p:cNvSpPr>
            <p:nvPr/>
          </p:nvSpPr>
          <p:spPr bwMode="auto">
            <a:xfrm>
              <a:off x="8538126" y="5540291"/>
              <a:ext cx="7438" cy="10952"/>
            </a:xfrm>
            <a:custGeom>
              <a:avLst/>
              <a:gdLst>
                <a:gd name="T0" fmla="*/ 9 w 33"/>
                <a:gd name="T1" fmla="*/ 0 h 60"/>
                <a:gd name="T2" fmla="*/ 0 w 33"/>
                <a:gd name="T3" fmla="*/ 44 h 60"/>
                <a:gd name="T4" fmla="*/ 3 w 33"/>
                <a:gd name="T5" fmla="*/ 60 h 60"/>
                <a:gd name="T6" fmla="*/ 33 w 33"/>
                <a:gd name="T7" fmla="*/ 43 h 60"/>
                <a:gd name="T8" fmla="*/ 25 w 33"/>
                <a:gd name="T9" fmla="*/ 20 h 60"/>
                <a:gd name="T10" fmla="*/ 9 w 33"/>
                <a:gd name="T11" fmla="*/ 0 h 60"/>
              </a:gdLst>
              <a:ahLst/>
              <a:cxnLst>
                <a:cxn ang="0">
                  <a:pos x="T0" y="T1"/>
                </a:cxn>
                <a:cxn ang="0">
                  <a:pos x="T2" y="T3"/>
                </a:cxn>
                <a:cxn ang="0">
                  <a:pos x="T4" y="T5"/>
                </a:cxn>
                <a:cxn ang="0">
                  <a:pos x="T6" y="T7"/>
                </a:cxn>
                <a:cxn ang="0">
                  <a:pos x="T8" y="T9"/>
                </a:cxn>
                <a:cxn ang="0">
                  <a:pos x="T10" y="T11"/>
                </a:cxn>
              </a:cxnLst>
              <a:rect l="0" t="0" r="r" b="b"/>
              <a:pathLst>
                <a:path w="33" h="60">
                  <a:moveTo>
                    <a:pt x="9" y="0"/>
                  </a:moveTo>
                  <a:lnTo>
                    <a:pt x="0" y="44"/>
                  </a:lnTo>
                  <a:lnTo>
                    <a:pt x="3" y="60"/>
                  </a:lnTo>
                  <a:lnTo>
                    <a:pt x="33" y="43"/>
                  </a:lnTo>
                  <a:lnTo>
                    <a:pt x="25" y="20"/>
                  </a:lnTo>
                  <a:lnTo>
                    <a:pt x="9" y="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68" name="Freeform 207"/>
            <p:cNvSpPr>
              <a:spLocks/>
            </p:cNvSpPr>
            <p:nvPr/>
          </p:nvSpPr>
          <p:spPr bwMode="auto">
            <a:xfrm>
              <a:off x="8508373" y="5544854"/>
              <a:ext cx="18064" cy="17341"/>
            </a:xfrm>
            <a:custGeom>
              <a:avLst/>
              <a:gdLst>
                <a:gd name="T0" fmla="*/ 15 w 87"/>
                <a:gd name="T1" fmla="*/ 89 h 95"/>
                <a:gd name="T2" fmla="*/ 35 w 87"/>
                <a:gd name="T3" fmla="*/ 95 h 95"/>
                <a:gd name="T4" fmla="*/ 57 w 87"/>
                <a:gd name="T5" fmla="*/ 82 h 95"/>
                <a:gd name="T6" fmla="*/ 87 w 87"/>
                <a:gd name="T7" fmla="*/ 29 h 95"/>
                <a:gd name="T8" fmla="*/ 50 w 87"/>
                <a:gd name="T9" fmla="*/ 0 h 95"/>
                <a:gd name="T10" fmla="*/ 47 w 87"/>
                <a:gd name="T11" fmla="*/ 16 h 95"/>
                <a:gd name="T12" fmla="*/ 60 w 87"/>
                <a:gd name="T13" fmla="*/ 39 h 95"/>
                <a:gd name="T14" fmla="*/ 47 w 87"/>
                <a:gd name="T15" fmla="*/ 39 h 95"/>
                <a:gd name="T16" fmla="*/ 13 w 87"/>
                <a:gd name="T17" fmla="*/ 36 h 95"/>
                <a:gd name="T18" fmla="*/ 3 w 87"/>
                <a:gd name="T19" fmla="*/ 46 h 95"/>
                <a:gd name="T20" fmla="*/ 27 w 87"/>
                <a:gd name="T21" fmla="*/ 62 h 95"/>
                <a:gd name="T22" fmla="*/ 0 w 87"/>
                <a:gd name="T23" fmla="*/ 70 h 95"/>
                <a:gd name="T24" fmla="*/ 15 w 87"/>
                <a:gd name="T25" fmla="*/ 89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7" h="95">
                  <a:moveTo>
                    <a:pt x="15" y="89"/>
                  </a:moveTo>
                  <a:lnTo>
                    <a:pt x="35" y="95"/>
                  </a:lnTo>
                  <a:lnTo>
                    <a:pt x="57" y="82"/>
                  </a:lnTo>
                  <a:lnTo>
                    <a:pt x="87" y="29"/>
                  </a:lnTo>
                  <a:lnTo>
                    <a:pt x="50" y="0"/>
                  </a:lnTo>
                  <a:lnTo>
                    <a:pt x="47" y="16"/>
                  </a:lnTo>
                  <a:lnTo>
                    <a:pt x="60" y="39"/>
                  </a:lnTo>
                  <a:lnTo>
                    <a:pt x="47" y="39"/>
                  </a:lnTo>
                  <a:lnTo>
                    <a:pt x="13" y="36"/>
                  </a:lnTo>
                  <a:lnTo>
                    <a:pt x="3" y="46"/>
                  </a:lnTo>
                  <a:lnTo>
                    <a:pt x="27" y="62"/>
                  </a:lnTo>
                  <a:lnTo>
                    <a:pt x="0" y="70"/>
                  </a:lnTo>
                  <a:lnTo>
                    <a:pt x="15" y="89"/>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69" name="Freeform 208"/>
            <p:cNvSpPr>
              <a:spLocks/>
            </p:cNvSpPr>
            <p:nvPr/>
          </p:nvSpPr>
          <p:spPr bwMode="auto">
            <a:xfrm>
              <a:off x="8530687" y="5464537"/>
              <a:ext cx="24440" cy="27381"/>
            </a:xfrm>
            <a:custGeom>
              <a:avLst/>
              <a:gdLst>
                <a:gd name="T0" fmla="*/ 111 w 118"/>
                <a:gd name="T1" fmla="*/ 131 h 151"/>
                <a:gd name="T2" fmla="*/ 107 w 118"/>
                <a:gd name="T3" fmla="*/ 89 h 151"/>
                <a:gd name="T4" fmla="*/ 87 w 118"/>
                <a:gd name="T5" fmla="*/ 69 h 151"/>
                <a:gd name="T6" fmla="*/ 87 w 118"/>
                <a:gd name="T7" fmla="*/ 49 h 151"/>
                <a:gd name="T8" fmla="*/ 57 w 118"/>
                <a:gd name="T9" fmla="*/ 29 h 151"/>
                <a:gd name="T10" fmla="*/ 43 w 118"/>
                <a:gd name="T11" fmla="*/ 32 h 151"/>
                <a:gd name="T12" fmla="*/ 27 w 118"/>
                <a:gd name="T13" fmla="*/ 0 h 151"/>
                <a:gd name="T14" fmla="*/ 10 w 118"/>
                <a:gd name="T15" fmla="*/ 13 h 151"/>
                <a:gd name="T16" fmla="*/ 0 w 118"/>
                <a:gd name="T17" fmla="*/ 50 h 151"/>
                <a:gd name="T18" fmla="*/ 24 w 118"/>
                <a:gd name="T19" fmla="*/ 75 h 151"/>
                <a:gd name="T20" fmla="*/ 61 w 118"/>
                <a:gd name="T21" fmla="*/ 89 h 151"/>
                <a:gd name="T22" fmla="*/ 61 w 118"/>
                <a:gd name="T23" fmla="*/ 122 h 151"/>
                <a:gd name="T24" fmla="*/ 98 w 118"/>
                <a:gd name="T25" fmla="*/ 151 h 151"/>
                <a:gd name="T26" fmla="*/ 118 w 118"/>
                <a:gd name="T27" fmla="*/ 148 h 151"/>
                <a:gd name="T28" fmla="*/ 111 w 118"/>
                <a:gd name="T29" fmla="*/ 131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8" h="151">
                  <a:moveTo>
                    <a:pt x="111" y="131"/>
                  </a:moveTo>
                  <a:lnTo>
                    <a:pt x="107" y="89"/>
                  </a:lnTo>
                  <a:lnTo>
                    <a:pt x="87" y="69"/>
                  </a:lnTo>
                  <a:lnTo>
                    <a:pt x="87" y="49"/>
                  </a:lnTo>
                  <a:lnTo>
                    <a:pt x="57" y="29"/>
                  </a:lnTo>
                  <a:lnTo>
                    <a:pt x="43" y="32"/>
                  </a:lnTo>
                  <a:lnTo>
                    <a:pt x="27" y="0"/>
                  </a:lnTo>
                  <a:lnTo>
                    <a:pt x="10" y="13"/>
                  </a:lnTo>
                  <a:lnTo>
                    <a:pt x="0" y="50"/>
                  </a:lnTo>
                  <a:lnTo>
                    <a:pt x="24" y="75"/>
                  </a:lnTo>
                  <a:lnTo>
                    <a:pt x="61" y="89"/>
                  </a:lnTo>
                  <a:lnTo>
                    <a:pt x="61" y="122"/>
                  </a:lnTo>
                  <a:lnTo>
                    <a:pt x="98" y="151"/>
                  </a:lnTo>
                  <a:lnTo>
                    <a:pt x="118" y="148"/>
                  </a:lnTo>
                  <a:lnTo>
                    <a:pt x="111" y="131"/>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70" name="Freeform 209"/>
            <p:cNvSpPr>
              <a:spLocks/>
            </p:cNvSpPr>
            <p:nvPr/>
          </p:nvSpPr>
          <p:spPr bwMode="auto">
            <a:xfrm>
              <a:off x="8554064" y="5493742"/>
              <a:ext cx="15939" cy="9127"/>
            </a:xfrm>
            <a:custGeom>
              <a:avLst/>
              <a:gdLst>
                <a:gd name="T0" fmla="*/ 71 w 74"/>
                <a:gd name="T1" fmla="*/ 39 h 49"/>
                <a:gd name="T2" fmla="*/ 74 w 74"/>
                <a:gd name="T3" fmla="*/ 13 h 49"/>
                <a:gd name="T4" fmla="*/ 50 w 74"/>
                <a:gd name="T5" fmla="*/ 0 h 49"/>
                <a:gd name="T6" fmla="*/ 17 w 74"/>
                <a:gd name="T7" fmla="*/ 0 h 49"/>
                <a:gd name="T8" fmla="*/ 0 w 74"/>
                <a:gd name="T9" fmla="*/ 10 h 49"/>
                <a:gd name="T10" fmla="*/ 44 w 74"/>
                <a:gd name="T11" fmla="*/ 49 h 49"/>
                <a:gd name="T12" fmla="*/ 71 w 74"/>
                <a:gd name="T13" fmla="*/ 39 h 49"/>
              </a:gdLst>
              <a:ahLst/>
              <a:cxnLst>
                <a:cxn ang="0">
                  <a:pos x="T0" y="T1"/>
                </a:cxn>
                <a:cxn ang="0">
                  <a:pos x="T2" y="T3"/>
                </a:cxn>
                <a:cxn ang="0">
                  <a:pos x="T4" y="T5"/>
                </a:cxn>
                <a:cxn ang="0">
                  <a:pos x="T6" y="T7"/>
                </a:cxn>
                <a:cxn ang="0">
                  <a:pos x="T8" y="T9"/>
                </a:cxn>
                <a:cxn ang="0">
                  <a:pos x="T10" y="T11"/>
                </a:cxn>
                <a:cxn ang="0">
                  <a:pos x="T12" y="T13"/>
                </a:cxn>
              </a:cxnLst>
              <a:rect l="0" t="0" r="r" b="b"/>
              <a:pathLst>
                <a:path w="74" h="49">
                  <a:moveTo>
                    <a:pt x="71" y="39"/>
                  </a:moveTo>
                  <a:lnTo>
                    <a:pt x="74" y="13"/>
                  </a:lnTo>
                  <a:lnTo>
                    <a:pt x="50" y="0"/>
                  </a:lnTo>
                  <a:lnTo>
                    <a:pt x="17" y="0"/>
                  </a:lnTo>
                  <a:lnTo>
                    <a:pt x="0" y="10"/>
                  </a:lnTo>
                  <a:lnTo>
                    <a:pt x="44" y="49"/>
                  </a:lnTo>
                  <a:lnTo>
                    <a:pt x="71" y="39"/>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71" name="Freeform 210"/>
            <p:cNvSpPr>
              <a:spLocks/>
            </p:cNvSpPr>
            <p:nvPr/>
          </p:nvSpPr>
          <p:spPr bwMode="auto">
            <a:xfrm>
              <a:off x="8572130" y="5501957"/>
              <a:ext cx="12751" cy="6389"/>
            </a:xfrm>
            <a:custGeom>
              <a:avLst/>
              <a:gdLst>
                <a:gd name="T0" fmla="*/ 0 w 60"/>
                <a:gd name="T1" fmla="*/ 30 h 36"/>
                <a:gd name="T2" fmla="*/ 30 w 60"/>
                <a:gd name="T3" fmla="*/ 36 h 36"/>
                <a:gd name="T4" fmla="*/ 60 w 60"/>
                <a:gd name="T5" fmla="*/ 19 h 36"/>
                <a:gd name="T6" fmla="*/ 60 w 60"/>
                <a:gd name="T7" fmla="*/ 3 h 36"/>
                <a:gd name="T8" fmla="*/ 27 w 60"/>
                <a:gd name="T9" fmla="*/ 0 h 36"/>
                <a:gd name="T10" fmla="*/ 0 w 60"/>
                <a:gd name="T11" fmla="*/ 30 h 36"/>
              </a:gdLst>
              <a:ahLst/>
              <a:cxnLst>
                <a:cxn ang="0">
                  <a:pos x="T0" y="T1"/>
                </a:cxn>
                <a:cxn ang="0">
                  <a:pos x="T2" y="T3"/>
                </a:cxn>
                <a:cxn ang="0">
                  <a:pos x="T4" y="T5"/>
                </a:cxn>
                <a:cxn ang="0">
                  <a:pos x="T6" y="T7"/>
                </a:cxn>
                <a:cxn ang="0">
                  <a:pos x="T8" y="T9"/>
                </a:cxn>
                <a:cxn ang="0">
                  <a:pos x="T10" y="T11"/>
                </a:cxn>
              </a:cxnLst>
              <a:rect l="0" t="0" r="r" b="b"/>
              <a:pathLst>
                <a:path w="60" h="36">
                  <a:moveTo>
                    <a:pt x="0" y="30"/>
                  </a:moveTo>
                  <a:lnTo>
                    <a:pt x="30" y="36"/>
                  </a:lnTo>
                  <a:lnTo>
                    <a:pt x="60" y="19"/>
                  </a:lnTo>
                  <a:lnTo>
                    <a:pt x="60" y="3"/>
                  </a:lnTo>
                  <a:lnTo>
                    <a:pt x="27" y="0"/>
                  </a:lnTo>
                  <a:lnTo>
                    <a:pt x="0" y="3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72" name="Freeform 211"/>
            <p:cNvSpPr>
              <a:spLocks/>
            </p:cNvSpPr>
            <p:nvPr/>
          </p:nvSpPr>
          <p:spPr bwMode="auto">
            <a:xfrm>
              <a:off x="8545563" y="5501044"/>
              <a:ext cx="7438" cy="10952"/>
            </a:xfrm>
            <a:custGeom>
              <a:avLst/>
              <a:gdLst>
                <a:gd name="T0" fmla="*/ 37 w 37"/>
                <a:gd name="T1" fmla="*/ 24 h 57"/>
                <a:gd name="T2" fmla="*/ 0 w 37"/>
                <a:gd name="T3" fmla="*/ 0 h 57"/>
                <a:gd name="T4" fmla="*/ 0 w 37"/>
                <a:gd name="T5" fmla="*/ 37 h 57"/>
                <a:gd name="T6" fmla="*/ 7 w 37"/>
                <a:gd name="T7" fmla="*/ 57 h 57"/>
                <a:gd name="T8" fmla="*/ 37 w 37"/>
                <a:gd name="T9" fmla="*/ 24 h 57"/>
              </a:gdLst>
              <a:ahLst/>
              <a:cxnLst>
                <a:cxn ang="0">
                  <a:pos x="T0" y="T1"/>
                </a:cxn>
                <a:cxn ang="0">
                  <a:pos x="T2" y="T3"/>
                </a:cxn>
                <a:cxn ang="0">
                  <a:pos x="T4" y="T5"/>
                </a:cxn>
                <a:cxn ang="0">
                  <a:pos x="T6" y="T7"/>
                </a:cxn>
                <a:cxn ang="0">
                  <a:pos x="T8" y="T9"/>
                </a:cxn>
              </a:cxnLst>
              <a:rect l="0" t="0" r="r" b="b"/>
              <a:pathLst>
                <a:path w="37" h="57">
                  <a:moveTo>
                    <a:pt x="37" y="24"/>
                  </a:moveTo>
                  <a:lnTo>
                    <a:pt x="0" y="0"/>
                  </a:lnTo>
                  <a:lnTo>
                    <a:pt x="0" y="37"/>
                  </a:lnTo>
                  <a:lnTo>
                    <a:pt x="7" y="57"/>
                  </a:lnTo>
                  <a:lnTo>
                    <a:pt x="37" y="24"/>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73" name="Freeform 212"/>
            <p:cNvSpPr>
              <a:spLocks/>
            </p:cNvSpPr>
            <p:nvPr/>
          </p:nvSpPr>
          <p:spPr bwMode="auto">
            <a:xfrm>
              <a:off x="8557252" y="5522037"/>
              <a:ext cx="13814" cy="14603"/>
            </a:xfrm>
            <a:custGeom>
              <a:avLst/>
              <a:gdLst>
                <a:gd name="T0" fmla="*/ 50 w 62"/>
                <a:gd name="T1" fmla="*/ 67 h 83"/>
                <a:gd name="T2" fmla="*/ 62 w 62"/>
                <a:gd name="T3" fmla="*/ 40 h 83"/>
                <a:gd name="T4" fmla="*/ 56 w 62"/>
                <a:gd name="T5" fmla="*/ 0 h 83"/>
                <a:gd name="T6" fmla="*/ 12 w 62"/>
                <a:gd name="T7" fmla="*/ 18 h 83"/>
                <a:gd name="T8" fmla="*/ 0 w 62"/>
                <a:gd name="T9" fmla="*/ 54 h 83"/>
                <a:gd name="T10" fmla="*/ 27 w 62"/>
                <a:gd name="T11" fmla="*/ 83 h 83"/>
                <a:gd name="T12" fmla="*/ 50 w 62"/>
                <a:gd name="T13" fmla="*/ 67 h 83"/>
              </a:gdLst>
              <a:ahLst/>
              <a:cxnLst>
                <a:cxn ang="0">
                  <a:pos x="T0" y="T1"/>
                </a:cxn>
                <a:cxn ang="0">
                  <a:pos x="T2" y="T3"/>
                </a:cxn>
                <a:cxn ang="0">
                  <a:pos x="T4" y="T5"/>
                </a:cxn>
                <a:cxn ang="0">
                  <a:pos x="T6" y="T7"/>
                </a:cxn>
                <a:cxn ang="0">
                  <a:pos x="T8" y="T9"/>
                </a:cxn>
                <a:cxn ang="0">
                  <a:pos x="T10" y="T11"/>
                </a:cxn>
                <a:cxn ang="0">
                  <a:pos x="T12" y="T13"/>
                </a:cxn>
              </a:cxnLst>
              <a:rect l="0" t="0" r="r" b="b"/>
              <a:pathLst>
                <a:path w="62" h="83">
                  <a:moveTo>
                    <a:pt x="50" y="67"/>
                  </a:moveTo>
                  <a:lnTo>
                    <a:pt x="62" y="40"/>
                  </a:lnTo>
                  <a:lnTo>
                    <a:pt x="56" y="0"/>
                  </a:lnTo>
                  <a:lnTo>
                    <a:pt x="12" y="18"/>
                  </a:lnTo>
                  <a:lnTo>
                    <a:pt x="0" y="54"/>
                  </a:lnTo>
                  <a:lnTo>
                    <a:pt x="27" y="83"/>
                  </a:lnTo>
                  <a:lnTo>
                    <a:pt x="50" y="67"/>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74" name="Freeform 213"/>
            <p:cNvSpPr>
              <a:spLocks/>
            </p:cNvSpPr>
            <p:nvPr/>
          </p:nvSpPr>
          <p:spPr bwMode="auto">
            <a:xfrm>
              <a:off x="8576380" y="5518386"/>
              <a:ext cx="15939" cy="20992"/>
            </a:xfrm>
            <a:custGeom>
              <a:avLst/>
              <a:gdLst>
                <a:gd name="T0" fmla="*/ 77 w 77"/>
                <a:gd name="T1" fmla="*/ 62 h 119"/>
                <a:gd name="T2" fmla="*/ 74 w 77"/>
                <a:gd name="T3" fmla="*/ 13 h 119"/>
                <a:gd name="T4" fmla="*/ 57 w 77"/>
                <a:gd name="T5" fmla="*/ 0 h 119"/>
                <a:gd name="T6" fmla="*/ 17 w 77"/>
                <a:gd name="T7" fmla="*/ 13 h 119"/>
                <a:gd name="T8" fmla="*/ 0 w 77"/>
                <a:gd name="T9" fmla="*/ 63 h 119"/>
                <a:gd name="T10" fmla="*/ 28 w 77"/>
                <a:gd name="T11" fmla="*/ 119 h 119"/>
                <a:gd name="T12" fmla="*/ 45 w 77"/>
                <a:gd name="T13" fmla="*/ 109 h 119"/>
                <a:gd name="T14" fmla="*/ 77 w 77"/>
                <a:gd name="T15" fmla="*/ 62 h 1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119">
                  <a:moveTo>
                    <a:pt x="77" y="62"/>
                  </a:moveTo>
                  <a:lnTo>
                    <a:pt x="74" y="13"/>
                  </a:lnTo>
                  <a:lnTo>
                    <a:pt x="57" y="0"/>
                  </a:lnTo>
                  <a:lnTo>
                    <a:pt x="17" y="13"/>
                  </a:lnTo>
                  <a:lnTo>
                    <a:pt x="0" y="63"/>
                  </a:lnTo>
                  <a:lnTo>
                    <a:pt x="28" y="119"/>
                  </a:lnTo>
                  <a:lnTo>
                    <a:pt x="45" y="109"/>
                  </a:lnTo>
                  <a:lnTo>
                    <a:pt x="77" y="62"/>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75" name="Freeform 214"/>
            <p:cNvSpPr>
              <a:spLocks/>
            </p:cNvSpPr>
            <p:nvPr/>
          </p:nvSpPr>
          <p:spPr bwMode="auto">
            <a:xfrm>
              <a:off x="8567879" y="5543941"/>
              <a:ext cx="9564" cy="13690"/>
            </a:xfrm>
            <a:custGeom>
              <a:avLst/>
              <a:gdLst>
                <a:gd name="T0" fmla="*/ 38 w 47"/>
                <a:gd name="T1" fmla="*/ 74 h 74"/>
                <a:gd name="T2" fmla="*/ 47 w 47"/>
                <a:gd name="T3" fmla="*/ 34 h 74"/>
                <a:gd name="T4" fmla="*/ 36 w 47"/>
                <a:gd name="T5" fmla="*/ 0 h 74"/>
                <a:gd name="T6" fmla="*/ 0 w 47"/>
                <a:gd name="T7" fmla="*/ 11 h 74"/>
                <a:gd name="T8" fmla="*/ 0 w 47"/>
                <a:gd name="T9" fmla="*/ 35 h 74"/>
                <a:gd name="T10" fmla="*/ 38 w 47"/>
                <a:gd name="T11" fmla="*/ 74 h 74"/>
              </a:gdLst>
              <a:ahLst/>
              <a:cxnLst>
                <a:cxn ang="0">
                  <a:pos x="T0" y="T1"/>
                </a:cxn>
                <a:cxn ang="0">
                  <a:pos x="T2" y="T3"/>
                </a:cxn>
                <a:cxn ang="0">
                  <a:pos x="T4" y="T5"/>
                </a:cxn>
                <a:cxn ang="0">
                  <a:pos x="T6" y="T7"/>
                </a:cxn>
                <a:cxn ang="0">
                  <a:pos x="T8" y="T9"/>
                </a:cxn>
                <a:cxn ang="0">
                  <a:pos x="T10" y="T11"/>
                </a:cxn>
              </a:cxnLst>
              <a:rect l="0" t="0" r="r" b="b"/>
              <a:pathLst>
                <a:path w="47" h="74">
                  <a:moveTo>
                    <a:pt x="38" y="74"/>
                  </a:moveTo>
                  <a:lnTo>
                    <a:pt x="47" y="34"/>
                  </a:lnTo>
                  <a:lnTo>
                    <a:pt x="36" y="0"/>
                  </a:lnTo>
                  <a:lnTo>
                    <a:pt x="0" y="11"/>
                  </a:lnTo>
                  <a:lnTo>
                    <a:pt x="0" y="35"/>
                  </a:lnTo>
                  <a:lnTo>
                    <a:pt x="38" y="74"/>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76" name="Freeform 215"/>
            <p:cNvSpPr>
              <a:spLocks/>
            </p:cNvSpPr>
            <p:nvPr/>
          </p:nvSpPr>
          <p:spPr bwMode="auto">
            <a:xfrm>
              <a:off x="8599757" y="5532076"/>
              <a:ext cx="19127" cy="18254"/>
            </a:xfrm>
            <a:custGeom>
              <a:avLst/>
              <a:gdLst>
                <a:gd name="T0" fmla="*/ 53 w 90"/>
                <a:gd name="T1" fmla="*/ 40 h 97"/>
                <a:gd name="T2" fmla="*/ 7 w 90"/>
                <a:gd name="T3" fmla="*/ 63 h 97"/>
                <a:gd name="T4" fmla="*/ 0 w 90"/>
                <a:gd name="T5" fmla="*/ 97 h 97"/>
                <a:gd name="T6" fmla="*/ 44 w 90"/>
                <a:gd name="T7" fmla="*/ 83 h 97"/>
                <a:gd name="T8" fmla="*/ 70 w 90"/>
                <a:gd name="T9" fmla="*/ 53 h 97"/>
                <a:gd name="T10" fmla="*/ 76 w 90"/>
                <a:gd name="T11" fmla="*/ 13 h 97"/>
                <a:gd name="T12" fmla="*/ 90 w 90"/>
                <a:gd name="T13" fmla="*/ 0 h 97"/>
                <a:gd name="T14" fmla="*/ 56 w 90"/>
                <a:gd name="T15" fmla="*/ 3 h 97"/>
                <a:gd name="T16" fmla="*/ 53 w 90"/>
                <a:gd name="T17" fmla="*/ 4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97">
                  <a:moveTo>
                    <a:pt x="53" y="40"/>
                  </a:moveTo>
                  <a:lnTo>
                    <a:pt x="7" y="63"/>
                  </a:lnTo>
                  <a:lnTo>
                    <a:pt x="0" y="97"/>
                  </a:lnTo>
                  <a:lnTo>
                    <a:pt x="44" y="83"/>
                  </a:lnTo>
                  <a:lnTo>
                    <a:pt x="70" y="53"/>
                  </a:lnTo>
                  <a:lnTo>
                    <a:pt x="76" y="13"/>
                  </a:lnTo>
                  <a:lnTo>
                    <a:pt x="90" y="0"/>
                  </a:lnTo>
                  <a:lnTo>
                    <a:pt x="56" y="3"/>
                  </a:lnTo>
                  <a:lnTo>
                    <a:pt x="53" y="4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77" name="Freeform 216"/>
            <p:cNvSpPr>
              <a:spLocks/>
            </p:cNvSpPr>
            <p:nvPr/>
          </p:nvSpPr>
          <p:spPr bwMode="auto">
            <a:xfrm>
              <a:off x="8572130" y="5572234"/>
              <a:ext cx="12751" cy="12777"/>
            </a:xfrm>
            <a:custGeom>
              <a:avLst/>
              <a:gdLst>
                <a:gd name="T0" fmla="*/ 61 w 61"/>
                <a:gd name="T1" fmla="*/ 44 h 71"/>
                <a:gd name="T2" fmla="*/ 27 w 61"/>
                <a:gd name="T3" fmla="*/ 0 h 71"/>
                <a:gd name="T4" fmla="*/ 0 w 61"/>
                <a:gd name="T5" fmla="*/ 8 h 71"/>
                <a:gd name="T6" fmla="*/ 1 w 61"/>
                <a:gd name="T7" fmla="*/ 24 h 71"/>
                <a:gd name="T8" fmla="*/ 20 w 61"/>
                <a:gd name="T9" fmla="*/ 20 h 71"/>
                <a:gd name="T10" fmla="*/ 34 w 61"/>
                <a:gd name="T11" fmla="*/ 34 h 71"/>
                <a:gd name="T12" fmla="*/ 28 w 61"/>
                <a:gd name="T13" fmla="*/ 71 h 71"/>
                <a:gd name="T14" fmla="*/ 61 w 61"/>
                <a:gd name="T15" fmla="*/ 44 h 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71">
                  <a:moveTo>
                    <a:pt x="61" y="44"/>
                  </a:moveTo>
                  <a:lnTo>
                    <a:pt x="27" y="0"/>
                  </a:lnTo>
                  <a:lnTo>
                    <a:pt x="0" y="8"/>
                  </a:lnTo>
                  <a:lnTo>
                    <a:pt x="1" y="24"/>
                  </a:lnTo>
                  <a:lnTo>
                    <a:pt x="20" y="20"/>
                  </a:lnTo>
                  <a:lnTo>
                    <a:pt x="34" y="34"/>
                  </a:lnTo>
                  <a:lnTo>
                    <a:pt x="28" y="71"/>
                  </a:lnTo>
                  <a:lnTo>
                    <a:pt x="61" y="44"/>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78" name="Freeform 217"/>
            <p:cNvSpPr>
              <a:spLocks/>
            </p:cNvSpPr>
            <p:nvPr/>
          </p:nvSpPr>
          <p:spPr bwMode="auto">
            <a:xfrm>
              <a:off x="8633760" y="5558544"/>
              <a:ext cx="7438" cy="8215"/>
            </a:xfrm>
            <a:custGeom>
              <a:avLst/>
              <a:gdLst>
                <a:gd name="T0" fmla="*/ 0 w 36"/>
                <a:gd name="T1" fmla="*/ 30 h 45"/>
                <a:gd name="T2" fmla="*/ 10 w 36"/>
                <a:gd name="T3" fmla="*/ 45 h 45"/>
                <a:gd name="T4" fmla="*/ 36 w 36"/>
                <a:gd name="T5" fmla="*/ 5 h 45"/>
                <a:gd name="T6" fmla="*/ 23 w 36"/>
                <a:gd name="T7" fmla="*/ 0 h 45"/>
                <a:gd name="T8" fmla="*/ 0 w 36"/>
                <a:gd name="T9" fmla="*/ 30 h 45"/>
              </a:gdLst>
              <a:ahLst/>
              <a:cxnLst>
                <a:cxn ang="0">
                  <a:pos x="T0" y="T1"/>
                </a:cxn>
                <a:cxn ang="0">
                  <a:pos x="T2" y="T3"/>
                </a:cxn>
                <a:cxn ang="0">
                  <a:pos x="T4" y="T5"/>
                </a:cxn>
                <a:cxn ang="0">
                  <a:pos x="T6" y="T7"/>
                </a:cxn>
                <a:cxn ang="0">
                  <a:pos x="T8" y="T9"/>
                </a:cxn>
              </a:cxnLst>
              <a:rect l="0" t="0" r="r" b="b"/>
              <a:pathLst>
                <a:path w="36" h="45">
                  <a:moveTo>
                    <a:pt x="0" y="30"/>
                  </a:moveTo>
                  <a:lnTo>
                    <a:pt x="10" y="45"/>
                  </a:lnTo>
                  <a:lnTo>
                    <a:pt x="36" y="5"/>
                  </a:lnTo>
                  <a:lnTo>
                    <a:pt x="23" y="0"/>
                  </a:lnTo>
                  <a:lnTo>
                    <a:pt x="0" y="3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79" name="Freeform 218"/>
            <p:cNvSpPr>
              <a:spLocks/>
            </p:cNvSpPr>
            <p:nvPr/>
          </p:nvSpPr>
          <p:spPr bwMode="auto">
            <a:xfrm>
              <a:off x="8455242" y="5622433"/>
              <a:ext cx="181706" cy="53849"/>
            </a:xfrm>
            <a:custGeom>
              <a:avLst/>
              <a:gdLst>
                <a:gd name="T0" fmla="*/ 828 w 854"/>
                <a:gd name="T1" fmla="*/ 123 h 296"/>
                <a:gd name="T2" fmla="*/ 811 w 854"/>
                <a:gd name="T3" fmla="*/ 170 h 296"/>
                <a:gd name="T4" fmla="*/ 751 w 854"/>
                <a:gd name="T5" fmla="*/ 170 h 296"/>
                <a:gd name="T6" fmla="*/ 705 w 854"/>
                <a:gd name="T7" fmla="*/ 183 h 296"/>
                <a:gd name="T8" fmla="*/ 684 w 854"/>
                <a:gd name="T9" fmla="*/ 131 h 296"/>
                <a:gd name="T10" fmla="*/ 664 w 854"/>
                <a:gd name="T11" fmla="*/ 104 h 296"/>
                <a:gd name="T12" fmla="*/ 604 w 854"/>
                <a:gd name="T13" fmla="*/ 125 h 296"/>
                <a:gd name="T14" fmla="*/ 518 w 854"/>
                <a:gd name="T15" fmla="*/ 125 h 296"/>
                <a:gd name="T16" fmla="*/ 474 w 854"/>
                <a:gd name="T17" fmla="*/ 96 h 296"/>
                <a:gd name="T18" fmla="*/ 431 w 854"/>
                <a:gd name="T19" fmla="*/ 100 h 296"/>
                <a:gd name="T20" fmla="*/ 347 w 854"/>
                <a:gd name="T21" fmla="*/ 124 h 296"/>
                <a:gd name="T22" fmla="*/ 271 w 854"/>
                <a:gd name="T23" fmla="*/ 134 h 296"/>
                <a:gd name="T24" fmla="*/ 234 w 854"/>
                <a:gd name="T25" fmla="*/ 98 h 296"/>
                <a:gd name="T26" fmla="*/ 190 w 854"/>
                <a:gd name="T27" fmla="*/ 75 h 296"/>
                <a:gd name="T28" fmla="*/ 210 w 854"/>
                <a:gd name="T29" fmla="*/ 35 h 296"/>
                <a:gd name="T30" fmla="*/ 150 w 854"/>
                <a:gd name="T31" fmla="*/ 33 h 296"/>
                <a:gd name="T32" fmla="*/ 97 w 854"/>
                <a:gd name="T33" fmla="*/ 43 h 296"/>
                <a:gd name="T34" fmla="*/ 67 w 854"/>
                <a:gd name="T35" fmla="*/ 0 h 296"/>
                <a:gd name="T36" fmla="*/ 80 w 854"/>
                <a:gd name="T37" fmla="*/ 56 h 296"/>
                <a:gd name="T38" fmla="*/ 47 w 854"/>
                <a:gd name="T39" fmla="*/ 61 h 296"/>
                <a:gd name="T40" fmla="*/ 0 w 854"/>
                <a:gd name="T41" fmla="*/ 17 h 296"/>
                <a:gd name="T42" fmla="*/ 4 w 854"/>
                <a:gd name="T43" fmla="*/ 57 h 296"/>
                <a:gd name="T44" fmla="*/ 18 w 854"/>
                <a:gd name="T45" fmla="*/ 116 h 296"/>
                <a:gd name="T46" fmla="*/ 48 w 854"/>
                <a:gd name="T47" fmla="*/ 183 h 296"/>
                <a:gd name="T48" fmla="*/ 115 w 854"/>
                <a:gd name="T49" fmla="*/ 155 h 296"/>
                <a:gd name="T50" fmla="*/ 195 w 854"/>
                <a:gd name="T51" fmla="*/ 195 h 296"/>
                <a:gd name="T52" fmla="*/ 268 w 854"/>
                <a:gd name="T53" fmla="*/ 201 h 296"/>
                <a:gd name="T54" fmla="*/ 335 w 854"/>
                <a:gd name="T55" fmla="*/ 200 h 296"/>
                <a:gd name="T56" fmla="*/ 402 w 854"/>
                <a:gd name="T57" fmla="*/ 256 h 296"/>
                <a:gd name="T58" fmla="*/ 402 w 854"/>
                <a:gd name="T59" fmla="*/ 296 h 296"/>
                <a:gd name="T60" fmla="*/ 469 w 854"/>
                <a:gd name="T61" fmla="*/ 286 h 296"/>
                <a:gd name="T62" fmla="*/ 526 w 854"/>
                <a:gd name="T63" fmla="*/ 246 h 296"/>
                <a:gd name="T64" fmla="*/ 618 w 854"/>
                <a:gd name="T65" fmla="*/ 258 h 296"/>
                <a:gd name="T66" fmla="*/ 712 w 854"/>
                <a:gd name="T67" fmla="*/ 260 h 296"/>
                <a:gd name="T68" fmla="*/ 775 w 854"/>
                <a:gd name="T69" fmla="*/ 237 h 296"/>
                <a:gd name="T70" fmla="*/ 822 w 854"/>
                <a:gd name="T71" fmla="*/ 239 h 296"/>
                <a:gd name="T72" fmla="*/ 851 w 854"/>
                <a:gd name="T73" fmla="*/ 182 h 296"/>
                <a:gd name="T74" fmla="*/ 838 w 854"/>
                <a:gd name="T75" fmla="*/ 143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54" h="296">
                  <a:moveTo>
                    <a:pt x="841" y="116"/>
                  </a:moveTo>
                  <a:lnTo>
                    <a:pt x="828" y="123"/>
                  </a:lnTo>
                  <a:lnTo>
                    <a:pt x="824" y="146"/>
                  </a:lnTo>
                  <a:lnTo>
                    <a:pt x="811" y="170"/>
                  </a:lnTo>
                  <a:lnTo>
                    <a:pt x="774" y="160"/>
                  </a:lnTo>
                  <a:lnTo>
                    <a:pt x="751" y="170"/>
                  </a:lnTo>
                  <a:lnTo>
                    <a:pt x="728" y="193"/>
                  </a:lnTo>
                  <a:lnTo>
                    <a:pt x="705" y="183"/>
                  </a:lnTo>
                  <a:lnTo>
                    <a:pt x="691" y="157"/>
                  </a:lnTo>
                  <a:lnTo>
                    <a:pt x="684" y="131"/>
                  </a:lnTo>
                  <a:lnTo>
                    <a:pt x="691" y="111"/>
                  </a:lnTo>
                  <a:lnTo>
                    <a:pt x="664" y="104"/>
                  </a:lnTo>
                  <a:lnTo>
                    <a:pt x="634" y="124"/>
                  </a:lnTo>
                  <a:lnTo>
                    <a:pt x="604" y="125"/>
                  </a:lnTo>
                  <a:lnTo>
                    <a:pt x="574" y="108"/>
                  </a:lnTo>
                  <a:lnTo>
                    <a:pt x="518" y="125"/>
                  </a:lnTo>
                  <a:lnTo>
                    <a:pt x="491" y="123"/>
                  </a:lnTo>
                  <a:lnTo>
                    <a:pt x="474" y="96"/>
                  </a:lnTo>
                  <a:lnTo>
                    <a:pt x="448" y="86"/>
                  </a:lnTo>
                  <a:lnTo>
                    <a:pt x="431" y="100"/>
                  </a:lnTo>
                  <a:lnTo>
                    <a:pt x="378" y="107"/>
                  </a:lnTo>
                  <a:lnTo>
                    <a:pt x="347" y="124"/>
                  </a:lnTo>
                  <a:lnTo>
                    <a:pt x="294" y="124"/>
                  </a:lnTo>
                  <a:lnTo>
                    <a:pt x="271" y="134"/>
                  </a:lnTo>
                  <a:lnTo>
                    <a:pt x="247" y="95"/>
                  </a:lnTo>
                  <a:lnTo>
                    <a:pt x="234" y="98"/>
                  </a:lnTo>
                  <a:lnTo>
                    <a:pt x="190" y="92"/>
                  </a:lnTo>
                  <a:lnTo>
                    <a:pt x="190" y="75"/>
                  </a:lnTo>
                  <a:lnTo>
                    <a:pt x="220" y="58"/>
                  </a:lnTo>
                  <a:lnTo>
                    <a:pt x="210" y="35"/>
                  </a:lnTo>
                  <a:lnTo>
                    <a:pt x="180" y="23"/>
                  </a:lnTo>
                  <a:lnTo>
                    <a:pt x="150" y="33"/>
                  </a:lnTo>
                  <a:lnTo>
                    <a:pt x="120" y="63"/>
                  </a:lnTo>
                  <a:lnTo>
                    <a:pt x="97" y="43"/>
                  </a:lnTo>
                  <a:lnTo>
                    <a:pt x="90" y="0"/>
                  </a:lnTo>
                  <a:lnTo>
                    <a:pt x="67" y="0"/>
                  </a:lnTo>
                  <a:lnTo>
                    <a:pt x="53" y="30"/>
                  </a:lnTo>
                  <a:lnTo>
                    <a:pt x="80" y="56"/>
                  </a:lnTo>
                  <a:lnTo>
                    <a:pt x="64" y="73"/>
                  </a:lnTo>
                  <a:lnTo>
                    <a:pt x="47" y="61"/>
                  </a:lnTo>
                  <a:lnTo>
                    <a:pt x="23" y="27"/>
                  </a:lnTo>
                  <a:lnTo>
                    <a:pt x="0" y="17"/>
                  </a:lnTo>
                  <a:lnTo>
                    <a:pt x="6" y="37"/>
                  </a:lnTo>
                  <a:lnTo>
                    <a:pt x="4" y="57"/>
                  </a:lnTo>
                  <a:lnTo>
                    <a:pt x="21" y="84"/>
                  </a:lnTo>
                  <a:lnTo>
                    <a:pt x="18" y="116"/>
                  </a:lnTo>
                  <a:lnTo>
                    <a:pt x="24" y="150"/>
                  </a:lnTo>
                  <a:lnTo>
                    <a:pt x="48" y="183"/>
                  </a:lnTo>
                  <a:lnTo>
                    <a:pt x="84" y="170"/>
                  </a:lnTo>
                  <a:lnTo>
                    <a:pt x="115" y="155"/>
                  </a:lnTo>
                  <a:lnTo>
                    <a:pt x="165" y="169"/>
                  </a:lnTo>
                  <a:lnTo>
                    <a:pt x="195" y="195"/>
                  </a:lnTo>
                  <a:lnTo>
                    <a:pt x="235" y="191"/>
                  </a:lnTo>
                  <a:lnTo>
                    <a:pt x="268" y="201"/>
                  </a:lnTo>
                  <a:lnTo>
                    <a:pt x="305" y="211"/>
                  </a:lnTo>
                  <a:lnTo>
                    <a:pt x="335" y="200"/>
                  </a:lnTo>
                  <a:lnTo>
                    <a:pt x="375" y="227"/>
                  </a:lnTo>
                  <a:lnTo>
                    <a:pt x="402" y="256"/>
                  </a:lnTo>
                  <a:lnTo>
                    <a:pt x="389" y="289"/>
                  </a:lnTo>
                  <a:lnTo>
                    <a:pt x="402" y="296"/>
                  </a:lnTo>
                  <a:lnTo>
                    <a:pt x="419" y="286"/>
                  </a:lnTo>
                  <a:lnTo>
                    <a:pt x="469" y="286"/>
                  </a:lnTo>
                  <a:lnTo>
                    <a:pt x="492" y="276"/>
                  </a:lnTo>
                  <a:lnTo>
                    <a:pt x="526" y="246"/>
                  </a:lnTo>
                  <a:lnTo>
                    <a:pt x="583" y="244"/>
                  </a:lnTo>
                  <a:lnTo>
                    <a:pt x="618" y="258"/>
                  </a:lnTo>
                  <a:lnTo>
                    <a:pt x="662" y="243"/>
                  </a:lnTo>
                  <a:lnTo>
                    <a:pt x="712" y="260"/>
                  </a:lnTo>
                  <a:lnTo>
                    <a:pt x="739" y="257"/>
                  </a:lnTo>
                  <a:lnTo>
                    <a:pt x="775" y="237"/>
                  </a:lnTo>
                  <a:lnTo>
                    <a:pt x="795" y="252"/>
                  </a:lnTo>
                  <a:lnTo>
                    <a:pt x="822" y="239"/>
                  </a:lnTo>
                  <a:lnTo>
                    <a:pt x="844" y="205"/>
                  </a:lnTo>
                  <a:lnTo>
                    <a:pt x="851" y="182"/>
                  </a:lnTo>
                  <a:lnTo>
                    <a:pt x="854" y="169"/>
                  </a:lnTo>
                  <a:lnTo>
                    <a:pt x="838" y="143"/>
                  </a:lnTo>
                  <a:lnTo>
                    <a:pt x="841" y="116"/>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80" name="Freeform 219"/>
            <p:cNvSpPr>
              <a:spLocks/>
            </p:cNvSpPr>
            <p:nvPr/>
          </p:nvSpPr>
          <p:spPr bwMode="auto">
            <a:xfrm>
              <a:off x="8672014" y="5636123"/>
              <a:ext cx="9564" cy="10952"/>
            </a:xfrm>
            <a:custGeom>
              <a:avLst/>
              <a:gdLst>
                <a:gd name="T0" fmla="*/ 27 w 47"/>
                <a:gd name="T1" fmla="*/ 17 h 60"/>
                <a:gd name="T2" fmla="*/ 13 w 47"/>
                <a:gd name="T3" fmla="*/ 7 h 60"/>
                <a:gd name="T4" fmla="*/ 0 w 47"/>
                <a:gd name="T5" fmla="*/ 37 h 60"/>
                <a:gd name="T6" fmla="*/ 7 w 47"/>
                <a:gd name="T7" fmla="*/ 60 h 60"/>
                <a:gd name="T8" fmla="*/ 47 w 47"/>
                <a:gd name="T9" fmla="*/ 20 h 60"/>
                <a:gd name="T10" fmla="*/ 44 w 47"/>
                <a:gd name="T11" fmla="*/ 0 h 60"/>
                <a:gd name="T12" fmla="*/ 27 w 47"/>
                <a:gd name="T13" fmla="*/ 17 h 60"/>
              </a:gdLst>
              <a:ahLst/>
              <a:cxnLst>
                <a:cxn ang="0">
                  <a:pos x="T0" y="T1"/>
                </a:cxn>
                <a:cxn ang="0">
                  <a:pos x="T2" y="T3"/>
                </a:cxn>
                <a:cxn ang="0">
                  <a:pos x="T4" y="T5"/>
                </a:cxn>
                <a:cxn ang="0">
                  <a:pos x="T6" y="T7"/>
                </a:cxn>
                <a:cxn ang="0">
                  <a:pos x="T8" y="T9"/>
                </a:cxn>
                <a:cxn ang="0">
                  <a:pos x="T10" y="T11"/>
                </a:cxn>
                <a:cxn ang="0">
                  <a:pos x="T12" y="T13"/>
                </a:cxn>
              </a:cxnLst>
              <a:rect l="0" t="0" r="r" b="b"/>
              <a:pathLst>
                <a:path w="47" h="60">
                  <a:moveTo>
                    <a:pt x="27" y="17"/>
                  </a:moveTo>
                  <a:lnTo>
                    <a:pt x="13" y="7"/>
                  </a:lnTo>
                  <a:lnTo>
                    <a:pt x="0" y="37"/>
                  </a:lnTo>
                  <a:lnTo>
                    <a:pt x="7" y="60"/>
                  </a:lnTo>
                  <a:lnTo>
                    <a:pt x="47" y="20"/>
                  </a:lnTo>
                  <a:lnTo>
                    <a:pt x="44" y="0"/>
                  </a:lnTo>
                  <a:lnTo>
                    <a:pt x="27" y="17"/>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81" name="Freeform 220"/>
            <p:cNvSpPr>
              <a:spLocks/>
            </p:cNvSpPr>
            <p:nvPr/>
          </p:nvSpPr>
          <p:spPr bwMode="auto">
            <a:xfrm>
              <a:off x="8686890" y="5604179"/>
              <a:ext cx="11689" cy="33770"/>
            </a:xfrm>
            <a:custGeom>
              <a:avLst/>
              <a:gdLst>
                <a:gd name="T0" fmla="*/ 30 w 57"/>
                <a:gd name="T1" fmla="*/ 63 h 186"/>
                <a:gd name="T2" fmla="*/ 30 w 57"/>
                <a:gd name="T3" fmla="*/ 37 h 186"/>
                <a:gd name="T4" fmla="*/ 46 w 57"/>
                <a:gd name="T5" fmla="*/ 27 h 186"/>
                <a:gd name="T6" fmla="*/ 19 w 57"/>
                <a:gd name="T7" fmla="*/ 0 h 186"/>
                <a:gd name="T8" fmla="*/ 26 w 57"/>
                <a:gd name="T9" fmla="*/ 27 h 186"/>
                <a:gd name="T10" fmla="*/ 10 w 57"/>
                <a:gd name="T11" fmla="*/ 50 h 186"/>
                <a:gd name="T12" fmla="*/ 10 w 57"/>
                <a:gd name="T13" fmla="*/ 74 h 186"/>
                <a:gd name="T14" fmla="*/ 4 w 57"/>
                <a:gd name="T15" fmla="*/ 96 h 186"/>
                <a:gd name="T16" fmla="*/ 0 w 57"/>
                <a:gd name="T17" fmla="*/ 116 h 186"/>
                <a:gd name="T18" fmla="*/ 24 w 57"/>
                <a:gd name="T19" fmla="*/ 140 h 186"/>
                <a:gd name="T20" fmla="*/ 5 w 57"/>
                <a:gd name="T21" fmla="*/ 176 h 186"/>
                <a:gd name="T22" fmla="*/ 8 w 57"/>
                <a:gd name="T23" fmla="*/ 186 h 186"/>
                <a:gd name="T24" fmla="*/ 38 w 57"/>
                <a:gd name="T25" fmla="*/ 176 h 186"/>
                <a:gd name="T26" fmla="*/ 57 w 57"/>
                <a:gd name="T27" fmla="*/ 126 h 186"/>
                <a:gd name="T28" fmla="*/ 24 w 57"/>
                <a:gd name="T29" fmla="*/ 103 h 186"/>
                <a:gd name="T30" fmla="*/ 30 w 57"/>
                <a:gd name="T31" fmla="*/ 6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7" h="186">
                  <a:moveTo>
                    <a:pt x="30" y="63"/>
                  </a:moveTo>
                  <a:lnTo>
                    <a:pt x="30" y="37"/>
                  </a:lnTo>
                  <a:lnTo>
                    <a:pt x="46" y="27"/>
                  </a:lnTo>
                  <a:lnTo>
                    <a:pt x="19" y="0"/>
                  </a:lnTo>
                  <a:lnTo>
                    <a:pt x="26" y="27"/>
                  </a:lnTo>
                  <a:lnTo>
                    <a:pt x="10" y="50"/>
                  </a:lnTo>
                  <a:lnTo>
                    <a:pt x="10" y="74"/>
                  </a:lnTo>
                  <a:lnTo>
                    <a:pt x="4" y="96"/>
                  </a:lnTo>
                  <a:lnTo>
                    <a:pt x="0" y="116"/>
                  </a:lnTo>
                  <a:lnTo>
                    <a:pt x="24" y="140"/>
                  </a:lnTo>
                  <a:lnTo>
                    <a:pt x="5" y="176"/>
                  </a:lnTo>
                  <a:lnTo>
                    <a:pt x="8" y="186"/>
                  </a:lnTo>
                  <a:lnTo>
                    <a:pt x="38" y="176"/>
                  </a:lnTo>
                  <a:lnTo>
                    <a:pt x="57" y="126"/>
                  </a:lnTo>
                  <a:lnTo>
                    <a:pt x="24" y="103"/>
                  </a:lnTo>
                  <a:lnTo>
                    <a:pt x="30" y="63"/>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82" name="Freeform 221"/>
            <p:cNvSpPr>
              <a:spLocks/>
            </p:cNvSpPr>
            <p:nvPr/>
          </p:nvSpPr>
          <p:spPr bwMode="auto">
            <a:xfrm>
              <a:off x="8516874" y="5268307"/>
              <a:ext cx="14876" cy="14603"/>
            </a:xfrm>
            <a:custGeom>
              <a:avLst/>
              <a:gdLst>
                <a:gd name="T0" fmla="*/ 67 w 67"/>
                <a:gd name="T1" fmla="*/ 59 h 82"/>
                <a:gd name="T2" fmla="*/ 66 w 67"/>
                <a:gd name="T3" fmla="*/ 16 h 82"/>
                <a:gd name="T4" fmla="*/ 39 w 67"/>
                <a:gd name="T5" fmla="*/ 0 h 82"/>
                <a:gd name="T6" fmla="*/ 4 w 67"/>
                <a:gd name="T7" fmla="*/ 33 h 82"/>
                <a:gd name="T8" fmla="*/ 0 w 67"/>
                <a:gd name="T9" fmla="*/ 56 h 82"/>
                <a:gd name="T10" fmla="*/ 37 w 67"/>
                <a:gd name="T11" fmla="*/ 82 h 82"/>
                <a:gd name="T12" fmla="*/ 67 w 67"/>
                <a:gd name="T13" fmla="*/ 59 h 82"/>
              </a:gdLst>
              <a:ahLst/>
              <a:cxnLst>
                <a:cxn ang="0">
                  <a:pos x="T0" y="T1"/>
                </a:cxn>
                <a:cxn ang="0">
                  <a:pos x="T2" y="T3"/>
                </a:cxn>
                <a:cxn ang="0">
                  <a:pos x="T4" y="T5"/>
                </a:cxn>
                <a:cxn ang="0">
                  <a:pos x="T6" y="T7"/>
                </a:cxn>
                <a:cxn ang="0">
                  <a:pos x="T8" y="T9"/>
                </a:cxn>
                <a:cxn ang="0">
                  <a:pos x="T10" y="T11"/>
                </a:cxn>
                <a:cxn ang="0">
                  <a:pos x="T12" y="T13"/>
                </a:cxn>
              </a:cxnLst>
              <a:rect l="0" t="0" r="r" b="b"/>
              <a:pathLst>
                <a:path w="67" h="82">
                  <a:moveTo>
                    <a:pt x="67" y="59"/>
                  </a:moveTo>
                  <a:lnTo>
                    <a:pt x="66" y="16"/>
                  </a:lnTo>
                  <a:lnTo>
                    <a:pt x="39" y="0"/>
                  </a:lnTo>
                  <a:lnTo>
                    <a:pt x="4" y="33"/>
                  </a:lnTo>
                  <a:lnTo>
                    <a:pt x="0" y="56"/>
                  </a:lnTo>
                  <a:lnTo>
                    <a:pt x="37" y="82"/>
                  </a:lnTo>
                  <a:lnTo>
                    <a:pt x="67" y="59"/>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83" name="Freeform 222"/>
            <p:cNvSpPr>
              <a:spLocks/>
            </p:cNvSpPr>
            <p:nvPr/>
          </p:nvSpPr>
          <p:spPr bwMode="auto">
            <a:xfrm>
              <a:off x="8575317" y="5289299"/>
              <a:ext cx="17002" cy="8215"/>
            </a:xfrm>
            <a:custGeom>
              <a:avLst/>
              <a:gdLst>
                <a:gd name="T0" fmla="*/ 79 w 79"/>
                <a:gd name="T1" fmla="*/ 13 h 42"/>
                <a:gd name="T2" fmla="*/ 35 w 79"/>
                <a:gd name="T3" fmla="*/ 0 h 42"/>
                <a:gd name="T4" fmla="*/ 6 w 79"/>
                <a:gd name="T5" fmla="*/ 16 h 42"/>
                <a:gd name="T6" fmla="*/ 0 w 79"/>
                <a:gd name="T7" fmla="*/ 33 h 42"/>
                <a:gd name="T8" fmla="*/ 36 w 79"/>
                <a:gd name="T9" fmla="*/ 36 h 42"/>
                <a:gd name="T10" fmla="*/ 76 w 79"/>
                <a:gd name="T11" fmla="*/ 42 h 42"/>
                <a:gd name="T12" fmla="*/ 79 w 79"/>
                <a:gd name="T13" fmla="*/ 13 h 42"/>
              </a:gdLst>
              <a:ahLst/>
              <a:cxnLst>
                <a:cxn ang="0">
                  <a:pos x="T0" y="T1"/>
                </a:cxn>
                <a:cxn ang="0">
                  <a:pos x="T2" y="T3"/>
                </a:cxn>
                <a:cxn ang="0">
                  <a:pos x="T4" y="T5"/>
                </a:cxn>
                <a:cxn ang="0">
                  <a:pos x="T6" y="T7"/>
                </a:cxn>
                <a:cxn ang="0">
                  <a:pos x="T8" y="T9"/>
                </a:cxn>
                <a:cxn ang="0">
                  <a:pos x="T10" y="T11"/>
                </a:cxn>
                <a:cxn ang="0">
                  <a:pos x="T12" y="T13"/>
                </a:cxn>
              </a:cxnLst>
              <a:rect l="0" t="0" r="r" b="b"/>
              <a:pathLst>
                <a:path w="79" h="42">
                  <a:moveTo>
                    <a:pt x="79" y="13"/>
                  </a:moveTo>
                  <a:lnTo>
                    <a:pt x="35" y="0"/>
                  </a:lnTo>
                  <a:lnTo>
                    <a:pt x="6" y="16"/>
                  </a:lnTo>
                  <a:lnTo>
                    <a:pt x="0" y="33"/>
                  </a:lnTo>
                  <a:lnTo>
                    <a:pt x="36" y="36"/>
                  </a:lnTo>
                  <a:lnTo>
                    <a:pt x="76" y="42"/>
                  </a:lnTo>
                  <a:lnTo>
                    <a:pt x="79" y="13"/>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84" name="Freeform 223"/>
            <p:cNvSpPr>
              <a:spLocks/>
            </p:cNvSpPr>
            <p:nvPr/>
          </p:nvSpPr>
          <p:spPr bwMode="auto">
            <a:xfrm>
              <a:off x="8547689" y="5316680"/>
              <a:ext cx="29752" cy="26469"/>
            </a:xfrm>
            <a:custGeom>
              <a:avLst/>
              <a:gdLst>
                <a:gd name="T0" fmla="*/ 90 w 140"/>
                <a:gd name="T1" fmla="*/ 65 h 146"/>
                <a:gd name="T2" fmla="*/ 56 w 140"/>
                <a:gd name="T3" fmla="*/ 53 h 146"/>
                <a:gd name="T4" fmla="*/ 0 w 140"/>
                <a:gd name="T5" fmla="*/ 53 h 146"/>
                <a:gd name="T6" fmla="*/ 14 w 140"/>
                <a:gd name="T7" fmla="*/ 103 h 146"/>
                <a:gd name="T8" fmla="*/ 41 w 140"/>
                <a:gd name="T9" fmla="*/ 146 h 146"/>
                <a:gd name="T10" fmla="*/ 64 w 140"/>
                <a:gd name="T11" fmla="*/ 99 h 146"/>
                <a:gd name="T12" fmla="*/ 81 w 140"/>
                <a:gd name="T13" fmla="*/ 99 h 146"/>
                <a:gd name="T14" fmla="*/ 74 w 140"/>
                <a:gd name="T15" fmla="*/ 122 h 146"/>
                <a:gd name="T16" fmla="*/ 114 w 140"/>
                <a:gd name="T17" fmla="*/ 139 h 146"/>
                <a:gd name="T18" fmla="*/ 104 w 140"/>
                <a:gd name="T19" fmla="*/ 82 h 146"/>
                <a:gd name="T20" fmla="*/ 140 w 140"/>
                <a:gd name="T21" fmla="*/ 22 h 146"/>
                <a:gd name="T22" fmla="*/ 106 w 140"/>
                <a:gd name="T23" fmla="*/ 0 h 146"/>
                <a:gd name="T24" fmla="*/ 90 w 140"/>
                <a:gd name="T25" fmla="*/ 65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0" h="146">
                  <a:moveTo>
                    <a:pt x="90" y="65"/>
                  </a:moveTo>
                  <a:lnTo>
                    <a:pt x="56" y="53"/>
                  </a:lnTo>
                  <a:lnTo>
                    <a:pt x="0" y="53"/>
                  </a:lnTo>
                  <a:lnTo>
                    <a:pt x="14" y="103"/>
                  </a:lnTo>
                  <a:lnTo>
                    <a:pt x="41" y="146"/>
                  </a:lnTo>
                  <a:lnTo>
                    <a:pt x="64" y="99"/>
                  </a:lnTo>
                  <a:lnTo>
                    <a:pt x="81" y="99"/>
                  </a:lnTo>
                  <a:lnTo>
                    <a:pt x="74" y="122"/>
                  </a:lnTo>
                  <a:lnTo>
                    <a:pt x="114" y="139"/>
                  </a:lnTo>
                  <a:lnTo>
                    <a:pt x="104" y="82"/>
                  </a:lnTo>
                  <a:lnTo>
                    <a:pt x="140" y="22"/>
                  </a:lnTo>
                  <a:lnTo>
                    <a:pt x="106" y="0"/>
                  </a:lnTo>
                  <a:lnTo>
                    <a:pt x="90" y="65"/>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85" name="Freeform 224"/>
            <p:cNvSpPr>
              <a:spLocks/>
            </p:cNvSpPr>
            <p:nvPr/>
          </p:nvSpPr>
          <p:spPr bwMode="auto">
            <a:xfrm>
              <a:off x="8606132" y="5368703"/>
              <a:ext cx="53130" cy="26469"/>
            </a:xfrm>
            <a:custGeom>
              <a:avLst/>
              <a:gdLst>
                <a:gd name="T0" fmla="*/ 174 w 251"/>
                <a:gd name="T1" fmla="*/ 73 h 146"/>
                <a:gd name="T2" fmla="*/ 204 w 251"/>
                <a:gd name="T3" fmla="*/ 99 h 146"/>
                <a:gd name="T4" fmla="*/ 251 w 251"/>
                <a:gd name="T5" fmla="*/ 76 h 146"/>
                <a:gd name="T6" fmla="*/ 184 w 251"/>
                <a:gd name="T7" fmla="*/ 43 h 146"/>
                <a:gd name="T8" fmla="*/ 180 w 251"/>
                <a:gd name="T9" fmla="*/ 13 h 146"/>
                <a:gd name="T10" fmla="*/ 143 w 251"/>
                <a:gd name="T11" fmla="*/ 0 h 146"/>
                <a:gd name="T12" fmla="*/ 121 w 251"/>
                <a:gd name="T13" fmla="*/ 20 h 146"/>
                <a:gd name="T14" fmla="*/ 77 w 251"/>
                <a:gd name="T15" fmla="*/ 21 h 146"/>
                <a:gd name="T16" fmla="*/ 71 w 251"/>
                <a:gd name="T17" fmla="*/ 44 h 146"/>
                <a:gd name="T18" fmla="*/ 0 w 251"/>
                <a:gd name="T19" fmla="*/ 41 h 146"/>
                <a:gd name="T20" fmla="*/ 4 w 251"/>
                <a:gd name="T21" fmla="*/ 81 h 146"/>
                <a:gd name="T22" fmla="*/ 67 w 251"/>
                <a:gd name="T23" fmla="*/ 107 h 146"/>
                <a:gd name="T24" fmla="*/ 94 w 251"/>
                <a:gd name="T25" fmla="*/ 67 h 146"/>
                <a:gd name="T26" fmla="*/ 137 w 251"/>
                <a:gd name="T27" fmla="*/ 77 h 146"/>
                <a:gd name="T28" fmla="*/ 81 w 251"/>
                <a:gd name="T29" fmla="*/ 113 h 146"/>
                <a:gd name="T30" fmla="*/ 115 w 251"/>
                <a:gd name="T31" fmla="*/ 144 h 146"/>
                <a:gd name="T32" fmla="*/ 171 w 251"/>
                <a:gd name="T33" fmla="*/ 146 h 146"/>
                <a:gd name="T34" fmla="*/ 191 w 251"/>
                <a:gd name="T35" fmla="*/ 122 h 146"/>
                <a:gd name="T36" fmla="*/ 174 w 251"/>
                <a:gd name="T37" fmla="*/ 7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1" h="146">
                  <a:moveTo>
                    <a:pt x="174" y="73"/>
                  </a:moveTo>
                  <a:lnTo>
                    <a:pt x="204" y="99"/>
                  </a:lnTo>
                  <a:lnTo>
                    <a:pt x="251" y="76"/>
                  </a:lnTo>
                  <a:lnTo>
                    <a:pt x="184" y="43"/>
                  </a:lnTo>
                  <a:lnTo>
                    <a:pt x="180" y="13"/>
                  </a:lnTo>
                  <a:lnTo>
                    <a:pt x="143" y="0"/>
                  </a:lnTo>
                  <a:lnTo>
                    <a:pt x="121" y="20"/>
                  </a:lnTo>
                  <a:lnTo>
                    <a:pt x="77" y="21"/>
                  </a:lnTo>
                  <a:lnTo>
                    <a:pt x="71" y="44"/>
                  </a:lnTo>
                  <a:lnTo>
                    <a:pt x="0" y="41"/>
                  </a:lnTo>
                  <a:lnTo>
                    <a:pt x="4" y="81"/>
                  </a:lnTo>
                  <a:lnTo>
                    <a:pt x="67" y="107"/>
                  </a:lnTo>
                  <a:lnTo>
                    <a:pt x="94" y="67"/>
                  </a:lnTo>
                  <a:lnTo>
                    <a:pt x="137" y="77"/>
                  </a:lnTo>
                  <a:lnTo>
                    <a:pt x="81" y="113"/>
                  </a:lnTo>
                  <a:lnTo>
                    <a:pt x="115" y="144"/>
                  </a:lnTo>
                  <a:lnTo>
                    <a:pt x="171" y="146"/>
                  </a:lnTo>
                  <a:lnTo>
                    <a:pt x="191" y="122"/>
                  </a:lnTo>
                  <a:lnTo>
                    <a:pt x="174" y="73"/>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86" name="Freeform 225"/>
            <p:cNvSpPr>
              <a:spLocks/>
            </p:cNvSpPr>
            <p:nvPr/>
          </p:nvSpPr>
          <p:spPr bwMode="auto">
            <a:xfrm>
              <a:off x="8606132" y="5421640"/>
              <a:ext cx="20190" cy="27381"/>
            </a:xfrm>
            <a:custGeom>
              <a:avLst/>
              <a:gdLst>
                <a:gd name="T0" fmla="*/ 74 w 95"/>
                <a:gd name="T1" fmla="*/ 3 h 152"/>
                <a:gd name="T2" fmla="*/ 34 w 95"/>
                <a:gd name="T3" fmla="*/ 0 h 152"/>
                <a:gd name="T4" fmla="*/ 4 w 95"/>
                <a:gd name="T5" fmla="*/ 6 h 152"/>
                <a:gd name="T6" fmla="*/ 0 w 95"/>
                <a:gd name="T7" fmla="*/ 40 h 152"/>
                <a:gd name="T8" fmla="*/ 45 w 95"/>
                <a:gd name="T9" fmla="*/ 70 h 152"/>
                <a:gd name="T10" fmla="*/ 18 w 95"/>
                <a:gd name="T11" fmla="*/ 116 h 152"/>
                <a:gd name="T12" fmla="*/ 58 w 95"/>
                <a:gd name="T13" fmla="*/ 152 h 152"/>
                <a:gd name="T14" fmla="*/ 72 w 95"/>
                <a:gd name="T15" fmla="*/ 109 h 152"/>
                <a:gd name="T16" fmla="*/ 95 w 95"/>
                <a:gd name="T17" fmla="*/ 92 h 152"/>
                <a:gd name="T18" fmla="*/ 90 w 95"/>
                <a:gd name="T19" fmla="*/ 59 h 152"/>
                <a:gd name="T20" fmla="*/ 74 w 95"/>
                <a:gd name="T21" fmla="*/ 3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 h="152">
                  <a:moveTo>
                    <a:pt x="74" y="3"/>
                  </a:moveTo>
                  <a:lnTo>
                    <a:pt x="34" y="0"/>
                  </a:lnTo>
                  <a:lnTo>
                    <a:pt x="4" y="6"/>
                  </a:lnTo>
                  <a:lnTo>
                    <a:pt x="0" y="40"/>
                  </a:lnTo>
                  <a:lnTo>
                    <a:pt x="45" y="70"/>
                  </a:lnTo>
                  <a:lnTo>
                    <a:pt x="18" y="116"/>
                  </a:lnTo>
                  <a:lnTo>
                    <a:pt x="58" y="152"/>
                  </a:lnTo>
                  <a:lnTo>
                    <a:pt x="72" y="109"/>
                  </a:lnTo>
                  <a:lnTo>
                    <a:pt x="95" y="92"/>
                  </a:lnTo>
                  <a:lnTo>
                    <a:pt x="90" y="59"/>
                  </a:lnTo>
                  <a:lnTo>
                    <a:pt x="74" y="3"/>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87" name="Freeform 226"/>
            <p:cNvSpPr>
              <a:spLocks/>
            </p:cNvSpPr>
            <p:nvPr/>
          </p:nvSpPr>
          <p:spPr bwMode="auto">
            <a:xfrm>
              <a:off x="8616758" y="5483704"/>
              <a:ext cx="21252" cy="15516"/>
            </a:xfrm>
            <a:custGeom>
              <a:avLst/>
              <a:gdLst>
                <a:gd name="T0" fmla="*/ 77 w 100"/>
                <a:gd name="T1" fmla="*/ 51 h 84"/>
                <a:gd name="T2" fmla="*/ 100 w 100"/>
                <a:gd name="T3" fmla="*/ 0 h 84"/>
                <a:gd name="T4" fmla="*/ 46 w 100"/>
                <a:gd name="T5" fmla="*/ 31 h 84"/>
                <a:gd name="T6" fmla="*/ 13 w 100"/>
                <a:gd name="T7" fmla="*/ 38 h 84"/>
                <a:gd name="T8" fmla="*/ 0 w 100"/>
                <a:gd name="T9" fmla="*/ 84 h 84"/>
                <a:gd name="T10" fmla="*/ 46 w 100"/>
                <a:gd name="T11" fmla="*/ 51 h 84"/>
                <a:gd name="T12" fmla="*/ 77 w 100"/>
                <a:gd name="T13" fmla="*/ 51 h 84"/>
              </a:gdLst>
              <a:ahLst/>
              <a:cxnLst>
                <a:cxn ang="0">
                  <a:pos x="T0" y="T1"/>
                </a:cxn>
                <a:cxn ang="0">
                  <a:pos x="T2" y="T3"/>
                </a:cxn>
                <a:cxn ang="0">
                  <a:pos x="T4" y="T5"/>
                </a:cxn>
                <a:cxn ang="0">
                  <a:pos x="T6" y="T7"/>
                </a:cxn>
                <a:cxn ang="0">
                  <a:pos x="T8" y="T9"/>
                </a:cxn>
                <a:cxn ang="0">
                  <a:pos x="T10" y="T11"/>
                </a:cxn>
                <a:cxn ang="0">
                  <a:pos x="T12" y="T13"/>
                </a:cxn>
              </a:cxnLst>
              <a:rect l="0" t="0" r="r" b="b"/>
              <a:pathLst>
                <a:path w="100" h="84">
                  <a:moveTo>
                    <a:pt x="77" y="51"/>
                  </a:moveTo>
                  <a:lnTo>
                    <a:pt x="100" y="0"/>
                  </a:lnTo>
                  <a:lnTo>
                    <a:pt x="46" y="31"/>
                  </a:lnTo>
                  <a:lnTo>
                    <a:pt x="13" y="38"/>
                  </a:lnTo>
                  <a:lnTo>
                    <a:pt x="0" y="84"/>
                  </a:lnTo>
                  <a:lnTo>
                    <a:pt x="46" y="51"/>
                  </a:lnTo>
                  <a:lnTo>
                    <a:pt x="77" y="51"/>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88" name="Freeform 227"/>
            <p:cNvSpPr>
              <a:spLocks/>
            </p:cNvSpPr>
            <p:nvPr/>
          </p:nvSpPr>
          <p:spPr bwMode="auto">
            <a:xfrm>
              <a:off x="8652887" y="5472751"/>
              <a:ext cx="27628" cy="12777"/>
            </a:xfrm>
            <a:custGeom>
              <a:avLst/>
              <a:gdLst>
                <a:gd name="T0" fmla="*/ 130 w 130"/>
                <a:gd name="T1" fmla="*/ 37 h 74"/>
                <a:gd name="T2" fmla="*/ 127 w 130"/>
                <a:gd name="T3" fmla="*/ 10 h 74"/>
                <a:gd name="T4" fmla="*/ 100 w 130"/>
                <a:gd name="T5" fmla="*/ 10 h 74"/>
                <a:gd name="T6" fmla="*/ 84 w 130"/>
                <a:gd name="T7" fmla="*/ 0 h 74"/>
                <a:gd name="T8" fmla="*/ 67 w 130"/>
                <a:gd name="T9" fmla="*/ 0 h 74"/>
                <a:gd name="T10" fmla="*/ 17 w 130"/>
                <a:gd name="T11" fmla="*/ 15 h 74"/>
                <a:gd name="T12" fmla="*/ 0 w 130"/>
                <a:gd name="T13" fmla="*/ 55 h 74"/>
                <a:gd name="T14" fmla="*/ 40 w 130"/>
                <a:gd name="T15" fmla="*/ 54 h 74"/>
                <a:gd name="T16" fmla="*/ 60 w 130"/>
                <a:gd name="T17" fmla="*/ 74 h 74"/>
                <a:gd name="T18" fmla="*/ 84 w 130"/>
                <a:gd name="T19" fmla="*/ 60 h 74"/>
                <a:gd name="T20" fmla="*/ 80 w 130"/>
                <a:gd name="T21" fmla="*/ 34 h 74"/>
                <a:gd name="T22" fmla="*/ 130 w 130"/>
                <a:gd name="T23" fmla="*/ 3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0" h="74">
                  <a:moveTo>
                    <a:pt x="130" y="37"/>
                  </a:moveTo>
                  <a:lnTo>
                    <a:pt x="127" y="10"/>
                  </a:lnTo>
                  <a:lnTo>
                    <a:pt x="100" y="10"/>
                  </a:lnTo>
                  <a:lnTo>
                    <a:pt x="84" y="0"/>
                  </a:lnTo>
                  <a:lnTo>
                    <a:pt x="67" y="0"/>
                  </a:lnTo>
                  <a:lnTo>
                    <a:pt x="17" y="15"/>
                  </a:lnTo>
                  <a:lnTo>
                    <a:pt x="0" y="55"/>
                  </a:lnTo>
                  <a:lnTo>
                    <a:pt x="40" y="54"/>
                  </a:lnTo>
                  <a:lnTo>
                    <a:pt x="60" y="74"/>
                  </a:lnTo>
                  <a:lnTo>
                    <a:pt x="84" y="60"/>
                  </a:lnTo>
                  <a:lnTo>
                    <a:pt x="80" y="34"/>
                  </a:lnTo>
                  <a:lnTo>
                    <a:pt x="130" y="37"/>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89" name="Freeform 228"/>
            <p:cNvSpPr>
              <a:spLocks/>
            </p:cNvSpPr>
            <p:nvPr/>
          </p:nvSpPr>
          <p:spPr bwMode="auto">
            <a:xfrm>
              <a:off x="8678390" y="5540291"/>
              <a:ext cx="27628" cy="18254"/>
            </a:xfrm>
            <a:custGeom>
              <a:avLst/>
              <a:gdLst>
                <a:gd name="T0" fmla="*/ 86 w 130"/>
                <a:gd name="T1" fmla="*/ 0 h 100"/>
                <a:gd name="T2" fmla="*/ 36 w 130"/>
                <a:gd name="T3" fmla="*/ 4 h 100"/>
                <a:gd name="T4" fmla="*/ 7 w 130"/>
                <a:gd name="T5" fmla="*/ 40 h 100"/>
                <a:gd name="T6" fmla="*/ 0 w 130"/>
                <a:gd name="T7" fmla="*/ 80 h 100"/>
                <a:gd name="T8" fmla="*/ 24 w 130"/>
                <a:gd name="T9" fmla="*/ 100 h 100"/>
                <a:gd name="T10" fmla="*/ 17 w 130"/>
                <a:gd name="T11" fmla="*/ 50 h 100"/>
                <a:gd name="T12" fmla="*/ 61 w 130"/>
                <a:gd name="T13" fmla="*/ 30 h 100"/>
                <a:gd name="T14" fmla="*/ 97 w 130"/>
                <a:gd name="T15" fmla="*/ 37 h 100"/>
                <a:gd name="T16" fmla="*/ 110 w 130"/>
                <a:gd name="T17" fmla="*/ 20 h 100"/>
                <a:gd name="T18" fmla="*/ 130 w 130"/>
                <a:gd name="T19" fmla="*/ 10 h 100"/>
                <a:gd name="T20" fmla="*/ 106 w 130"/>
                <a:gd name="T21" fmla="*/ 0 h 100"/>
                <a:gd name="T22" fmla="*/ 86 w 130"/>
                <a:gd name="T23"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0" h="100">
                  <a:moveTo>
                    <a:pt x="86" y="0"/>
                  </a:moveTo>
                  <a:lnTo>
                    <a:pt x="36" y="4"/>
                  </a:lnTo>
                  <a:lnTo>
                    <a:pt x="7" y="40"/>
                  </a:lnTo>
                  <a:lnTo>
                    <a:pt x="0" y="80"/>
                  </a:lnTo>
                  <a:lnTo>
                    <a:pt x="24" y="100"/>
                  </a:lnTo>
                  <a:lnTo>
                    <a:pt x="17" y="50"/>
                  </a:lnTo>
                  <a:lnTo>
                    <a:pt x="61" y="30"/>
                  </a:lnTo>
                  <a:lnTo>
                    <a:pt x="97" y="37"/>
                  </a:lnTo>
                  <a:lnTo>
                    <a:pt x="110" y="20"/>
                  </a:lnTo>
                  <a:lnTo>
                    <a:pt x="130" y="10"/>
                  </a:lnTo>
                  <a:lnTo>
                    <a:pt x="106" y="0"/>
                  </a:lnTo>
                  <a:lnTo>
                    <a:pt x="86" y="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90" name="Freeform 229"/>
            <p:cNvSpPr>
              <a:spLocks/>
            </p:cNvSpPr>
            <p:nvPr/>
          </p:nvSpPr>
          <p:spPr bwMode="auto">
            <a:xfrm>
              <a:off x="8675201" y="5526600"/>
              <a:ext cx="10626" cy="10952"/>
            </a:xfrm>
            <a:custGeom>
              <a:avLst/>
              <a:gdLst>
                <a:gd name="T0" fmla="*/ 0 w 53"/>
                <a:gd name="T1" fmla="*/ 20 h 57"/>
                <a:gd name="T2" fmla="*/ 20 w 53"/>
                <a:gd name="T3" fmla="*/ 23 h 57"/>
                <a:gd name="T4" fmla="*/ 6 w 53"/>
                <a:gd name="T5" fmla="*/ 47 h 57"/>
                <a:gd name="T6" fmla="*/ 13 w 53"/>
                <a:gd name="T7" fmla="*/ 57 h 57"/>
                <a:gd name="T8" fmla="*/ 53 w 53"/>
                <a:gd name="T9" fmla="*/ 40 h 57"/>
                <a:gd name="T10" fmla="*/ 36 w 53"/>
                <a:gd name="T11" fmla="*/ 10 h 57"/>
                <a:gd name="T12" fmla="*/ 6 w 53"/>
                <a:gd name="T13" fmla="*/ 0 h 57"/>
                <a:gd name="T14" fmla="*/ 0 w 53"/>
                <a:gd name="T15" fmla="*/ 20 h 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 h="57">
                  <a:moveTo>
                    <a:pt x="0" y="20"/>
                  </a:moveTo>
                  <a:lnTo>
                    <a:pt x="20" y="23"/>
                  </a:lnTo>
                  <a:lnTo>
                    <a:pt x="6" y="47"/>
                  </a:lnTo>
                  <a:lnTo>
                    <a:pt x="13" y="57"/>
                  </a:lnTo>
                  <a:lnTo>
                    <a:pt x="53" y="40"/>
                  </a:lnTo>
                  <a:lnTo>
                    <a:pt x="36" y="10"/>
                  </a:lnTo>
                  <a:lnTo>
                    <a:pt x="6" y="0"/>
                  </a:lnTo>
                  <a:lnTo>
                    <a:pt x="0" y="2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91" name="Freeform 230"/>
            <p:cNvSpPr>
              <a:spLocks/>
            </p:cNvSpPr>
            <p:nvPr/>
          </p:nvSpPr>
          <p:spPr bwMode="auto">
            <a:xfrm>
              <a:off x="8662450" y="5511084"/>
              <a:ext cx="6375" cy="8215"/>
            </a:xfrm>
            <a:custGeom>
              <a:avLst/>
              <a:gdLst>
                <a:gd name="T0" fmla="*/ 0 w 26"/>
                <a:gd name="T1" fmla="*/ 27 h 43"/>
                <a:gd name="T2" fmla="*/ 3 w 26"/>
                <a:gd name="T3" fmla="*/ 43 h 43"/>
                <a:gd name="T4" fmla="*/ 23 w 26"/>
                <a:gd name="T5" fmla="*/ 40 h 43"/>
                <a:gd name="T6" fmla="*/ 26 w 26"/>
                <a:gd name="T7" fmla="*/ 20 h 43"/>
                <a:gd name="T8" fmla="*/ 9 w 26"/>
                <a:gd name="T9" fmla="*/ 0 h 43"/>
                <a:gd name="T10" fmla="*/ 0 w 26"/>
                <a:gd name="T11" fmla="*/ 27 h 43"/>
              </a:gdLst>
              <a:ahLst/>
              <a:cxnLst>
                <a:cxn ang="0">
                  <a:pos x="T0" y="T1"/>
                </a:cxn>
                <a:cxn ang="0">
                  <a:pos x="T2" y="T3"/>
                </a:cxn>
                <a:cxn ang="0">
                  <a:pos x="T4" y="T5"/>
                </a:cxn>
                <a:cxn ang="0">
                  <a:pos x="T6" y="T7"/>
                </a:cxn>
                <a:cxn ang="0">
                  <a:pos x="T8" y="T9"/>
                </a:cxn>
                <a:cxn ang="0">
                  <a:pos x="T10" y="T11"/>
                </a:cxn>
              </a:cxnLst>
              <a:rect l="0" t="0" r="r" b="b"/>
              <a:pathLst>
                <a:path w="26" h="43">
                  <a:moveTo>
                    <a:pt x="0" y="27"/>
                  </a:moveTo>
                  <a:lnTo>
                    <a:pt x="3" y="43"/>
                  </a:lnTo>
                  <a:lnTo>
                    <a:pt x="23" y="40"/>
                  </a:lnTo>
                  <a:lnTo>
                    <a:pt x="26" y="20"/>
                  </a:lnTo>
                  <a:lnTo>
                    <a:pt x="9" y="0"/>
                  </a:lnTo>
                  <a:lnTo>
                    <a:pt x="0" y="27"/>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92" name="Freeform 231"/>
            <p:cNvSpPr>
              <a:spLocks/>
            </p:cNvSpPr>
            <p:nvPr/>
          </p:nvSpPr>
          <p:spPr bwMode="auto">
            <a:xfrm>
              <a:off x="8643323" y="5485529"/>
              <a:ext cx="7438" cy="4564"/>
            </a:xfrm>
            <a:custGeom>
              <a:avLst/>
              <a:gdLst>
                <a:gd name="T0" fmla="*/ 0 w 34"/>
                <a:gd name="T1" fmla="*/ 24 h 24"/>
                <a:gd name="T2" fmla="*/ 34 w 34"/>
                <a:gd name="T3" fmla="*/ 19 h 24"/>
                <a:gd name="T4" fmla="*/ 9 w 34"/>
                <a:gd name="T5" fmla="*/ 0 h 24"/>
                <a:gd name="T6" fmla="*/ 0 w 34"/>
                <a:gd name="T7" fmla="*/ 24 h 24"/>
              </a:gdLst>
              <a:ahLst/>
              <a:cxnLst>
                <a:cxn ang="0">
                  <a:pos x="T0" y="T1"/>
                </a:cxn>
                <a:cxn ang="0">
                  <a:pos x="T2" y="T3"/>
                </a:cxn>
                <a:cxn ang="0">
                  <a:pos x="T4" y="T5"/>
                </a:cxn>
                <a:cxn ang="0">
                  <a:pos x="T6" y="T7"/>
                </a:cxn>
              </a:cxnLst>
              <a:rect l="0" t="0" r="r" b="b"/>
              <a:pathLst>
                <a:path w="34" h="24">
                  <a:moveTo>
                    <a:pt x="0" y="24"/>
                  </a:moveTo>
                  <a:lnTo>
                    <a:pt x="34" y="19"/>
                  </a:lnTo>
                  <a:lnTo>
                    <a:pt x="9" y="0"/>
                  </a:lnTo>
                  <a:lnTo>
                    <a:pt x="0" y="24"/>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93" name="Freeform 232"/>
            <p:cNvSpPr>
              <a:spLocks/>
            </p:cNvSpPr>
            <p:nvPr/>
          </p:nvSpPr>
          <p:spPr bwMode="auto">
            <a:xfrm>
              <a:off x="8727269" y="5570409"/>
              <a:ext cx="37192" cy="37421"/>
            </a:xfrm>
            <a:custGeom>
              <a:avLst/>
              <a:gdLst>
                <a:gd name="T0" fmla="*/ 175 w 175"/>
                <a:gd name="T1" fmla="*/ 0 h 207"/>
                <a:gd name="T2" fmla="*/ 114 w 175"/>
                <a:gd name="T3" fmla="*/ 25 h 207"/>
                <a:gd name="T4" fmla="*/ 68 w 175"/>
                <a:gd name="T5" fmla="*/ 41 h 207"/>
                <a:gd name="T6" fmla="*/ 29 w 175"/>
                <a:gd name="T7" fmla="*/ 95 h 207"/>
                <a:gd name="T8" fmla="*/ 12 w 175"/>
                <a:gd name="T9" fmla="*/ 138 h 207"/>
                <a:gd name="T10" fmla="*/ 0 w 175"/>
                <a:gd name="T11" fmla="*/ 155 h 207"/>
                <a:gd name="T12" fmla="*/ 35 w 175"/>
                <a:gd name="T13" fmla="*/ 154 h 207"/>
                <a:gd name="T14" fmla="*/ 30 w 175"/>
                <a:gd name="T15" fmla="*/ 207 h 207"/>
                <a:gd name="T16" fmla="*/ 90 w 175"/>
                <a:gd name="T17" fmla="*/ 184 h 207"/>
                <a:gd name="T18" fmla="*/ 126 w 175"/>
                <a:gd name="T19" fmla="*/ 110 h 207"/>
                <a:gd name="T20" fmla="*/ 134 w 175"/>
                <a:gd name="T21" fmla="*/ 64 h 207"/>
                <a:gd name="T22" fmla="*/ 175 w 175"/>
                <a:gd name="T23" fmla="*/ 34 h 207"/>
                <a:gd name="T24" fmla="*/ 175 w 175"/>
                <a:gd name="T25" fmla="*/ 0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5" h="207">
                  <a:moveTo>
                    <a:pt x="175" y="0"/>
                  </a:moveTo>
                  <a:lnTo>
                    <a:pt x="114" y="25"/>
                  </a:lnTo>
                  <a:lnTo>
                    <a:pt x="68" y="41"/>
                  </a:lnTo>
                  <a:lnTo>
                    <a:pt x="29" y="95"/>
                  </a:lnTo>
                  <a:lnTo>
                    <a:pt x="12" y="138"/>
                  </a:lnTo>
                  <a:lnTo>
                    <a:pt x="0" y="155"/>
                  </a:lnTo>
                  <a:lnTo>
                    <a:pt x="35" y="154"/>
                  </a:lnTo>
                  <a:lnTo>
                    <a:pt x="30" y="207"/>
                  </a:lnTo>
                  <a:lnTo>
                    <a:pt x="90" y="184"/>
                  </a:lnTo>
                  <a:lnTo>
                    <a:pt x="126" y="110"/>
                  </a:lnTo>
                  <a:lnTo>
                    <a:pt x="134" y="64"/>
                  </a:lnTo>
                  <a:lnTo>
                    <a:pt x="175" y="34"/>
                  </a:lnTo>
                  <a:lnTo>
                    <a:pt x="175" y="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94" name="Freeform 233"/>
            <p:cNvSpPr>
              <a:spLocks/>
            </p:cNvSpPr>
            <p:nvPr/>
          </p:nvSpPr>
          <p:spPr bwMode="auto">
            <a:xfrm>
              <a:off x="8227845" y="5187077"/>
              <a:ext cx="429292" cy="299364"/>
            </a:xfrm>
            <a:custGeom>
              <a:avLst/>
              <a:gdLst>
                <a:gd name="T0" fmla="*/ 1096 w 2020"/>
                <a:gd name="T1" fmla="*/ 1512 h 1640"/>
                <a:gd name="T2" fmla="*/ 1183 w 2020"/>
                <a:gd name="T3" fmla="*/ 1606 h 1640"/>
                <a:gd name="T4" fmla="*/ 1207 w 2020"/>
                <a:gd name="T5" fmla="*/ 1544 h 1640"/>
                <a:gd name="T6" fmla="*/ 1199 w 2020"/>
                <a:gd name="T7" fmla="*/ 1424 h 1640"/>
                <a:gd name="T8" fmla="*/ 1022 w 2020"/>
                <a:gd name="T9" fmla="*/ 1326 h 1640"/>
                <a:gd name="T10" fmla="*/ 887 w 2020"/>
                <a:gd name="T11" fmla="*/ 1251 h 1640"/>
                <a:gd name="T12" fmla="*/ 783 w 2020"/>
                <a:gd name="T13" fmla="*/ 1158 h 1640"/>
                <a:gd name="T14" fmla="*/ 943 w 2020"/>
                <a:gd name="T15" fmla="*/ 1105 h 1640"/>
                <a:gd name="T16" fmla="*/ 878 w 2020"/>
                <a:gd name="T17" fmla="*/ 1029 h 1640"/>
                <a:gd name="T18" fmla="*/ 956 w 2020"/>
                <a:gd name="T19" fmla="*/ 1088 h 1640"/>
                <a:gd name="T20" fmla="*/ 935 w 2020"/>
                <a:gd name="T21" fmla="*/ 939 h 1640"/>
                <a:gd name="T22" fmla="*/ 786 w 2020"/>
                <a:gd name="T23" fmla="*/ 691 h 1640"/>
                <a:gd name="T24" fmla="*/ 847 w 2020"/>
                <a:gd name="T25" fmla="*/ 521 h 1640"/>
                <a:gd name="T26" fmla="*/ 878 w 2020"/>
                <a:gd name="T27" fmla="*/ 561 h 1640"/>
                <a:gd name="T28" fmla="*/ 952 w 2020"/>
                <a:gd name="T29" fmla="*/ 659 h 1640"/>
                <a:gd name="T30" fmla="*/ 1040 w 2020"/>
                <a:gd name="T31" fmla="*/ 782 h 1640"/>
                <a:gd name="T32" fmla="*/ 1038 w 2020"/>
                <a:gd name="T33" fmla="*/ 698 h 1640"/>
                <a:gd name="T34" fmla="*/ 1115 w 2020"/>
                <a:gd name="T35" fmla="*/ 712 h 1640"/>
                <a:gd name="T36" fmla="*/ 1125 w 2020"/>
                <a:gd name="T37" fmla="*/ 658 h 1640"/>
                <a:gd name="T38" fmla="*/ 1238 w 2020"/>
                <a:gd name="T39" fmla="*/ 617 h 1640"/>
                <a:gd name="T40" fmla="*/ 1255 w 2020"/>
                <a:gd name="T41" fmla="*/ 594 h 1640"/>
                <a:gd name="T42" fmla="*/ 1161 w 2020"/>
                <a:gd name="T43" fmla="*/ 538 h 1640"/>
                <a:gd name="T44" fmla="*/ 1177 w 2020"/>
                <a:gd name="T45" fmla="*/ 419 h 1640"/>
                <a:gd name="T46" fmla="*/ 1326 w 2020"/>
                <a:gd name="T47" fmla="*/ 404 h 1640"/>
                <a:gd name="T48" fmla="*/ 1470 w 2020"/>
                <a:gd name="T49" fmla="*/ 390 h 1640"/>
                <a:gd name="T50" fmla="*/ 1559 w 2020"/>
                <a:gd name="T51" fmla="*/ 318 h 1640"/>
                <a:gd name="T52" fmla="*/ 1639 w 2020"/>
                <a:gd name="T53" fmla="*/ 377 h 1640"/>
                <a:gd name="T54" fmla="*/ 1836 w 2020"/>
                <a:gd name="T55" fmla="*/ 439 h 1640"/>
                <a:gd name="T56" fmla="*/ 1860 w 2020"/>
                <a:gd name="T57" fmla="*/ 24 h 1640"/>
                <a:gd name="T58" fmla="*/ 1638 w 2020"/>
                <a:gd name="T59" fmla="*/ 189 h 1640"/>
                <a:gd name="T60" fmla="*/ 1001 w 2020"/>
                <a:gd name="T61" fmla="*/ 151 h 1640"/>
                <a:gd name="T62" fmla="*/ 529 w 2020"/>
                <a:gd name="T63" fmla="*/ 372 h 1640"/>
                <a:gd name="T64" fmla="*/ 301 w 2020"/>
                <a:gd name="T65" fmla="*/ 490 h 1640"/>
                <a:gd name="T66" fmla="*/ 147 w 2020"/>
                <a:gd name="T67" fmla="*/ 793 h 1640"/>
                <a:gd name="T68" fmla="*/ 36 w 2020"/>
                <a:gd name="T69" fmla="*/ 872 h 1640"/>
                <a:gd name="T70" fmla="*/ 88 w 2020"/>
                <a:gd name="T71" fmla="*/ 976 h 1640"/>
                <a:gd name="T72" fmla="*/ 193 w 2020"/>
                <a:gd name="T73" fmla="*/ 1098 h 1640"/>
                <a:gd name="T74" fmla="*/ 240 w 2020"/>
                <a:gd name="T75" fmla="*/ 1091 h 1640"/>
                <a:gd name="T76" fmla="*/ 333 w 2020"/>
                <a:gd name="T77" fmla="*/ 1176 h 1640"/>
                <a:gd name="T78" fmla="*/ 214 w 2020"/>
                <a:gd name="T79" fmla="*/ 1187 h 1640"/>
                <a:gd name="T80" fmla="*/ 311 w 2020"/>
                <a:gd name="T81" fmla="*/ 1277 h 1640"/>
                <a:gd name="T82" fmla="*/ 369 w 2020"/>
                <a:gd name="T83" fmla="*/ 1395 h 1640"/>
                <a:gd name="T84" fmla="*/ 482 w 2020"/>
                <a:gd name="T85" fmla="*/ 1407 h 1640"/>
                <a:gd name="T86" fmla="*/ 508 w 2020"/>
                <a:gd name="T87" fmla="*/ 1382 h 1640"/>
                <a:gd name="T88" fmla="*/ 533 w 2020"/>
                <a:gd name="T89" fmla="*/ 1378 h 1640"/>
                <a:gd name="T90" fmla="*/ 692 w 2020"/>
                <a:gd name="T91" fmla="*/ 1399 h 1640"/>
                <a:gd name="T92" fmla="*/ 796 w 2020"/>
                <a:gd name="T93" fmla="*/ 1431 h 1640"/>
                <a:gd name="T94" fmla="*/ 913 w 2020"/>
                <a:gd name="T95" fmla="*/ 1460 h 1640"/>
                <a:gd name="T96" fmla="*/ 963 w 2020"/>
                <a:gd name="T97" fmla="*/ 1503 h 1640"/>
                <a:gd name="T98" fmla="*/ 940 w 2020"/>
                <a:gd name="T99" fmla="*/ 1550 h 1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20" h="1640">
                  <a:moveTo>
                    <a:pt x="1020" y="1545"/>
                  </a:moveTo>
                  <a:lnTo>
                    <a:pt x="1003" y="1525"/>
                  </a:lnTo>
                  <a:lnTo>
                    <a:pt x="1053" y="1505"/>
                  </a:lnTo>
                  <a:lnTo>
                    <a:pt x="1096" y="1512"/>
                  </a:lnTo>
                  <a:lnTo>
                    <a:pt x="1086" y="1545"/>
                  </a:lnTo>
                  <a:lnTo>
                    <a:pt x="1113" y="1561"/>
                  </a:lnTo>
                  <a:lnTo>
                    <a:pt x="1150" y="1607"/>
                  </a:lnTo>
                  <a:lnTo>
                    <a:pt x="1183" y="1606"/>
                  </a:lnTo>
                  <a:lnTo>
                    <a:pt x="1211" y="1640"/>
                  </a:lnTo>
                  <a:lnTo>
                    <a:pt x="1264" y="1630"/>
                  </a:lnTo>
                  <a:lnTo>
                    <a:pt x="1240" y="1586"/>
                  </a:lnTo>
                  <a:lnTo>
                    <a:pt x="1207" y="1544"/>
                  </a:lnTo>
                  <a:lnTo>
                    <a:pt x="1220" y="1524"/>
                  </a:lnTo>
                  <a:lnTo>
                    <a:pt x="1209" y="1507"/>
                  </a:lnTo>
                  <a:lnTo>
                    <a:pt x="1226" y="1454"/>
                  </a:lnTo>
                  <a:lnTo>
                    <a:pt x="1199" y="1424"/>
                  </a:lnTo>
                  <a:lnTo>
                    <a:pt x="1122" y="1388"/>
                  </a:lnTo>
                  <a:lnTo>
                    <a:pt x="1098" y="1349"/>
                  </a:lnTo>
                  <a:lnTo>
                    <a:pt x="1048" y="1346"/>
                  </a:lnTo>
                  <a:lnTo>
                    <a:pt x="1022" y="1326"/>
                  </a:lnTo>
                  <a:lnTo>
                    <a:pt x="1004" y="1277"/>
                  </a:lnTo>
                  <a:lnTo>
                    <a:pt x="930" y="1234"/>
                  </a:lnTo>
                  <a:lnTo>
                    <a:pt x="930" y="1258"/>
                  </a:lnTo>
                  <a:lnTo>
                    <a:pt x="887" y="1251"/>
                  </a:lnTo>
                  <a:lnTo>
                    <a:pt x="887" y="1221"/>
                  </a:lnTo>
                  <a:lnTo>
                    <a:pt x="837" y="1199"/>
                  </a:lnTo>
                  <a:lnTo>
                    <a:pt x="777" y="1195"/>
                  </a:lnTo>
                  <a:lnTo>
                    <a:pt x="783" y="1158"/>
                  </a:lnTo>
                  <a:lnTo>
                    <a:pt x="833" y="1169"/>
                  </a:lnTo>
                  <a:lnTo>
                    <a:pt x="877" y="1179"/>
                  </a:lnTo>
                  <a:lnTo>
                    <a:pt x="909" y="1161"/>
                  </a:lnTo>
                  <a:lnTo>
                    <a:pt x="943" y="1105"/>
                  </a:lnTo>
                  <a:lnTo>
                    <a:pt x="899" y="1095"/>
                  </a:lnTo>
                  <a:lnTo>
                    <a:pt x="882" y="1075"/>
                  </a:lnTo>
                  <a:lnTo>
                    <a:pt x="896" y="1058"/>
                  </a:lnTo>
                  <a:lnTo>
                    <a:pt x="878" y="1029"/>
                  </a:lnTo>
                  <a:lnTo>
                    <a:pt x="915" y="991"/>
                  </a:lnTo>
                  <a:lnTo>
                    <a:pt x="965" y="1048"/>
                  </a:lnTo>
                  <a:lnTo>
                    <a:pt x="993" y="1081"/>
                  </a:lnTo>
                  <a:lnTo>
                    <a:pt x="956" y="1088"/>
                  </a:lnTo>
                  <a:lnTo>
                    <a:pt x="956" y="1111"/>
                  </a:lnTo>
                  <a:lnTo>
                    <a:pt x="1016" y="1124"/>
                  </a:lnTo>
                  <a:lnTo>
                    <a:pt x="1025" y="1030"/>
                  </a:lnTo>
                  <a:lnTo>
                    <a:pt x="935" y="939"/>
                  </a:lnTo>
                  <a:lnTo>
                    <a:pt x="891" y="922"/>
                  </a:lnTo>
                  <a:lnTo>
                    <a:pt x="880" y="837"/>
                  </a:lnTo>
                  <a:lnTo>
                    <a:pt x="807" y="767"/>
                  </a:lnTo>
                  <a:lnTo>
                    <a:pt x="786" y="691"/>
                  </a:lnTo>
                  <a:lnTo>
                    <a:pt x="801" y="642"/>
                  </a:lnTo>
                  <a:lnTo>
                    <a:pt x="784" y="588"/>
                  </a:lnTo>
                  <a:lnTo>
                    <a:pt x="814" y="541"/>
                  </a:lnTo>
                  <a:lnTo>
                    <a:pt x="847" y="521"/>
                  </a:lnTo>
                  <a:lnTo>
                    <a:pt x="853" y="484"/>
                  </a:lnTo>
                  <a:lnTo>
                    <a:pt x="904" y="498"/>
                  </a:lnTo>
                  <a:lnTo>
                    <a:pt x="894" y="535"/>
                  </a:lnTo>
                  <a:lnTo>
                    <a:pt x="878" y="561"/>
                  </a:lnTo>
                  <a:lnTo>
                    <a:pt x="888" y="594"/>
                  </a:lnTo>
                  <a:lnTo>
                    <a:pt x="898" y="620"/>
                  </a:lnTo>
                  <a:lnTo>
                    <a:pt x="938" y="614"/>
                  </a:lnTo>
                  <a:lnTo>
                    <a:pt x="952" y="659"/>
                  </a:lnTo>
                  <a:lnTo>
                    <a:pt x="1012" y="673"/>
                  </a:lnTo>
                  <a:lnTo>
                    <a:pt x="1025" y="708"/>
                  </a:lnTo>
                  <a:lnTo>
                    <a:pt x="1013" y="759"/>
                  </a:lnTo>
                  <a:lnTo>
                    <a:pt x="1040" y="782"/>
                  </a:lnTo>
                  <a:lnTo>
                    <a:pt x="1050" y="765"/>
                  </a:lnTo>
                  <a:lnTo>
                    <a:pt x="1096" y="798"/>
                  </a:lnTo>
                  <a:lnTo>
                    <a:pt x="1137" y="777"/>
                  </a:lnTo>
                  <a:lnTo>
                    <a:pt x="1038" y="698"/>
                  </a:lnTo>
                  <a:lnTo>
                    <a:pt x="1048" y="665"/>
                  </a:lnTo>
                  <a:lnTo>
                    <a:pt x="1079" y="652"/>
                  </a:lnTo>
                  <a:lnTo>
                    <a:pt x="1112" y="672"/>
                  </a:lnTo>
                  <a:lnTo>
                    <a:pt x="1115" y="712"/>
                  </a:lnTo>
                  <a:lnTo>
                    <a:pt x="1162" y="754"/>
                  </a:lnTo>
                  <a:lnTo>
                    <a:pt x="1209" y="747"/>
                  </a:lnTo>
                  <a:lnTo>
                    <a:pt x="1209" y="707"/>
                  </a:lnTo>
                  <a:lnTo>
                    <a:pt x="1125" y="658"/>
                  </a:lnTo>
                  <a:lnTo>
                    <a:pt x="1121" y="615"/>
                  </a:lnTo>
                  <a:lnTo>
                    <a:pt x="1188" y="591"/>
                  </a:lnTo>
                  <a:lnTo>
                    <a:pt x="1215" y="617"/>
                  </a:lnTo>
                  <a:lnTo>
                    <a:pt x="1238" y="617"/>
                  </a:lnTo>
                  <a:lnTo>
                    <a:pt x="1295" y="679"/>
                  </a:lnTo>
                  <a:lnTo>
                    <a:pt x="1332" y="649"/>
                  </a:lnTo>
                  <a:lnTo>
                    <a:pt x="1301" y="620"/>
                  </a:lnTo>
                  <a:lnTo>
                    <a:pt x="1255" y="594"/>
                  </a:lnTo>
                  <a:lnTo>
                    <a:pt x="1218" y="541"/>
                  </a:lnTo>
                  <a:lnTo>
                    <a:pt x="1215" y="568"/>
                  </a:lnTo>
                  <a:lnTo>
                    <a:pt x="1174" y="561"/>
                  </a:lnTo>
                  <a:lnTo>
                    <a:pt x="1161" y="538"/>
                  </a:lnTo>
                  <a:lnTo>
                    <a:pt x="1183" y="515"/>
                  </a:lnTo>
                  <a:lnTo>
                    <a:pt x="1143" y="499"/>
                  </a:lnTo>
                  <a:lnTo>
                    <a:pt x="1140" y="462"/>
                  </a:lnTo>
                  <a:lnTo>
                    <a:pt x="1177" y="419"/>
                  </a:lnTo>
                  <a:lnTo>
                    <a:pt x="1230" y="451"/>
                  </a:lnTo>
                  <a:lnTo>
                    <a:pt x="1247" y="451"/>
                  </a:lnTo>
                  <a:lnTo>
                    <a:pt x="1296" y="438"/>
                  </a:lnTo>
                  <a:lnTo>
                    <a:pt x="1326" y="404"/>
                  </a:lnTo>
                  <a:lnTo>
                    <a:pt x="1326" y="381"/>
                  </a:lnTo>
                  <a:lnTo>
                    <a:pt x="1416" y="376"/>
                  </a:lnTo>
                  <a:lnTo>
                    <a:pt x="1433" y="393"/>
                  </a:lnTo>
                  <a:lnTo>
                    <a:pt x="1470" y="390"/>
                  </a:lnTo>
                  <a:lnTo>
                    <a:pt x="1502" y="380"/>
                  </a:lnTo>
                  <a:lnTo>
                    <a:pt x="1519" y="356"/>
                  </a:lnTo>
                  <a:lnTo>
                    <a:pt x="1515" y="326"/>
                  </a:lnTo>
                  <a:lnTo>
                    <a:pt x="1559" y="318"/>
                  </a:lnTo>
                  <a:lnTo>
                    <a:pt x="1539" y="352"/>
                  </a:lnTo>
                  <a:lnTo>
                    <a:pt x="1555" y="385"/>
                  </a:lnTo>
                  <a:lnTo>
                    <a:pt x="1582" y="372"/>
                  </a:lnTo>
                  <a:lnTo>
                    <a:pt x="1639" y="377"/>
                  </a:lnTo>
                  <a:lnTo>
                    <a:pt x="1719" y="411"/>
                  </a:lnTo>
                  <a:lnTo>
                    <a:pt x="1756" y="437"/>
                  </a:lnTo>
                  <a:lnTo>
                    <a:pt x="1803" y="440"/>
                  </a:lnTo>
                  <a:lnTo>
                    <a:pt x="1836" y="439"/>
                  </a:lnTo>
                  <a:lnTo>
                    <a:pt x="1984" y="255"/>
                  </a:lnTo>
                  <a:lnTo>
                    <a:pt x="2020" y="72"/>
                  </a:lnTo>
                  <a:lnTo>
                    <a:pt x="1955" y="0"/>
                  </a:lnTo>
                  <a:lnTo>
                    <a:pt x="1860" y="24"/>
                  </a:lnTo>
                  <a:lnTo>
                    <a:pt x="1883" y="67"/>
                  </a:lnTo>
                  <a:lnTo>
                    <a:pt x="1883" y="120"/>
                  </a:lnTo>
                  <a:lnTo>
                    <a:pt x="1837" y="157"/>
                  </a:lnTo>
                  <a:lnTo>
                    <a:pt x="1638" y="189"/>
                  </a:lnTo>
                  <a:lnTo>
                    <a:pt x="1443" y="111"/>
                  </a:lnTo>
                  <a:lnTo>
                    <a:pt x="1310" y="79"/>
                  </a:lnTo>
                  <a:lnTo>
                    <a:pt x="1154" y="167"/>
                  </a:lnTo>
                  <a:lnTo>
                    <a:pt x="1001" y="151"/>
                  </a:lnTo>
                  <a:lnTo>
                    <a:pt x="891" y="235"/>
                  </a:lnTo>
                  <a:lnTo>
                    <a:pt x="775" y="286"/>
                  </a:lnTo>
                  <a:lnTo>
                    <a:pt x="615" y="284"/>
                  </a:lnTo>
                  <a:lnTo>
                    <a:pt x="529" y="372"/>
                  </a:lnTo>
                  <a:lnTo>
                    <a:pt x="422" y="372"/>
                  </a:lnTo>
                  <a:lnTo>
                    <a:pt x="362" y="340"/>
                  </a:lnTo>
                  <a:lnTo>
                    <a:pt x="290" y="390"/>
                  </a:lnTo>
                  <a:lnTo>
                    <a:pt x="301" y="490"/>
                  </a:lnTo>
                  <a:lnTo>
                    <a:pt x="287" y="556"/>
                  </a:lnTo>
                  <a:lnTo>
                    <a:pt x="232" y="613"/>
                  </a:lnTo>
                  <a:lnTo>
                    <a:pt x="159" y="726"/>
                  </a:lnTo>
                  <a:lnTo>
                    <a:pt x="147" y="793"/>
                  </a:lnTo>
                  <a:lnTo>
                    <a:pt x="67" y="833"/>
                  </a:lnTo>
                  <a:lnTo>
                    <a:pt x="0" y="845"/>
                  </a:lnTo>
                  <a:lnTo>
                    <a:pt x="13" y="869"/>
                  </a:lnTo>
                  <a:lnTo>
                    <a:pt x="36" y="872"/>
                  </a:lnTo>
                  <a:lnTo>
                    <a:pt x="33" y="892"/>
                  </a:lnTo>
                  <a:lnTo>
                    <a:pt x="53" y="921"/>
                  </a:lnTo>
                  <a:lnTo>
                    <a:pt x="56" y="972"/>
                  </a:lnTo>
                  <a:lnTo>
                    <a:pt x="88" y="976"/>
                  </a:lnTo>
                  <a:lnTo>
                    <a:pt x="75" y="996"/>
                  </a:lnTo>
                  <a:lnTo>
                    <a:pt x="116" y="1056"/>
                  </a:lnTo>
                  <a:lnTo>
                    <a:pt x="169" y="1058"/>
                  </a:lnTo>
                  <a:lnTo>
                    <a:pt x="193" y="1098"/>
                  </a:lnTo>
                  <a:lnTo>
                    <a:pt x="199" y="1134"/>
                  </a:lnTo>
                  <a:lnTo>
                    <a:pt x="213" y="1151"/>
                  </a:lnTo>
                  <a:lnTo>
                    <a:pt x="223" y="1124"/>
                  </a:lnTo>
                  <a:lnTo>
                    <a:pt x="240" y="1091"/>
                  </a:lnTo>
                  <a:lnTo>
                    <a:pt x="260" y="1117"/>
                  </a:lnTo>
                  <a:lnTo>
                    <a:pt x="310" y="1114"/>
                  </a:lnTo>
                  <a:lnTo>
                    <a:pt x="326" y="1133"/>
                  </a:lnTo>
                  <a:lnTo>
                    <a:pt x="333" y="1176"/>
                  </a:lnTo>
                  <a:lnTo>
                    <a:pt x="306" y="1166"/>
                  </a:lnTo>
                  <a:lnTo>
                    <a:pt x="280" y="1141"/>
                  </a:lnTo>
                  <a:lnTo>
                    <a:pt x="233" y="1154"/>
                  </a:lnTo>
                  <a:lnTo>
                    <a:pt x="214" y="1187"/>
                  </a:lnTo>
                  <a:lnTo>
                    <a:pt x="227" y="1221"/>
                  </a:lnTo>
                  <a:lnTo>
                    <a:pt x="274" y="1230"/>
                  </a:lnTo>
                  <a:lnTo>
                    <a:pt x="284" y="1283"/>
                  </a:lnTo>
                  <a:lnTo>
                    <a:pt x="311" y="1277"/>
                  </a:lnTo>
                  <a:lnTo>
                    <a:pt x="308" y="1309"/>
                  </a:lnTo>
                  <a:lnTo>
                    <a:pt x="335" y="1346"/>
                  </a:lnTo>
                  <a:lnTo>
                    <a:pt x="345" y="1382"/>
                  </a:lnTo>
                  <a:lnTo>
                    <a:pt x="369" y="1395"/>
                  </a:lnTo>
                  <a:lnTo>
                    <a:pt x="375" y="1371"/>
                  </a:lnTo>
                  <a:lnTo>
                    <a:pt x="398" y="1345"/>
                  </a:lnTo>
                  <a:lnTo>
                    <a:pt x="432" y="1395"/>
                  </a:lnTo>
                  <a:lnTo>
                    <a:pt x="482" y="1407"/>
                  </a:lnTo>
                  <a:lnTo>
                    <a:pt x="482" y="1407"/>
                  </a:lnTo>
                  <a:lnTo>
                    <a:pt x="487" y="1402"/>
                  </a:lnTo>
                  <a:lnTo>
                    <a:pt x="497" y="1392"/>
                  </a:lnTo>
                  <a:lnTo>
                    <a:pt x="508" y="1382"/>
                  </a:lnTo>
                  <a:lnTo>
                    <a:pt x="514" y="1378"/>
                  </a:lnTo>
                  <a:lnTo>
                    <a:pt x="518" y="1377"/>
                  </a:lnTo>
                  <a:lnTo>
                    <a:pt x="518" y="1377"/>
                  </a:lnTo>
                  <a:lnTo>
                    <a:pt x="533" y="1378"/>
                  </a:lnTo>
                  <a:lnTo>
                    <a:pt x="553" y="1380"/>
                  </a:lnTo>
                  <a:lnTo>
                    <a:pt x="578" y="1384"/>
                  </a:lnTo>
                  <a:lnTo>
                    <a:pt x="659" y="1372"/>
                  </a:lnTo>
                  <a:lnTo>
                    <a:pt x="692" y="1399"/>
                  </a:lnTo>
                  <a:lnTo>
                    <a:pt x="735" y="1376"/>
                  </a:lnTo>
                  <a:lnTo>
                    <a:pt x="772" y="1398"/>
                  </a:lnTo>
                  <a:lnTo>
                    <a:pt x="786" y="1388"/>
                  </a:lnTo>
                  <a:lnTo>
                    <a:pt x="796" y="1431"/>
                  </a:lnTo>
                  <a:lnTo>
                    <a:pt x="842" y="1434"/>
                  </a:lnTo>
                  <a:lnTo>
                    <a:pt x="836" y="1391"/>
                  </a:lnTo>
                  <a:lnTo>
                    <a:pt x="886" y="1447"/>
                  </a:lnTo>
                  <a:lnTo>
                    <a:pt x="913" y="1460"/>
                  </a:lnTo>
                  <a:lnTo>
                    <a:pt x="939" y="1453"/>
                  </a:lnTo>
                  <a:lnTo>
                    <a:pt x="979" y="1469"/>
                  </a:lnTo>
                  <a:lnTo>
                    <a:pt x="993" y="1499"/>
                  </a:lnTo>
                  <a:lnTo>
                    <a:pt x="963" y="1503"/>
                  </a:lnTo>
                  <a:lnTo>
                    <a:pt x="926" y="1493"/>
                  </a:lnTo>
                  <a:lnTo>
                    <a:pt x="886" y="1513"/>
                  </a:lnTo>
                  <a:lnTo>
                    <a:pt x="916" y="1530"/>
                  </a:lnTo>
                  <a:lnTo>
                    <a:pt x="940" y="1550"/>
                  </a:lnTo>
                  <a:lnTo>
                    <a:pt x="1020" y="1545"/>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95" name="Freeform 238"/>
            <p:cNvSpPr>
              <a:spLocks/>
            </p:cNvSpPr>
            <p:nvPr/>
          </p:nvSpPr>
          <p:spPr bwMode="auto">
            <a:xfrm>
              <a:off x="8728332" y="5559457"/>
              <a:ext cx="7438" cy="5476"/>
            </a:xfrm>
            <a:custGeom>
              <a:avLst/>
              <a:gdLst>
                <a:gd name="T0" fmla="*/ 0 w 37"/>
                <a:gd name="T1" fmla="*/ 30 h 30"/>
                <a:gd name="T2" fmla="*/ 29 w 37"/>
                <a:gd name="T3" fmla="*/ 28 h 30"/>
                <a:gd name="T4" fmla="*/ 37 w 37"/>
                <a:gd name="T5" fmla="*/ 6 h 30"/>
                <a:gd name="T6" fmla="*/ 24 w 37"/>
                <a:gd name="T7" fmla="*/ 0 h 30"/>
                <a:gd name="T8" fmla="*/ 0 w 37"/>
                <a:gd name="T9" fmla="*/ 30 h 30"/>
              </a:gdLst>
              <a:ahLst/>
              <a:cxnLst>
                <a:cxn ang="0">
                  <a:pos x="T0" y="T1"/>
                </a:cxn>
                <a:cxn ang="0">
                  <a:pos x="T2" y="T3"/>
                </a:cxn>
                <a:cxn ang="0">
                  <a:pos x="T4" y="T5"/>
                </a:cxn>
                <a:cxn ang="0">
                  <a:pos x="T6" y="T7"/>
                </a:cxn>
                <a:cxn ang="0">
                  <a:pos x="T8" y="T9"/>
                </a:cxn>
              </a:cxnLst>
              <a:rect l="0" t="0" r="r" b="b"/>
              <a:pathLst>
                <a:path w="37" h="30">
                  <a:moveTo>
                    <a:pt x="0" y="30"/>
                  </a:moveTo>
                  <a:lnTo>
                    <a:pt x="29" y="28"/>
                  </a:lnTo>
                  <a:lnTo>
                    <a:pt x="37" y="6"/>
                  </a:lnTo>
                  <a:lnTo>
                    <a:pt x="24" y="0"/>
                  </a:lnTo>
                  <a:lnTo>
                    <a:pt x="0" y="3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43" name="Freeform 234"/>
            <p:cNvSpPr>
              <a:spLocks/>
            </p:cNvSpPr>
            <p:nvPr/>
          </p:nvSpPr>
          <p:spPr bwMode="auto">
            <a:xfrm>
              <a:off x="8703892" y="5282911"/>
              <a:ext cx="12752" cy="6389"/>
            </a:xfrm>
            <a:custGeom>
              <a:avLst/>
              <a:gdLst>
                <a:gd name="T0" fmla="*/ 59 w 59"/>
                <a:gd name="T1" fmla="*/ 2 h 35"/>
                <a:gd name="T2" fmla="*/ 37 w 59"/>
                <a:gd name="T3" fmla="*/ 25 h 35"/>
                <a:gd name="T4" fmla="*/ 10 w 59"/>
                <a:gd name="T5" fmla="*/ 35 h 35"/>
                <a:gd name="T6" fmla="*/ 0 w 59"/>
                <a:gd name="T7" fmla="*/ 25 h 35"/>
                <a:gd name="T8" fmla="*/ 0 w 59"/>
                <a:gd name="T9" fmla="*/ 0 h 35"/>
                <a:gd name="T10" fmla="*/ 59 w 59"/>
                <a:gd name="T11" fmla="*/ 2 h 35"/>
              </a:gdLst>
              <a:ahLst/>
              <a:cxnLst>
                <a:cxn ang="0">
                  <a:pos x="T0" y="T1"/>
                </a:cxn>
                <a:cxn ang="0">
                  <a:pos x="T2" y="T3"/>
                </a:cxn>
                <a:cxn ang="0">
                  <a:pos x="T4" y="T5"/>
                </a:cxn>
                <a:cxn ang="0">
                  <a:pos x="T6" y="T7"/>
                </a:cxn>
                <a:cxn ang="0">
                  <a:pos x="T8" y="T9"/>
                </a:cxn>
                <a:cxn ang="0">
                  <a:pos x="T10" y="T11"/>
                </a:cxn>
              </a:cxnLst>
              <a:rect l="0" t="0" r="r" b="b"/>
              <a:pathLst>
                <a:path w="59" h="35">
                  <a:moveTo>
                    <a:pt x="59" y="2"/>
                  </a:moveTo>
                  <a:lnTo>
                    <a:pt x="37" y="25"/>
                  </a:lnTo>
                  <a:lnTo>
                    <a:pt x="10" y="35"/>
                  </a:lnTo>
                  <a:lnTo>
                    <a:pt x="0" y="25"/>
                  </a:lnTo>
                  <a:lnTo>
                    <a:pt x="0" y="0"/>
                  </a:lnTo>
                  <a:lnTo>
                    <a:pt x="59" y="2"/>
                  </a:lnTo>
                  <a:close/>
                </a:path>
              </a:pathLst>
            </a:custGeom>
            <a:solidFill>
              <a:schemeClr val="bg1">
                <a:lumMod val="85000"/>
              </a:schemeClr>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44" name="Freeform 235"/>
            <p:cNvSpPr>
              <a:spLocks/>
            </p:cNvSpPr>
            <p:nvPr/>
          </p:nvSpPr>
          <p:spPr bwMode="auto">
            <a:xfrm>
              <a:off x="8709205" y="5290212"/>
              <a:ext cx="3188" cy="4564"/>
            </a:xfrm>
            <a:custGeom>
              <a:avLst/>
              <a:gdLst>
                <a:gd name="T0" fmla="*/ 17 w 17"/>
                <a:gd name="T1" fmla="*/ 23 h 23"/>
                <a:gd name="T2" fmla="*/ 17 w 17"/>
                <a:gd name="T3" fmla="*/ 0 h 23"/>
                <a:gd name="T4" fmla="*/ 0 w 17"/>
                <a:gd name="T5" fmla="*/ 17 h 23"/>
                <a:gd name="T6" fmla="*/ 17 w 17"/>
                <a:gd name="T7" fmla="*/ 23 h 23"/>
              </a:gdLst>
              <a:ahLst/>
              <a:cxnLst>
                <a:cxn ang="0">
                  <a:pos x="T0" y="T1"/>
                </a:cxn>
                <a:cxn ang="0">
                  <a:pos x="T2" y="T3"/>
                </a:cxn>
                <a:cxn ang="0">
                  <a:pos x="T4" y="T5"/>
                </a:cxn>
                <a:cxn ang="0">
                  <a:pos x="T6" y="T7"/>
                </a:cxn>
              </a:cxnLst>
              <a:rect l="0" t="0" r="r" b="b"/>
              <a:pathLst>
                <a:path w="17" h="23">
                  <a:moveTo>
                    <a:pt x="17" y="23"/>
                  </a:moveTo>
                  <a:lnTo>
                    <a:pt x="17" y="0"/>
                  </a:lnTo>
                  <a:lnTo>
                    <a:pt x="0" y="17"/>
                  </a:lnTo>
                  <a:lnTo>
                    <a:pt x="17" y="23"/>
                  </a:lnTo>
                  <a:close/>
                </a:path>
              </a:pathLst>
            </a:custGeom>
            <a:solidFill>
              <a:schemeClr val="bg1">
                <a:lumMod val="85000"/>
              </a:schemeClr>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45" name="Freeform 237"/>
            <p:cNvSpPr>
              <a:spLocks/>
            </p:cNvSpPr>
            <p:nvPr/>
          </p:nvSpPr>
          <p:spPr bwMode="auto">
            <a:xfrm>
              <a:off x="8617821" y="5167911"/>
              <a:ext cx="195519" cy="150595"/>
            </a:xfrm>
            <a:custGeom>
              <a:avLst/>
              <a:gdLst>
                <a:gd name="T0" fmla="*/ 75 w 920"/>
                <a:gd name="T1" fmla="*/ 640 h 823"/>
                <a:gd name="T2" fmla="*/ 131 w 920"/>
                <a:gd name="T3" fmla="*/ 606 h 823"/>
                <a:gd name="T4" fmla="*/ 201 w 920"/>
                <a:gd name="T5" fmla="*/ 590 h 823"/>
                <a:gd name="T6" fmla="*/ 234 w 920"/>
                <a:gd name="T7" fmla="*/ 579 h 823"/>
                <a:gd name="T8" fmla="*/ 234 w 920"/>
                <a:gd name="T9" fmla="*/ 609 h 823"/>
                <a:gd name="T10" fmla="*/ 208 w 920"/>
                <a:gd name="T11" fmla="*/ 619 h 823"/>
                <a:gd name="T12" fmla="*/ 138 w 920"/>
                <a:gd name="T13" fmla="*/ 663 h 823"/>
                <a:gd name="T14" fmla="*/ 78 w 920"/>
                <a:gd name="T15" fmla="*/ 703 h 823"/>
                <a:gd name="T16" fmla="*/ 41 w 920"/>
                <a:gd name="T17" fmla="*/ 720 h 823"/>
                <a:gd name="T18" fmla="*/ 23 w 920"/>
                <a:gd name="T19" fmla="*/ 747 h 823"/>
                <a:gd name="T20" fmla="*/ 46 w 920"/>
                <a:gd name="T21" fmla="*/ 770 h 823"/>
                <a:gd name="T22" fmla="*/ 39 w 920"/>
                <a:gd name="T23" fmla="*/ 799 h 823"/>
                <a:gd name="T24" fmla="*/ 26 w 920"/>
                <a:gd name="T25" fmla="*/ 819 h 823"/>
                <a:gd name="T26" fmla="*/ 36 w 920"/>
                <a:gd name="T27" fmla="*/ 823 h 823"/>
                <a:gd name="T28" fmla="*/ 96 w 920"/>
                <a:gd name="T29" fmla="*/ 793 h 823"/>
                <a:gd name="T30" fmla="*/ 96 w 920"/>
                <a:gd name="T31" fmla="*/ 762 h 823"/>
                <a:gd name="T32" fmla="*/ 152 w 920"/>
                <a:gd name="T33" fmla="*/ 716 h 823"/>
                <a:gd name="T34" fmla="*/ 201 w 920"/>
                <a:gd name="T35" fmla="*/ 659 h 823"/>
                <a:gd name="T36" fmla="*/ 291 w 920"/>
                <a:gd name="T37" fmla="*/ 615 h 823"/>
                <a:gd name="T38" fmla="*/ 370 w 920"/>
                <a:gd name="T39" fmla="*/ 571 h 823"/>
                <a:gd name="T40" fmla="*/ 404 w 920"/>
                <a:gd name="T41" fmla="*/ 534 h 823"/>
                <a:gd name="T42" fmla="*/ 433 w 920"/>
                <a:gd name="T43" fmla="*/ 464 h 823"/>
                <a:gd name="T44" fmla="*/ 476 w 920"/>
                <a:gd name="T45" fmla="*/ 451 h 823"/>
                <a:gd name="T46" fmla="*/ 553 w 920"/>
                <a:gd name="T47" fmla="*/ 469 h 823"/>
                <a:gd name="T48" fmla="*/ 632 w 920"/>
                <a:gd name="T49" fmla="*/ 443 h 823"/>
                <a:gd name="T50" fmla="*/ 672 w 920"/>
                <a:gd name="T51" fmla="*/ 446 h 823"/>
                <a:gd name="T52" fmla="*/ 749 w 920"/>
                <a:gd name="T53" fmla="*/ 458 h 823"/>
                <a:gd name="T54" fmla="*/ 806 w 920"/>
                <a:gd name="T55" fmla="*/ 461 h 823"/>
                <a:gd name="T56" fmla="*/ 836 w 920"/>
                <a:gd name="T57" fmla="*/ 464 h 823"/>
                <a:gd name="T58" fmla="*/ 886 w 920"/>
                <a:gd name="T59" fmla="*/ 471 h 823"/>
                <a:gd name="T60" fmla="*/ 893 w 920"/>
                <a:gd name="T61" fmla="*/ 451 h 823"/>
                <a:gd name="T62" fmla="*/ 908 w 920"/>
                <a:gd name="T63" fmla="*/ 418 h 823"/>
                <a:gd name="T64" fmla="*/ 903 w 920"/>
                <a:gd name="T65" fmla="*/ 412 h 823"/>
                <a:gd name="T66" fmla="*/ 913 w 920"/>
                <a:gd name="T67" fmla="*/ 401 h 823"/>
                <a:gd name="T68" fmla="*/ 920 w 920"/>
                <a:gd name="T69" fmla="*/ 381 h 823"/>
                <a:gd name="T70" fmla="*/ 902 w 920"/>
                <a:gd name="T71" fmla="*/ 350 h 823"/>
                <a:gd name="T72" fmla="*/ 882 w 920"/>
                <a:gd name="T73" fmla="*/ 360 h 823"/>
                <a:gd name="T74" fmla="*/ 838 w 920"/>
                <a:gd name="T75" fmla="*/ 351 h 823"/>
                <a:gd name="T76" fmla="*/ 735 w 920"/>
                <a:gd name="T77" fmla="*/ 299 h 823"/>
                <a:gd name="T78" fmla="*/ 651 w 920"/>
                <a:gd name="T79" fmla="*/ 240 h 823"/>
                <a:gd name="T80" fmla="*/ 610 w 920"/>
                <a:gd name="T81" fmla="*/ 144 h 823"/>
                <a:gd name="T82" fmla="*/ 589 w 920"/>
                <a:gd name="T83" fmla="*/ 28 h 823"/>
                <a:gd name="T84" fmla="*/ 525 w 920"/>
                <a:gd name="T85" fmla="*/ 38 h 823"/>
                <a:gd name="T86" fmla="*/ 476 w 920"/>
                <a:gd name="T87" fmla="*/ 66 h 823"/>
                <a:gd name="T88" fmla="*/ 409 w 920"/>
                <a:gd name="T89" fmla="*/ 66 h 823"/>
                <a:gd name="T90" fmla="*/ 403 w 920"/>
                <a:gd name="T91" fmla="*/ 39 h 823"/>
                <a:gd name="T92" fmla="*/ 309 w 920"/>
                <a:gd name="T93" fmla="*/ 0 h 823"/>
                <a:gd name="T94" fmla="*/ 286 w 920"/>
                <a:gd name="T95" fmla="*/ 24 h 823"/>
                <a:gd name="T96" fmla="*/ 209 w 920"/>
                <a:gd name="T97" fmla="*/ 38 h 823"/>
                <a:gd name="T98" fmla="*/ 180 w 920"/>
                <a:gd name="T99" fmla="*/ 95 h 823"/>
                <a:gd name="T100" fmla="*/ 119 w 920"/>
                <a:gd name="T101" fmla="*/ 102 h 823"/>
                <a:gd name="T102" fmla="*/ 184 w 920"/>
                <a:gd name="T103" fmla="*/ 174 h 823"/>
                <a:gd name="T104" fmla="*/ 148 w 920"/>
                <a:gd name="T105" fmla="*/ 357 h 823"/>
                <a:gd name="T106" fmla="*/ 0 w 920"/>
                <a:gd name="T107" fmla="*/ 541 h 823"/>
                <a:gd name="T108" fmla="*/ 7 w 920"/>
                <a:gd name="T109" fmla="*/ 571 h 823"/>
                <a:gd name="T110" fmla="*/ 21 w 920"/>
                <a:gd name="T111" fmla="*/ 621 h 823"/>
                <a:gd name="T112" fmla="*/ 75 w 920"/>
                <a:gd name="T113" fmla="*/ 640 h 8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20" h="823">
                  <a:moveTo>
                    <a:pt x="75" y="640"/>
                  </a:moveTo>
                  <a:lnTo>
                    <a:pt x="131" y="606"/>
                  </a:lnTo>
                  <a:lnTo>
                    <a:pt x="201" y="590"/>
                  </a:lnTo>
                  <a:lnTo>
                    <a:pt x="234" y="579"/>
                  </a:lnTo>
                  <a:lnTo>
                    <a:pt x="234" y="609"/>
                  </a:lnTo>
                  <a:lnTo>
                    <a:pt x="208" y="619"/>
                  </a:lnTo>
                  <a:lnTo>
                    <a:pt x="138" y="663"/>
                  </a:lnTo>
                  <a:lnTo>
                    <a:pt x="78" y="703"/>
                  </a:lnTo>
                  <a:lnTo>
                    <a:pt x="41" y="720"/>
                  </a:lnTo>
                  <a:lnTo>
                    <a:pt x="23" y="747"/>
                  </a:lnTo>
                  <a:lnTo>
                    <a:pt x="46" y="770"/>
                  </a:lnTo>
                  <a:lnTo>
                    <a:pt x="39" y="799"/>
                  </a:lnTo>
                  <a:lnTo>
                    <a:pt x="26" y="819"/>
                  </a:lnTo>
                  <a:lnTo>
                    <a:pt x="36" y="823"/>
                  </a:lnTo>
                  <a:lnTo>
                    <a:pt x="96" y="793"/>
                  </a:lnTo>
                  <a:lnTo>
                    <a:pt x="96" y="762"/>
                  </a:lnTo>
                  <a:lnTo>
                    <a:pt x="152" y="716"/>
                  </a:lnTo>
                  <a:lnTo>
                    <a:pt x="201" y="659"/>
                  </a:lnTo>
                  <a:lnTo>
                    <a:pt x="291" y="615"/>
                  </a:lnTo>
                  <a:lnTo>
                    <a:pt x="370" y="571"/>
                  </a:lnTo>
                  <a:lnTo>
                    <a:pt x="404" y="534"/>
                  </a:lnTo>
                  <a:lnTo>
                    <a:pt x="433" y="464"/>
                  </a:lnTo>
                  <a:lnTo>
                    <a:pt x="476" y="451"/>
                  </a:lnTo>
                  <a:lnTo>
                    <a:pt x="553" y="469"/>
                  </a:lnTo>
                  <a:lnTo>
                    <a:pt x="632" y="443"/>
                  </a:lnTo>
                  <a:lnTo>
                    <a:pt x="672" y="446"/>
                  </a:lnTo>
                  <a:lnTo>
                    <a:pt x="749" y="458"/>
                  </a:lnTo>
                  <a:lnTo>
                    <a:pt x="806" y="461"/>
                  </a:lnTo>
                  <a:lnTo>
                    <a:pt x="836" y="464"/>
                  </a:lnTo>
                  <a:lnTo>
                    <a:pt x="886" y="471"/>
                  </a:lnTo>
                  <a:lnTo>
                    <a:pt x="893" y="451"/>
                  </a:lnTo>
                  <a:lnTo>
                    <a:pt x="908" y="418"/>
                  </a:lnTo>
                  <a:lnTo>
                    <a:pt x="903" y="412"/>
                  </a:lnTo>
                  <a:lnTo>
                    <a:pt x="913" y="401"/>
                  </a:lnTo>
                  <a:lnTo>
                    <a:pt x="920" y="381"/>
                  </a:lnTo>
                  <a:lnTo>
                    <a:pt x="902" y="350"/>
                  </a:lnTo>
                  <a:lnTo>
                    <a:pt x="882" y="360"/>
                  </a:lnTo>
                  <a:lnTo>
                    <a:pt x="838" y="351"/>
                  </a:lnTo>
                  <a:lnTo>
                    <a:pt x="735" y="299"/>
                  </a:lnTo>
                  <a:lnTo>
                    <a:pt x="651" y="240"/>
                  </a:lnTo>
                  <a:lnTo>
                    <a:pt x="610" y="144"/>
                  </a:lnTo>
                  <a:lnTo>
                    <a:pt x="589" y="28"/>
                  </a:lnTo>
                  <a:lnTo>
                    <a:pt x="525" y="38"/>
                  </a:lnTo>
                  <a:lnTo>
                    <a:pt x="476" y="66"/>
                  </a:lnTo>
                  <a:lnTo>
                    <a:pt x="409" y="66"/>
                  </a:lnTo>
                  <a:lnTo>
                    <a:pt x="403" y="39"/>
                  </a:lnTo>
                  <a:lnTo>
                    <a:pt x="309" y="0"/>
                  </a:lnTo>
                  <a:lnTo>
                    <a:pt x="286" y="24"/>
                  </a:lnTo>
                  <a:lnTo>
                    <a:pt x="209" y="38"/>
                  </a:lnTo>
                  <a:lnTo>
                    <a:pt x="180" y="95"/>
                  </a:lnTo>
                  <a:lnTo>
                    <a:pt x="119" y="102"/>
                  </a:lnTo>
                  <a:lnTo>
                    <a:pt x="184" y="174"/>
                  </a:lnTo>
                  <a:lnTo>
                    <a:pt x="148" y="357"/>
                  </a:lnTo>
                  <a:lnTo>
                    <a:pt x="0" y="541"/>
                  </a:lnTo>
                  <a:lnTo>
                    <a:pt x="7" y="571"/>
                  </a:lnTo>
                  <a:lnTo>
                    <a:pt x="21" y="621"/>
                  </a:lnTo>
                  <a:lnTo>
                    <a:pt x="75" y="640"/>
                  </a:lnTo>
                  <a:close/>
                </a:path>
              </a:pathLst>
            </a:custGeom>
            <a:solidFill>
              <a:schemeClr val="bg1">
                <a:lumMod val="85000"/>
              </a:schemeClr>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46" name="Freeform 145"/>
            <p:cNvSpPr>
              <a:spLocks/>
            </p:cNvSpPr>
            <p:nvPr/>
          </p:nvSpPr>
          <p:spPr bwMode="auto">
            <a:xfrm>
              <a:off x="8588068" y="5303903"/>
              <a:ext cx="21253" cy="12777"/>
            </a:xfrm>
            <a:custGeom>
              <a:avLst/>
              <a:gdLst>
                <a:gd name="T0" fmla="*/ 72 w 102"/>
                <a:gd name="T1" fmla="*/ 0 h 69"/>
                <a:gd name="T2" fmla="*/ 18 w 102"/>
                <a:gd name="T3" fmla="*/ 36 h 69"/>
                <a:gd name="T4" fmla="*/ 0 w 102"/>
                <a:gd name="T5" fmla="*/ 66 h 69"/>
                <a:gd name="T6" fmla="*/ 79 w 102"/>
                <a:gd name="T7" fmla="*/ 69 h 69"/>
                <a:gd name="T8" fmla="*/ 102 w 102"/>
                <a:gd name="T9" fmla="*/ 42 h 69"/>
                <a:gd name="T10" fmla="*/ 92 w 102"/>
                <a:gd name="T11" fmla="*/ 10 h 69"/>
                <a:gd name="T12" fmla="*/ 72 w 102"/>
                <a:gd name="T13" fmla="*/ 0 h 69"/>
              </a:gdLst>
              <a:ahLst/>
              <a:cxnLst>
                <a:cxn ang="0">
                  <a:pos x="T0" y="T1"/>
                </a:cxn>
                <a:cxn ang="0">
                  <a:pos x="T2" y="T3"/>
                </a:cxn>
                <a:cxn ang="0">
                  <a:pos x="T4" y="T5"/>
                </a:cxn>
                <a:cxn ang="0">
                  <a:pos x="T6" y="T7"/>
                </a:cxn>
                <a:cxn ang="0">
                  <a:pos x="T8" y="T9"/>
                </a:cxn>
                <a:cxn ang="0">
                  <a:pos x="T10" y="T11"/>
                </a:cxn>
                <a:cxn ang="0">
                  <a:pos x="T12" y="T13"/>
                </a:cxn>
              </a:cxnLst>
              <a:rect l="0" t="0" r="r" b="b"/>
              <a:pathLst>
                <a:path w="102" h="69">
                  <a:moveTo>
                    <a:pt x="72" y="0"/>
                  </a:moveTo>
                  <a:lnTo>
                    <a:pt x="18" y="36"/>
                  </a:lnTo>
                  <a:lnTo>
                    <a:pt x="0" y="66"/>
                  </a:lnTo>
                  <a:lnTo>
                    <a:pt x="79" y="69"/>
                  </a:lnTo>
                  <a:lnTo>
                    <a:pt x="102" y="42"/>
                  </a:lnTo>
                  <a:lnTo>
                    <a:pt x="92" y="10"/>
                  </a:lnTo>
                  <a:lnTo>
                    <a:pt x="72" y="0"/>
                  </a:lnTo>
                  <a:close/>
                </a:path>
              </a:pathLst>
            </a:custGeom>
            <a:solidFill>
              <a:schemeClr val="bg1">
                <a:lumMod val="85000"/>
              </a:schemeClr>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40" name="Freeform 240"/>
            <p:cNvSpPr>
              <a:spLocks/>
            </p:cNvSpPr>
            <p:nvPr/>
          </p:nvSpPr>
          <p:spPr bwMode="auto">
            <a:xfrm>
              <a:off x="6842210" y="5076641"/>
              <a:ext cx="0" cy="914"/>
            </a:xfrm>
            <a:custGeom>
              <a:avLst/>
              <a:gdLst>
                <a:gd name="T0" fmla="*/ 2 w 3"/>
                <a:gd name="T1" fmla="*/ 5 h 5"/>
                <a:gd name="T2" fmla="*/ 0 w 3"/>
                <a:gd name="T3" fmla="*/ 2 h 5"/>
                <a:gd name="T4" fmla="*/ 3 w 3"/>
                <a:gd name="T5" fmla="*/ 0 h 5"/>
                <a:gd name="T6" fmla="*/ 2 w 3"/>
                <a:gd name="T7" fmla="*/ 5 h 5"/>
              </a:gdLst>
              <a:ahLst/>
              <a:cxnLst>
                <a:cxn ang="0">
                  <a:pos x="T0" y="T1"/>
                </a:cxn>
                <a:cxn ang="0">
                  <a:pos x="T2" y="T3"/>
                </a:cxn>
                <a:cxn ang="0">
                  <a:pos x="T4" y="T5"/>
                </a:cxn>
                <a:cxn ang="0">
                  <a:pos x="T6" y="T7"/>
                </a:cxn>
              </a:cxnLst>
              <a:rect l="0" t="0" r="r" b="b"/>
              <a:pathLst>
                <a:path w="3" h="5">
                  <a:moveTo>
                    <a:pt x="2" y="5"/>
                  </a:moveTo>
                  <a:lnTo>
                    <a:pt x="0" y="2"/>
                  </a:lnTo>
                  <a:lnTo>
                    <a:pt x="3" y="0"/>
                  </a:lnTo>
                  <a:lnTo>
                    <a:pt x="2" y="5"/>
                  </a:lnTo>
                  <a:close/>
                </a:path>
              </a:pathLst>
            </a:custGeom>
            <a:solidFill>
              <a:schemeClr val="bg1">
                <a:lumMod val="85000"/>
              </a:schemeClr>
            </a:solidFill>
            <a:ln>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138" name="Freeform 241"/>
            <p:cNvSpPr>
              <a:spLocks/>
            </p:cNvSpPr>
            <p:nvPr/>
          </p:nvSpPr>
          <p:spPr bwMode="auto">
            <a:xfrm>
              <a:off x="7040918" y="5407949"/>
              <a:ext cx="20190" cy="11865"/>
            </a:xfrm>
            <a:custGeom>
              <a:avLst/>
              <a:gdLst>
                <a:gd name="T0" fmla="*/ 37 w 94"/>
                <a:gd name="T1" fmla="*/ 30 h 69"/>
                <a:gd name="T2" fmla="*/ 17 w 94"/>
                <a:gd name="T3" fmla="*/ 0 h 69"/>
                <a:gd name="T4" fmla="*/ 0 w 94"/>
                <a:gd name="T5" fmla="*/ 37 h 69"/>
                <a:gd name="T6" fmla="*/ 14 w 94"/>
                <a:gd name="T7" fmla="*/ 60 h 69"/>
                <a:gd name="T8" fmla="*/ 37 w 94"/>
                <a:gd name="T9" fmla="*/ 47 h 69"/>
                <a:gd name="T10" fmla="*/ 77 w 94"/>
                <a:gd name="T11" fmla="*/ 49 h 69"/>
                <a:gd name="T12" fmla="*/ 94 w 94"/>
                <a:gd name="T13" fmla="*/ 69 h 69"/>
                <a:gd name="T14" fmla="*/ 87 w 94"/>
                <a:gd name="T15" fmla="*/ 32 h 69"/>
                <a:gd name="T16" fmla="*/ 37 w 94"/>
                <a:gd name="T17" fmla="*/ 3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 h="69">
                  <a:moveTo>
                    <a:pt x="37" y="30"/>
                  </a:moveTo>
                  <a:lnTo>
                    <a:pt x="17" y="0"/>
                  </a:lnTo>
                  <a:lnTo>
                    <a:pt x="0" y="37"/>
                  </a:lnTo>
                  <a:lnTo>
                    <a:pt x="14" y="60"/>
                  </a:lnTo>
                  <a:lnTo>
                    <a:pt x="37" y="47"/>
                  </a:lnTo>
                  <a:lnTo>
                    <a:pt x="77" y="49"/>
                  </a:lnTo>
                  <a:lnTo>
                    <a:pt x="94" y="69"/>
                  </a:lnTo>
                  <a:lnTo>
                    <a:pt x="87" y="32"/>
                  </a:lnTo>
                  <a:lnTo>
                    <a:pt x="37" y="3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39" name="Freeform 242"/>
            <p:cNvSpPr>
              <a:spLocks/>
            </p:cNvSpPr>
            <p:nvPr/>
          </p:nvSpPr>
          <p:spPr bwMode="auto">
            <a:xfrm>
              <a:off x="7030293" y="5382394"/>
              <a:ext cx="28691" cy="23730"/>
            </a:xfrm>
            <a:custGeom>
              <a:avLst/>
              <a:gdLst>
                <a:gd name="T0" fmla="*/ 74 w 133"/>
                <a:gd name="T1" fmla="*/ 120 h 127"/>
                <a:gd name="T2" fmla="*/ 130 w 133"/>
                <a:gd name="T3" fmla="*/ 26 h 127"/>
                <a:gd name="T4" fmla="*/ 133 w 133"/>
                <a:gd name="T5" fmla="*/ 0 h 127"/>
                <a:gd name="T6" fmla="*/ 77 w 133"/>
                <a:gd name="T7" fmla="*/ 4 h 127"/>
                <a:gd name="T8" fmla="*/ 23 w 133"/>
                <a:gd name="T9" fmla="*/ 44 h 127"/>
                <a:gd name="T10" fmla="*/ 0 w 133"/>
                <a:gd name="T11" fmla="*/ 94 h 127"/>
                <a:gd name="T12" fmla="*/ 18 w 133"/>
                <a:gd name="T13" fmla="*/ 118 h 127"/>
                <a:gd name="T14" fmla="*/ 50 w 133"/>
                <a:gd name="T15" fmla="*/ 107 h 127"/>
                <a:gd name="T16" fmla="*/ 61 w 133"/>
                <a:gd name="T17" fmla="*/ 127 h 127"/>
                <a:gd name="T18" fmla="*/ 74 w 133"/>
                <a:gd name="T19" fmla="*/ 12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3" h="127">
                  <a:moveTo>
                    <a:pt x="74" y="120"/>
                  </a:moveTo>
                  <a:lnTo>
                    <a:pt x="130" y="26"/>
                  </a:lnTo>
                  <a:lnTo>
                    <a:pt x="133" y="0"/>
                  </a:lnTo>
                  <a:lnTo>
                    <a:pt x="77" y="4"/>
                  </a:lnTo>
                  <a:lnTo>
                    <a:pt x="23" y="44"/>
                  </a:lnTo>
                  <a:lnTo>
                    <a:pt x="0" y="94"/>
                  </a:lnTo>
                  <a:lnTo>
                    <a:pt x="18" y="118"/>
                  </a:lnTo>
                  <a:lnTo>
                    <a:pt x="50" y="107"/>
                  </a:lnTo>
                  <a:lnTo>
                    <a:pt x="61" y="127"/>
                  </a:lnTo>
                  <a:lnTo>
                    <a:pt x="74" y="12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40" name="Freeform 243"/>
            <p:cNvSpPr>
              <a:spLocks/>
            </p:cNvSpPr>
            <p:nvPr/>
          </p:nvSpPr>
          <p:spPr bwMode="auto">
            <a:xfrm>
              <a:off x="7104675" y="5320331"/>
              <a:ext cx="72257" cy="53849"/>
            </a:xfrm>
            <a:custGeom>
              <a:avLst/>
              <a:gdLst>
                <a:gd name="T0" fmla="*/ 309 w 340"/>
                <a:gd name="T1" fmla="*/ 99 h 295"/>
                <a:gd name="T2" fmla="*/ 256 w 340"/>
                <a:gd name="T3" fmla="*/ 103 h 295"/>
                <a:gd name="T4" fmla="*/ 249 w 340"/>
                <a:gd name="T5" fmla="*/ 82 h 295"/>
                <a:gd name="T6" fmla="*/ 269 w 340"/>
                <a:gd name="T7" fmla="*/ 49 h 295"/>
                <a:gd name="T8" fmla="*/ 236 w 340"/>
                <a:gd name="T9" fmla="*/ 66 h 295"/>
                <a:gd name="T10" fmla="*/ 239 w 340"/>
                <a:gd name="T11" fmla="*/ 50 h 295"/>
                <a:gd name="T12" fmla="*/ 285 w 340"/>
                <a:gd name="T13" fmla="*/ 12 h 295"/>
                <a:gd name="T14" fmla="*/ 278 w 340"/>
                <a:gd name="T15" fmla="*/ 0 h 295"/>
                <a:gd name="T16" fmla="*/ 166 w 340"/>
                <a:gd name="T17" fmla="*/ 43 h 295"/>
                <a:gd name="T18" fmla="*/ 119 w 340"/>
                <a:gd name="T19" fmla="*/ 67 h 295"/>
                <a:gd name="T20" fmla="*/ 53 w 340"/>
                <a:gd name="T21" fmla="*/ 115 h 295"/>
                <a:gd name="T22" fmla="*/ 0 w 340"/>
                <a:gd name="T23" fmla="*/ 142 h 295"/>
                <a:gd name="T24" fmla="*/ 8 w 340"/>
                <a:gd name="T25" fmla="*/ 217 h 295"/>
                <a:gd name="T26" fmla="*/ 38 w 340"/>
                <a:gd name="T27" fmla="*/ 224 h 295"/>
                <a:gd name="T28" fmla="*/ 40 w 340"/>
                <a:gd name="T29" fmla="*/ 180 h 295"/>
                <a:gd name="T30" fmla="*/ 90 w 340"/>
                <a:gd name="T31" fmla="*/ 174 h 295"/>
                <a:gd name="T32" fmla="*/ 120 w 340"/>
                <a:gd name="T33" fmla="*/ 197 h 295"/>
                <a:gd name="T34" fmla="*/ 118 w 340"/>
                <a:gd name="T35" fmla="*/ 246 h 295"/>
                <a:gd name="T36" fmla="*/ 171 w 340"/>
                <a:gd name="T37" fmla="*/ 263 h 295"/>
                <a:gd name="T38" fmla="*/ 205 w 340"/>
                <a:gd name="T39" fmla="*/ 282 h 295"/>
                <a:gd name="T40" fmla="*/ 205 w 340"/>
                <a:gd name="T41" fmla="*/ 295 h 295"/>
                <a:gd name="T42" fmla="*/ 274 w 340"/>
                <a:gd name="T43" fmla="*/ 269 h 295"/>
                <a:gd name="T44" fmla="*/ 294 w 340"/>
                <a:gd name="T45" fmla="*/ 228 h 295"/>
                <a:gd name="T46" fmla="*/ 314 w 340"/>
                <a:gd name="T47" fmla="*/ 192 h 295"/>
                <a:gd name="T48" fmla="*/ 340 w 340"/>
                <a:gd name="T49" fmla="*/ 145 h 295"/>
                <a:gd name="T50" fmla="*/ 333 w 340"/>
                <a:gd name="T51" fmla="*/ 105 h 295"/>
                <a:gd name="T52" fmla="*/ 309 w 340"/>
                <a:gd name="T53" fmla="*/ 9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0" h="295">
                  <a:moveTo>
                    <a:pt x="309" y="99"/>
                  </a:moveTo>
                  <a:lnTo>
                    <a:pt x="256" y="103"/>
                  </a:lnTo>
                  <a:lnTo>
                    <a:pt x="249" y="82"/>
                  </a:lnTo>
                  <a:lnTo>
                    <a:pt x="269" y="49"/>
                  </a:lnTo>
                  <a:lnTo>
                    <a:pt x="236" y="66"/>
                  </a:lnTo>
                  <a:lnTo>
                    <a:pt x="239" y="50"/>
                  </a:lnTo>
                  <a:lnTo>
                    <a:pt x="285" y="12"/>
                  </a:lnTo>
                  <a:lnTo>
                    <a:pt x="278" y="0"/>
                  </a:lnTo>
                  <a:lnTo>
                    <a:pt x="166" y="43"/>
                  </a:lnTo>
                  <a:lnTo>
                    <a:pt x="119" y="67"/>
                  </a:lnTo>
                  <a:lnTo>
                    <a:pt x="53" y="115"/>
                  </a:lnTo>
                  <a:lnTo>
                    <a:pt x="0" y="142"/>
                  </a:lnTo>
                  <a:lnTo>
                    <a:pt x="8" y="217"/>
                  </a:lnTo>
                  <a:lnTo>
                    <a:pt x="38" y="224"/>
                  </a:lnTo>
                  <a:lnTo>
                    <a:pt x="40" y="180"/>
                  </a:lnTo>
                  <a:lnTo>
                    <a:pt x="90" y="174"/>
                  </a:lnTo>
                  <a:lnTo>
                    <a:pt x="120" y="197"/>
                  </a:lnTo>
                  <a:lnTo>
                    <a:pt x="118" y="246"/>
                  </a:lnTo>
                  <a:lnTo>
                    <a:pt x="171" y="263"/>
                  </a:lnTo>
                  <a:lnTo>
                    <a:pt x="205" y="282"/>
                  </a:lnTo>
                  <a:lnTo>
                    <a:pt x="205" y="295"/>
                  </a:lnTo>
                  <a:lnTo>
                    <a:pt x="274" y="269"/>
                  </a:lnTo>
                  <a:lnTo>
                    <a:pt x="294" y="228"/>
                  </a:lnTo>
                  <a:lnTo>
                    <a:pt x="314" y="192"/>
                  </a:lnTo>
                  <a:lnTo>
                    <a:pt x="340" y="145"/>
                  </a:lnTo>
                  <a:lnTo>
                    <a:pt x="333" y="105"/>
                  </a:lnTo>
                  <a:lnTo>
                    <a:pt x="309" y="99"/>
                  </a:lnTo>
                  <a:close/>
                </a:path>
              </a:pathLst>
            </a:custGeom>
            <a:solidFill>
              <a:srgbClr val="0070C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41" name="Freeform 244"/>
            <p:cNvSpPr>
              <a:spLocks/>
            </p:cNvSpPr>
            <p:nvPr/>
          </p:nvSpPr>
          <p:spPr bwMode="auto">
            <a:xfrm>
              <a:off x="7192871" y="5316680"/>
              <a:ext cx="40379" cy="19167"/>
            </a:xfrm>
            <a:custGeom>
              <a:avLst/>
              <a:gdLst>
                <a:gd name="T0" fmla="*/ 186 w 190"/>
                <a:gd name="T1" fmla="*/ 46 h 107"/>
                <a:gd name="T2" fmla="*/ 122 w 190"/>
                <a:gd name="T3" fmla="*/ 0 h 107"/>
                <a:gd name="T4" fmla="*/ 0 w 190"/>
                <a:gd name="T5" fmla="*/ 17 h 107"/>
                <a:gd name="T6" fmla="*/ 6 w 190"/>
                <a:gd name="T7" fmla="*/ 48 h 107"/>
                <a:gd name="T8" fmla="*/ 26 w 190"/>
                <a:gd name="T9" fmla="*/ 48 h 107"/>
                <a:gd name="T10" fmla="*/ 30 w 190"/>
                <a:gd name="T11" fmla="*/ 81 h 107"/>
                <a:gd name="T12" fmla="*/ 113 w 190"/>
                <a:gd name="T13" fmla="*/ 76 h 107"/>
                <a:gd name="T14" fmla="*/ 150 w 190"/>
                <a:gd name="T15" fmla="*/ 107 h 107"/>
                <a:gd name="T16" fmla="*/ 190 w 190"/>
                <a:gd name="T17" fmla="*/ 82 h 107"/>
                <a:gd name="T18" fmla="*/ 186 w 190"/>
                <a:gd name="T19" fmla="*/ 4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0" h="107">
                  <a:moveTo>
                    <a:pt x="186" y="46"/>
                  </a:moveTo>
                  <a:lnTo>
                    <a:pt x="122" y="0"/>
                  </a:lnTo>
                  <a:lnTo>
                    <a:pt x="0" y="17"/>
                  </a:lnTo>
                  <a:lnTo>
                    <a:pt x="6" y="48"/>
                  </a:lnTo>
                  <a:lnTo>
                    <a:pt x="26" y="48"/>
                  </a:lnTo>
                  <a:lnTo>
                    <a:pt x="30" y="81"/>
                  </a:lnTo>
                  <a:lnTo>
                    <a:pt x="113" y="76"/>
                  </a:lnTo>
                  <a:lnTo>
                    <a:pt x="150" y="107"/>
                  </a:lnTo>
                  <a:lnTo>
                    <a:pt x="190" y="82"/>
                  </a:lnTo>
                  <a:lnTo>
                    <a:pt x="186" y="46"/>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42" name="Freeform 245"/>
            <p:cNvSpPr>
              <a:spLocks/>
            </p:cNvSpPr>
            <p:nvPr/>
          </p:nvSpPr>
          <p:spPr bwMode="auto">
            <a:xfrm>
              <a:off x="6356601" y="5051998"/>
              <a:ext cx="805454" cy="547617"/>
            </a:xfrm>
            <a:custGeom>
              <a:avLst/>
              <a:gdLst>
                <a:gd name="T0" fmla="*/ 3760 w 3792"/>
                <a:gd name="T1" fmla="*/ 681 h 3004"/>
                <a:gd name="T2" fmla="*/ 3752 w 3792"/>
                <a:gd name="T3" fmla="*/ 585 h 3004"/>
                <a:gd name="T4" fmla="*/ 3742 w 3792"/>
                <a:gd name="T5" fmla="*/ 545 h 3004"/>
                <a:gd name="T6" fmla="*/ 3704 w 3792"/>
                <a:gd name="T7" fmla="*/ 498 h 3004"/>
                <a:gd name="T8" fmla="*/ 3481 w 3792"/>
                <a:gd name="T9" fmla="*/ 537 h 3004"/>
                <a:gd name="T10" fmla="*/ 3318 w 3792"/>
                <a:gd name="T11" fmla="*/ 512 h 3004"/>
                <a:gd name="T12" fmla="*/ 3137 w 3792"/>
                <a:gd name="T13" fmla="*/ 368 h 3004"/>
                <a:gd name="T14" fmla="*/ 2941 w 3792"/>
                <a:gd name="T15" fmla="*/ 409 h 3004"/>
                <a:gd name="T16" fmla="*/ 2553 w 3792"/>
                <a:gd name="T17" fmla="*/ 320 h 3004"/>
                <a:gd name="T18" fmla="*/ 2369 w 3792"/>
                <a:gd name="T19" fmla="*/ 205 h 3004"/>
                <a:gd name="T20" fmla="*/ 2302 w 3792"/>
                <a:gd name="T21" fmla="*/ 140 h 3004"/>
                <a:gd name="T22" fmla="*/ 2281 w 3792"/>
                <a:gd name="T23" fmla="*/ 146 h 3004"/>
                <a:gd name="T24" fmla="*/ 2255 w 3792"/>
                <a:gd name="T25" fmla="*/ 159 h 3004"/>
                <a:gd name="T26" fmla="*/ 2223 w 3792"/>
                <a:gd name="T27" fmla="*/ 155 h 3004"/>
                <a:gd name="T28" fmla="*/ 2071 w 3792"/>
                <a:gd name="T29" fmla="*/ 175 h 3004"/>
                <a:gd name="T30" fmla="*/ 1901 w 3792"/>
                <a:gd name="T31" fmla="*/ 143 h 3004"/>
                <a:gd name="T32" fmla="*/ 1755 w 3792"/>
                <a:gd name="T33" fmla="*/ 138 h 3004"/>
                <a:gd name="T34" fmla="*/ 1655 w 3792"/>
                <a:gd name="T35" fmla="*/ 126 h 3004"/>
                <a:gd name="T36" fmla="*/ 1372 w 3792"/>
                <a:gd name="T37" fmla="*/ 128 h 3004"/>
                <a:gd name="T38" fmla="*/ 1077 w 3792"/>
                <a:gd name="T39" fmla="*/ 61 h 3004"/>
                <a:gd name="T40" fmla="*/ 987 w 3792"/>
                <a:gd name="T41" fmla="*/ 78 h 3004"/>
                <a:gd name="T42" fmla="*/ 527 w 3792"/>
                <a:gd name="T43" fmla="*/ 3 h 3004"/>
                <a:gd name="T44" fmla="*/ 454 w 3792"/>
                <a:gd name="T45" fmla="*/ 7 h 3004"/>
                <a:gd name="T46" fmla="*/ 301 w 3792"/>
                <a:gd name="T47" fmla="*/ 95 h 3004"/>
                <a:gd name="T48" fmla="*/ 322 w 3792"/>
                <a:gd name="T49" fmla="*/ 140 h 3004"/>
                <a:gd name="T50" fmla="*/ 295 w 3792"/>
                <a:gd name="T51" fmla="*/ 148 h 3004"/>
                <a:gd name="T52" fmla="*/ 136 w 3792"/>
                <a:gd name="T53" fmla="*/ 173 h 3004"/>
                <a:gd name="T54" fmla="*/ 56 w 3792"/>
                <a:gd name="T55" fmla="*/ 233 h 3004"/>
                <a:gd name="T56" fmla="*/ 23 w 3792"/>
                <a:gd name="T57" fmla="*/ 342 h 3004"/>
                <a:gd name="T58" fmla="*/ 94 w 3792"/>
                <a:gd name="T59" fmla="*/ 396 h 3004"/>
                <a:gd name="T60" fmla="*/ 118 w 3792"/>
                <a:gd name="T61" fmla="*/ 521 h 3004"/>
                <a:gd name="T62" fmla="*/ 149 w 3792"/>
                <a:gd name="T63" fmla="*/ 604 h 3004"/>
                <a:gd name="T64" fmla="*/ 227 w 3792"/>
                <a:gd name="T65" fmla="*/ 703 h 3004"/>
                <a:gd name="T66" fmla="*/ 370 w 3792"/>
                <a:gd name="T67" fmla="*/ 711 h 3004"/>
                <a:gd name="T68" fmla="*/ 467 w 3792"/>
                <a:gd name="T69" fmla="*/ 746 h 3004"/>
                <a:gd name="T70" fmla="*/ 677 w 3792"/>
                <a:gd name="T71" fmla="*/ 729 h 3004"/>
                <a:gd name="T72" fmla="*/ 928 w 3792"/>
                <a:gd name="T73" fmla="*/ 856 h 3004"/>
                <a:gd name="T74" fmla="*/ 740 w 3792"/>
                <a:gd name="T75" fmla="*/ 1100 h 3004"/>
                <a:gd name="T76" fmla="*/ 730 w 3792"/>
                <a:gd name="T77" fmla="*/ 1412 h 3004"/>
                <a:gd name="T78" fmla="*/ 627 w 3792"/>
                <a:gd name="T79" fmla="*/ 1797 h 3004"/>
                <a:gd name="T80" fmla="*/ 711 w 3792"/>
                <a:gd name="T81" fmla="*/ 2195 h 3004"/>
                <a:gd name="T82" fmla="*/ 569 w 3792"/>
                <a:gd name="T83" fmla="*/ 2449 h 3004"/>
                <a:gd name="T84" fmla="*/ 647 w 3792"/>
                <a:gd name="T85" fmla="*/ 2570 h 3004"/>
                <a:gd name="T86" fmla="*/ 787 w 3792"/>
                <a:gd name="T87" fmla="*/ 2573 h 3004"/>
                <a:gd name="T88" fmla="*/ 926 w 3792"/>
                <a:gd name="T89" fmla="*/ 2794 h 3004"/>
                <a:gd name="T90" fmla="*/ 1014 w 3792"/>
                <a:gd name="T91" fmla="*/ 2942 h 3004"/>
                <a:gd name="T92" fmla="*/ 1128 w 3792"/>
                <a:gd name="T93" fmla="*/ 2981 h 3004"/>
                <a:gd name="T94" fmla="*/ 1283 w 3792"/>
                <a:gd name="T95" fmla="*/ 2823 h 3004"/>
                <a:gd name="T96" fmla="*/ 1509 w 3792"/>
                <a:gd name="T97" fmla="*/ 2735 h 3004"/>
                <a:gd name="T98" fmla="*/ 1922 w 3792"/>
                <a:gd name="T99" fmla="*/ 2735 h 3004"/>
                <a:gd name="T100" fmla="*/ 2185 w 3792"/>
                <a:gd name="T101" fmla="*/ 2733 h 3004"/>
                <a:gd name="T102" fmla="*/ 2280 w 3792"/>
                <a:gd name="T103" fmla="*/ 2583 h 3004"/>
                <a:gd name="T104" fmla="*/ 2372 w 3792"/>
                <a:gd name="T105" fmla="*/ 2419 h 3004"/>
                <a:gd name="T106" fmla="*/ 2578 w 3792"/>
                <a:gd name="T107" fmla="*/ 2417 h 3004"/>
                <a:gd name="T108" fmla="*/ 2617 w 3792"/>
                <a:gd name="T109" fmla="*/ 2251 h 3004"/>
                <a:gd name="T110" fmla="*/ 2692 w 3792"/>
                <a:gd name="T111" fmla="*/ 2088 h 3004"/>
                <a:gd name="T112" fmla="*/ 2868 w 3792"/>
                <a:gd name="T113" fmla="*/ 1970 h 3004"/>
                <a:gd name="T114" fmla="*/ 2780 w 3792"/>
                <a:gd name="T115" fmla="*/ 1901 h 3004"/>
                <a:gd name="T116" fmla="*/ 2715 w 3792"/>
                <a:gd name="T117" fmla="*/ 1722 h 3004"/>
                <a:gd name="T118" fmla="*/ 3031 w 3792"/>
                <a:gd name="T119" fmla="*/ 1211 h 3004"/>
                <a:gd name="T120" fmla="*/ 3061 w 3792"/>
                <a:gd name="T121" fmla="*/ 1204 h 3004"/>
                <a:gd name="T122" fmla="*/ 3279 w 3792"/>
                <a:gd name="T123" fmla="*/ 1027 h 3004"/>
                <a:gd name="T124" fmla="*/ 3604 w 3792"/>
                <a:gd name="T125" fmla="*/ 821 h 30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792" h="3004">
                  <a:moveTo>
                    <a:pt x="3727" y="761"/>
                  </a:moveTo>
                  <a:lnTo>
                    <a:pt x="3746" y="717"/>
                  </a:lnTo>
                  <a:lnTo>
                    <a:pt x="3760" y="681"/>
                  </a:lnTo>
                  <a:lnTo>
                    <a:pt x="3719" y="641"/>
                  </a:lnTo>
                  <a:lnTo>
                    <a:pt x="3728" y="602"/>
                  </a:lnTo>
                  <a:lnTo>
                    <a:pt x="3752" y="585"/>
                  </a:lnTo>
                  <a:lnTo>
                    <a:pt x="3775" y="590"/>
                  </a:lnTo>
                  <a:lnTo>
                    <a:pt x="3792" y="564"/>
                  </a:lnTo>
                  <a:lnTo>
                    <a:pt x="3742" y="545"/>
                  </a:lnTo>
                  <a:lnTo>
                    <a:pt x="3754" y="495"/>
                  </a:lnTo>
                  <a:lnTo>
                    <a:pt x="3722" y="476"/>
                  </a:lnTo>
                  <a:lnTo>
                    <a:pt x="3704" y="498"/>
                  </a:lnTo>
                  <a:lnTo>
                    <a:pt x="3621" y="502"/>
                  </a:lnTo>
                  <a:lnTo>
                    <a:pt x="3544" y="543"/>
                  </a:lnTo>
                  <a:lnTo>
                    <a:pt x="3481" y="537"/>
                  </a:lnTo>
                  <a:lnTo>
                    <a:pt x="3414" y="508"/>
                  </a:lnTo>
                  <a:lnTo>
                    <a:pt x="3344" y="501"/>
                  </a:lnTo>
                  <a:lnTo>
                    <a:pt x="3318" y="512"/>
                  </a:lnTo>
                  <a:lnTo>
                    <a:pt x="3258" y="499"/>
                  </a:lnTo>
                  <a:lnTo>
                    <a:pt x="3234" y="437"/>
                  </a:lnTo>
                  <a:lnTo>
                    <a:pt x="3137" y="368"/>
                  </a:lnTo>
                  <a:lnTo>
                    <a:pt x="3040" y="362"/>
                  </a:lnTo>
                  <a:lnTo>
                    <a:pt x="2997" y="412"/>
                  </a:lnTo>
                  <a:lnTo>
                    <a:pt x="2941" y="409"/>
                  </a:lnTo>
                  <a:lnTo>
                    <a:pt x="2824" y="403"/>
                  </a:lnTo>
                  <a:lnTo>
                    <a:pt x="2700" y="342"/>
                  </a:lnTo>
                  <a:lnTo>
                    <a:pt x="2553" y="320"/>
                  </a:lnTo>
                  <a:lnTo>
                    <a:pt x="2493" y="267"/>
                  </a:lnTo>
                  <a:lnTo>
                    <a:pt x="2369" y="242"/>
                  </a:lnTo>
                  <a:lnTo>
                    <a:pt x="2369" y="205"/>
                  </a:lnTo>
                  <a:lnTo>
                    <a:pt x="2334" y="163"/>
                  </a:lnTo>
                  <a:lnTo>
                    <a:pt x="2302" y="163"/>
                  </a:lnTo>
                  <a:lnTo>
                    <a:pt x="2302" y="140"/>
                  </a:lnTo>
                  <a:lnTo>
                    <a:pt x="2291" y="137"/>
                  </a:lnTo>
                  <a:lnTo>
                    <a:pt x="2290" y="147"/>
                  </a:lnTo>
                  <a:lnTo>
                    <a:pt x="2281" y="146"/>
                  </a:lnTo>
                  <a:lnTo>
                    <a:pt x="2278" y="137"/>
                  </a:lnTo>
                  <a:lnTo>
                    <a:pt x="2260" y="156"/>
                  </a:lnTo>
                  <a:lnTo>
                    <a:pt x="2255" y="159"/>
                  </a:lnTo>
                  <a:lnTo>
                    <a:pt x="2236" y="154"/>
                  </a:lnTo>
                  <a:lnTo>
                    <a:pt x="2241" y="145"/>
                  </a:lnTo>
                  <a:lnTo>
                    <a:pt x="2223" y="155"/>
                  </a:lnTo>
                  <a:lnTo>
                    <a:pt x="2187" y="188"/>
                  </a:lnTo>
                  <a:lnTo>
                    <a:pt x="2101" y="191"/>
                  </a:lnTo>
                  <a:lnTo>
                    <a:pt x="2071" y="175"/>
                  </a:lnTo>
                  <a:lnTo>
                    <a:pt x="2015" y="155"/>
                  </a:lnTo>
                  <a:lnTo>
                    <a:pt x="1964" y="139"/>
                  </a:lnTo>
                  <a:lnTo>
                    <a:pt x="1901" y="143"/>
                  </a:lnTo>
                  <a:lnTo>
                    <a:pt x="1842" y="154"/>
                  </a:lnTo>
                  <a:lnTo>
                    <a:pt x="1792" y="140"/>
                  </a:lnTo>
                  <a:lnTo>
                    <a:pt x="1755" y="138"/>
                  </a:lnTo>
                  <a:lnTo>
                    <a:pt x="1725" y="98"/>
                  </a:lnTo>
                  <a:lnTo>
                    <a:pt x="1705" y="95"/>
                  </a:lnTo>
                  <a:lnTo>
                    <a:pt x="1655" y="126"/>
                  </a:lnTo>
                  <a:lnTo>
                    <a:pt x="1611" y="116"/>
                  </a:lnTo>
                  <a:lnTo>
                    <a:pt x="1518" y="134"/>
                  </a:lnTo>
                  <a:lnTo>
                    <a:pt x="1372" y="128"/>
                  </a:lnTo>
                  <a:lnTo>
                    <a:pt x="1215" y="96"/>
                  </a:lnTo>
                  <a:lnTo>
                    <a:pt x="1128" y="84"/>
                  </a:lnTo>
                  <a:lnTo>
                    <a:pt x="1077" y="61"/>
                  </a:lnTo>
                  <a:lnTo>
                    <a:pt x="1067" y="51"/>
                  </a:lnTo>
                  <a:lnTo>
                    <a:pt x="1037" y="45"/>
                  </a:lnTo>
                  <a:lnTo>
                    <a:pt x="987" y="78"/>
                  </a:lnTo>
                  <a:lnTo>
                    <a:pt x="651" y="85"/>
                  </a:lnTo>
                  <a:lnTo>
                    <a:pt x="557" y="39"/>
                  </a:lnTo>
                  <a:lnTo>
                    <a:pt x="527" y="3"/>
                  </a:lnTo>
                  <a:lnTo>
                    <a:pt x="484" y="0"/>
                  </a:lnTo>
                  <a:lnTo>
                    <a:pt x="477" y="20"/>
                  </a:lnTo>
                  <a:lnTo>
                    <a:pt x="454" y="7"/>
                  </a:lnTo>
                  <a:lnTo>
                    <a:pt x="404" y="17"/>
                  </a:lnTo>
                  <a:lnTo>
                    <a:pt x="341" y="65"/>
                  </a:lnTo>
                  <a:lnTo>
                    <a:pt x="301" y="95"/>
                  </a:lnTo>
                  <a:lnTo>
                    <a:pt x="312" y="130"/>
                  </a:lnTo>
                  <a:lnTo>
                    <a:pt x="342" y="120"/>
                  </a:lnTo>
                  <a:lnTo>
                    <a:pt x="322" y="140"/>
                  </a:lnTo>
                  <a:lnTo>
                    <a:pt x="342" y="167"/>
                  </a:lnTo>
                  <a:lnTo>
                    <a:pt x="299" y="170"/>
                  </a:lnTo>
                  <a:lnTo>
                    <a:pt x="295" y="148"/>
                  </a:lnTo>
                  <a:lnTo>
                    <a:pt x="252" y="158"/>
                  </a:lnTo>
                  <a:lnTo>
                    <a:pt x="193" y="192"/>
                  </a:lnTo>
                  <a:lnTo>
                    <a:pt x="136" y="173"/>
                  </a:lnTo>
                  <a:lnTo>
                    <a:pt x="103" y="213"/>
                  </a:lnTo>
                  <a:lnTo>
                    <a:pt x="96" y="233"/>
                  </a:lnTo>
                  <a:lnTo>
                    <a:pt x="56" y="233"/>
                  </a:lnTo>
                  <a:lnTo>
                    <a:pt x="3" y="313"/>
                  </a:lnTo>
                  <a:lnTo>
                    <a:pt x="0" y="357"/>
                  </a:lnTo>
                  <a:lnTo>
                    <a:pt x="23" y="342"/>
                  </a:lnTo>
                  <a:lnTo>
                    <a:pt x="43" y="365"/>
                  </a:lnTo>
                  <a:lnTo>
                    <a:pt x="41" y="399"/>
                  </a:lnTo>
                  <a:lnTo>
                    <a:pt x="94" y="396"/>
                  </a:lnTo>
                  <a:lnTo>
                    <a:pt x="78" y="465"/>
                  </a:lnTo>
                  <a:lnTo>
                    <a:pt x="138" y="461"/>
                  </a:lnTo>
                  <a:lnTo>
                    <a:pt x="118" y="521"/>
                  </a:lnTo>
                  <a:lnTo>
                    <a:pt x="153" y="540"/>
                  </a:lnTo>
                  <a:lnTo>
                    <a:pt x="186" y="587"/>
                  </a:lnTo>
                  <a:lnTo>
                    <a:pt x="149" y="604"/>
                  </a:lnTo>
                  <a:lnTo>
                    <a:pt x="140" y="716"/>
                  </a:lnTo>
                  <a:lnTo>
                    <a:pt x="143" y="778"/>
                  </a:lnTo>
                  <a:lnTo>
                    <a:pt x="227" y="703"/>
                  </a:lnTo>
                  <a:lnTo>
                    <a:pt x="290" y="662"/>
                  </a:lnTo>
                  <a:lnTo>
                    <a:pt x="340" y="662"/>
                  </a:lnTo>
                  <a:lnTo>
                    <a:pt x="370" y="711"/>
                  </a:lnTo>
                  <a:lnTo>
                    <a:pt x="364" y="758"/>
                  </a:lnTo>
                  <a:lnTo>
                    <a:pt x="398" y="778"/>
                  </a:lnTo>
                  <a:lnTo>
                    <a:pt x="467" y="746"/>
                  </a:lnTo>
                  <a:lnTo>
                    <a:pt x="574" y="749"/>
                  </a:lnTo>
                  <a:lnTo>
                    <a:pt x="604" y="785"/>
                  </a:lnTo>
                  <a:lnTo>
                    <a:pt x="677" y="729"/>
                  </a:lnTo>
                  <a:lnTo>
                    <a:pt x="840" y="750"/>
                  </a:lnTo>
                  <a:lnTo>
                    <a:pt x="855" y="813"/>
                  </a:lnTo>
                  <a:lnTo>
                    <a:pt x="928" y="856"/>
                  </a:lnTo>
                  <a:lnTo>
                    <a:pt x="883" y="939"/>
                  </a:lnTo>
                  <a:lnTo>
                    <a:pt x="800" y="1009"/>
                  </a:lnTo>
                  <a:lnTo>
                    <a:pt x="740" y="1100"/>
                  </a:lnTo>
                  <a:lnTo>
                    <a:pt x="731" y="1179"/>
                  </a:lnTo>
                  <a:lnTo>
                    <a:pt x="766" y="1281"/>
                  </a:lnTo>
                  <a:lnTo>
                    <a:pt x="730" y="1412"/>
                  </a:lnTo>
                  <a:lnTo>
                    <a:pt x="748" y="1538"/>
                  </a:lnTo>
                  <a:lnTo>
                    <a:pt x="596" y="1681"/>
                  </a:lnTo>
                  <a:lnTo>
                    <a:pt x="627" y="1797"/>
                  </a:lnTo>
                  <a:lnTo>
                    <a:pt x="694" y="1900"/>
                  </a:lnTo>
                  <a:lnTo>
                    <a:pt x="646" y="2112"/>
                  </a:lnTo>
                  <a:lnTo>
                    <a:pt x="711" y="2195"/>
                  </a:lnTo>
                  <a:lnTo>
                    <a:pt x="704" y="2222"/>
                  </a:lnTo>
                  <a:lnTo>
                    <a:pt x="615" y="2325"/>
                  </a:lnTo>
                  <a:lnTo>
                    <a:pt x="569" y="2449"/>
                  </a:lnTo>
                  <a:lnTo>
                    <a:pt x="581" y="2565"/>
                  </a:lnTo>
                  <a:lnTo>
                    <a:pt x="637" y="2548"/>
                  </a:lnTo>
                  <a:lnTo>
                    <a:pt x="647" y="2570"/>
                  </a:lnTo>
                  <a:lnTo>
                    <a:pt x="670" y="2540"/>
                  </a:lnTo>
                  <a:lnTo>
                    <a:pt x="701" y="2567"/>
                  </a:lnTo>
                  <a:lnTo>
                    <a:pt x="787" y="2573"/>
                  </a:lnTo>
                  <a:lnTo>
                    <a:pt x="915" y="2691"/>
                  </a:lnTo>
                  <a:lnTo>
                    <a:pt x="899" y="2771"/>
                  </a:lnTo>
                  <a:lnTo>
                    <a:pt x="926" y="2794"/>
                  </a:lnTo>
                  <a:lnTo>
                    <a:pt x="919" y="2830"/>
                  </a:lnTo>
                  <a:lnTo>
                    <a:pt x="987" y="2939"/>
                  </a:lnTo>
                  <a:lnTo>
                    <a:pt x="1014" y="2942"/>
                  </a:lnTo>
                  <a:lnTo>
                    <a:pt x="1057" y="2955"/>
                  </a:lnTo>
                  <a:lnTo>
                    <a:pt x="1077" y="2971"/>
                  </a:lnTo>
                  <a:lnTo>
                    <a:pt x="1128" y="2981"/>
                  </a:lnTo>
                  <a:lnTo>
                    <a:pt x="1161" y="3004"/>
                  </a:lnTo>
                  <a:lnTo>
                    <a:pt x="1187" y="2947"/>
                  </a:lnTo>
                  <a:lnTo>
                    <a:pt x="1283" y="2823"/>
                  </a:lnTo>
                  <a:lnTo>
                    <a:pt x="1406" y="2820"/>
                  </a:lnTo>
                  <a:lnTo>
                    <a:pt x="1469" y="2779"/>
                  </a:lnTo>
                  <a:lnTo>
                    <a:pt x="1509" y="2735"/>
                  </a:lnTo>
                  <a:lnTo>
                    <a:pt x="1688" y="2744"/>
                  </a:lnTo>
                  <a:lnTo>
                    <a:pt x="1792" y="2760"/>
                  </a:lnTo>
                  <a:lnTo>
                    <a:pt x="1922" y="2735"/>
                  </a:lnTo>
                  <a:lnTo>
                    <a:pt x="1992" y="2768"/>
                  </a:lnTo>
                  <a:lnTo>
                    <a:pt x="2115" y="2706"/>
                  </a:lnTo>
                  <a:lnTo>
                    <a:pt x="2185" y="2733"/>
                  </a:lnTo>
                  <a:lnTo>
                    <a:pt x="2215" y="2713"/>
                  </a:lnTo>
                  <a:lnTo>
                    <a:pt x="2244" y="2633"/>
                  </a:lnTo>
                  <a:lnTo>
                    <a:pt x="2280" y="2583"/>
                  </a:lnTo>
                  <a:lnTo>
                    <a:pt x="2283" y="2499"/>
                  </a:lnTo>
                  <a:lnTo>
                    <a:pt x="2356" y="2476"/>
                  </a:lnTo>
                  <a:lnTo>
                    <a:pt x="2372" y="2419"/>
                  </a:lnTo>
                  <a:lnTo>
                    <a:pt x="2442" y="2425"/>
                  </a:lnTo>
                  <a:lnTo>
                    <a:pt x="2528" y="2404"/>
                  </a:lnTo>
                  <a:lnTo>
                    <a:pt x="2578" y="2417"/>
                  </a:lnTo>
                  <a:lnTo>
                    <a:pt x="2592" y="2394"/>
                  </a:lnTo>
                  <a:lnTo>
                    <a:pt x="2565" y="2351"/>
                  </a:lnTo>
                  <a:lnTo>
                    <a:pt x="2617" y="2251"/>
                  </a:lnTo>
                  <a:lnTo>
                    <a:pt x="2630" y="2190"/>
                  </a:lnTo>
                  <a:lnTo>
                    <a:pt x="2676" y="2130"/>
                  </a:lnTo>
                  <a:lnTo>
                    <a:pt x="2692" y="2088"/>
                  </a:lnTo>
                  <a:lnTo>
                    <a:pt x="2759" y="2067"/>
                  </a:lnTo>
                  <a:lnTo>
                    <a:pt x="2821" y="1990"/>
                  </a:lnTo>
                  <a:lnTo>
                    <a:pt x="2868" y="1970"/>
                  </a:lnTo>
                  <a:lnTo>
                    <a:pt x="2845" y="1943"/>
                  </a:lnTo>
                  <a:lnTo>
                    <a:pt x="2827" y="1907"/>
                  </a:lnTo>
                  <a:lnTo>
                    <a:pt x="2780" y="1901"/>
                  </a:lnTo>
                  <a:lnTo>
                    <a:pt x="2720" y="1768"/>
                  </a:lnTo>
                  <a:lnTo>
                    <a:pt x="2682" y="1743"/>
                  </a:lnTo>
                  <a:lnTo>
                    <a:pt x="2715" y="1722"/>
                  </a:lnTo>
                  <a:lnTo>
                    <a:pt x="2714" y="1626"/>
                  </a:lnTo>
                  <a:lnTo>
                    <a:pt x="2975" y="1256"/>
                  </a:lnTo>
                  <a:lnTo>
                    <a:pt x="3031" y="1211"/>
                  </a:lnTo>
                  <a:lnTo>
                    <a:pt x="3024" y="1231"/>
                  </a:lnTo>
                  <a:lnTo>
                    <a:pt x="3037" y="1248"/>
                  </a:lnTo>
                  <a:lnTo>
                    <a:pt x="3061" y="1204"/>
                  </a:lnTo>
                  <a:lnTo>
                    <a:pt x="3011" y="1165"/>
                  </a:lnTo>
                  <a:lnTo>
                    <a:pt x="3066" y="1095"/>
                  </a:lnTo>
                  <a:lnTo>
                    <a:pt x="3279" y="1027"/>
                  </a:lnTo>
                  <a:lnTo>
                    <a:pt x="3422" y="979"/>
                  </a:lnTo>
                  <a:lnTo>
                    <a:pt x="3511" y="866"/>
                  </a:lnTo>
                  <a:lnTo>
                    <a:pt x="3604" y="821"/>
                  </a:lnTo>
                  <a:lnTo>
                    <a:pt x="3727" y="761"/>
                  </a:lnTo>
                  <a:close/>
                </a:path>
              </a:pathLst>
            </a:custGeom>
            <a:solidFill>
              <a:srgbClr val="0070C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42" name="Freeform 246"/>
            <p:cNvSpPr>
              <a:spLocks/>
            </p:cNvSpPr>
            <p:nvPr/>
          </p:nvSpPr>
          <p:spPr bwMode="auto">
            <a:xfrm>
              <a:off x="7044104" y="5127752"/>
              <a:ext cx="23377" cy="17342"/>
            </a:xfrm>
            <a:custGeom>
              <a:avLst/>
              <a:gdLst>
                <a:gd name="T0" fmla="*/ 110 w 110"/>
                <a:gd name="T1" fmla="*/ 82 h 93"/>
                <a:gd name="T2" fmla="*/ 84 w 110"/>
                <a:gd name="T3" fmla="*/ 93 h 93"/>
                <a:gd name="T4" fmla="*/ 24 w 110"/>
                <a:gd name="T5" fmla="*/ 80 h 93"/>
                <a:gd name="T6" fmla="*/ 0 w 110"/>
                <a:gd name="T7" fmla="*/ 18 h 93"/>
                <a:gd name="T8" fmla="*/ 63 w 110"/>
                <a:gd name="T9" fmla="*/ 0 h 93"/>
                <a:gd name="T10" fmla="*/ 110 w 110"/>
                <a:gd name="T11" fmla="*/ 37 h 93"/>
                <a:gd name="T12" fmla="*/ 110 w 110"/>
                <a:gd name="T13" fmla="*/ 82 h 93"/>
              </a:gdLst>
              <a:ahLst/>
              <a:cxnLst>
                <a:cxn ang="0">
                  <a:pos x="T0" y="T1"/>
                </a:cxn>
                <a:cxn ang="0">
                  <a:pos x="T2" y="T3"/>
                </a:cxn>
                <a:cxn ang="0">
                  <a:pos x="T4" y="T5"/>
                </a:cxn>
                <a:cxn ang="0">
                  <a:pos x="T6" y="T7"/>
                </a:cxn>
                <a:cxn ang="0">
                  <a:pos x="T8" y="T9"/>
                </a:cxn>
                <a:cxn ang="0">
                  <a:pos x="T10" y="T11"/>
                </a:cxn>
                <a:cxn ang="0">
                  <a:pos x="T12" y="T13"/>
                </a:cxn>
              </a:cxnLst>
              <a:rect l="0" t="0" r="r" b="b"/>
              <a:pathLst>
                <a:path w="110" h="93">
                  <a:moveTo>
                    <a:pt x="110" y="82"/>
                  </a:moveTo>
                  <a:lnTo>
                    <a:pt x="84" y="93"/>
                  </a:lnTo>
                  <a:lnTo>
                    <a:pt x="24" y="80"/>
                  </a:lnTo>
                  <a:lnTo>
                    <a:pt x="0" y="18"/>
                  </a:lnTo>
                  <a:lnTo>
                    <a:pt x="63" y="0"/>
                  </a:lnTo>
                  <a:lnTo>
                    <a:pt x="110" y="37"/>
                  </a:lnTo>
                  <a:lnTo>
                    <a:pt x="110" y="82"/>
                  </a:lnTo>
                  <a:close/>
                </a:path>
              </a:pathLst>
            </a:custGeom>
            <a:solidFill>
              <a:schemeClr val="bg1">
                <a:lumMod val="85000"/>
              </a:schemeClr>
            </a:solidFill>
            <a:ln>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43" name="Freeform 249"/>
            <p:cNvSpPr>
              <a:spLocks/>
            </p:cNvSpPr>
            <p:nvPr/>
          </p:nvSpPr>
          <p:spPr bwMode="auto">
            <a:xfrm>
              <a:off x="7718858" y="5153308"/>
              <a:ext cx="9564" cy="7302"/>
            </a:xfrm>
            <a:custGeom>
              <a:avLst/>
              <a:gdLst>
                <a:gd name="T0" fmla="*/ 36 w 46"/>
                <a:gd name="T1" fmla="*/ 38 h 42"/>
                <a:gd name="T2" fmla="*/ 15 w 46"/>
                <a:gd name="T3" fmla="*/ 42 h 42"/>
                <a:gd name="T4" fmla="*/ 0 w 46"/>
                <a:gd name="T5" fmla="*/ 23 h 42"/>
                <a:gd name="T6" fmla="*/ 5 w 46"/>
                <a:gd name="T7" fmla="*/ 2 h 42"/>
                <a:gd name="T8" fmla="*/ 36 w 46"/>
                <a:gd name="T9" fmla="*/ 0 h 42"/>
                <a:gd name="T10" fmla="*/ 46 w 46"/>
                <a:gd name="T11" fmla="*/ 13 h 42"/>
                <a:gd name="T12" fmla="*/ 36 w 46"/>
                <a:gd name="T13" fmla="*/ 38 h 42"/>
              </a:gdLst>
              <a:ahLst/>
              <a:cxnLst>
                <a:cxn ang="0">
                  <a:pos x="T0" y="T1"/>
                </a:cxn>
                <a:cxn ang="0">
                  <a:pos x="T2" y="T3"/>
                </a:cxn>
                <a:cxn ang="0">
                  <a:pos x="T4" y="T5"/>
                </a:cxn>
                <a:cxn ang="0">
                  <a:pos x="T6" y="T7"/>
                </a:cxn>
                <a:cxn ang="0">
                  <a:pos x="T8" y="T9"/>
                </a:cxn>
                <a:cxn ang="0">
                  <a:pos x="T10" y="T11"/>
                </a:cxn>
                <a:cxn ang="0">
                  <a:pos x="T12" y="T13"/>
                </a:cxn>
              </a:cxnLst>
              <a:rect l="0" t="0" r="r" b="b"/>
              <a:pathLst>
                <a:path w="46" h="42">
                  <a:moveTo>
                    <a:pt x="36" y="38"/>
                  </a:moveTo>
                  <a:lnTo>
                    <a:pt x="15" y="42"/>
                  </a:lnTo>
                  <a:lnTo>
                    <a:pt x="0" y="23"/>
                  </a:lnTo>
                  <a:lnTo>
                    <a:pt x="5" y="2"/>
                  </a:lnTo>
                  <a:lnTo>
                    <a:pt x="36" y="0"/>
                  </a:lnTo>
                  <a:lnTo>
                    <a:pt x="46" y="13"/>
                  </a:lnTo>
                  <a:lnTo>
                    <a:pt x="36" y="38"/>
                  </a:lnTo>
                  <a:close/>
                </a:path>
              </a:pathLst>
            </a:custGeom>
            <a:solidFill>
              <a:schemeClr val="bg1">
                <a:lumMod val="85000"/>
              </a:schemeClr>
            </a:solidFill>
            <a:ln>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44" name="Freeform 250"/>
            <p:cNvSpPr>
              <a:spLocks/>
            </p:cNvSpPr>
            <p:nvPr/>
          </p:nvSpPr>
          <p:spPr bwMode="auto">
            <a:xfrm>
              <a:off x="7751800" y="5031919"/>
              <a:ext cx="8502" cy="9128"/>
            </a:xfrm>
            <a:custGeom>
              <a:avLst/>
              <a:gdLst>
                <a:gd name="T0" fmla="*/ 32 w 39"/>
                <a:gd name="T1" fmla="*/ 40 h 48"/>
                <a:gd name="T2" fmla="*/ 14 w 39"/>
                <a:gd name="T3" fmla="*/ 48 h 48"/>
                <a:gd name="T4" fmla="*/ 0 w 39"/>
                <a:gd name="T5" fmla="*/ 39 h 48"/>
                <a:gd name="T6" fmla="*/ 3 w 39"/>
                <a:gd name="T7" fmla="*/ 18 h 48"/>
                <a:gd name="T8" fmla="*/ 27 w 39"/>
                <a:gd name="T9" fmla="*/ 0 h 48"/>
                <a:gd name="T10" fmla="*/ 39 w 39"/>
                <a:gd name="T11" fmla="*/ 7 h 48"/>
                <a:gd name="T12" fmla="*/ 32 w 39"/>
                <a:gd name="T13" fmla="*/ 40 h 48"/>
              </a:gdLst>
              <a:ahLst/>
              <a:cxnLst>
                <a:cxn ang="0">
                  <a:pos x="T0" y="T1"/>
                </a:cxn>
                <a:cxn ang="0">
                  <a:pos x="T2" y="T3"/>
                </a:cxn>
                <a:cxn ang="0">
                  <a:pos x="T4" y="T5"/>
                </a:cxn>
                <a:cxn ang="0">
                  <a:pos x="T6" y="T7"/>
                </a:cxn>
                <a:cxn ang="0">
                  <a:pos x="T8" y="T9"/>
                </a:cxn>
                <a:cxn ang="0">
                  <a:pos x="T10" y="T11"/>
                </a:cxn>
                <a:cxn ang="0">
                  <a:pos x="T12" y="T13"/>
                </a:cxn>
              </a:cxnLst>
              <a:rect l="0" t="0" r="r" b="b"/>
              <a:pathLst>
                <a:path w="39" h="48">
                  <a:moveTo>
                    <a:pt x="32" y="40"/>
                  </a:moveTo>
                  <a:lnTo>
                    <a:pt x="14" y="48"/>
                  </a:lnTo>
                  <a:lnTo>
                    <a:pt x="0" y="39"/>
                  </a:lnTo>
                  <a:lnTo>
                    <a:pt x="3" y="18"/>
                  </a:lnTo>
                  <a:lnTo>
                    <a:pt x="27" y="0"/>
                  </a:lnTo>
                  <a:lnTo>
                    <a:pt x="39" y="7"/>
                  </a:lnTo>
                  <a:lnTo>
                    <a:pt x="32" y="40"/>
                  </a:lnTo>
                  <a:close/>
                </a:path>
              </a:pathLst>
            </a:custGeom>
            <a:solidFill>
              <a:schemeClr val="bg1">
                <a:lumMod val="85000"/>
              </a:schemeClr>
            </a:solidFill>
            <a:ln>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45" name="Freeform 251"/>
            <p:cNvSpPr>
              <a:spLocks/>
            </p:cNvSpPr>
            <p:nvPr/>
          </p:nvSpPr>
          <p:spPr bwMode="auto">
            <a:xfrm>
              <a:off x="7436204" y="5042871"/>
              <a:ext cx="11689" cy="5476"/>
            </a:xfrm>
            <a:custGeom>
              <a:avLst/>
              <a:gdLst>
                <a:gd name="T0" fmla="*/ 11 w 55"/>
                <a:gd name="T1" fmla="*/ 10 h 33"/>
                <a:gd name="T2" fmla="*/ 0 w 55"/>
                <a:gd name="T3" fmla="*/ 33 h 33"/>
                <a:gd name="T4" fmla="*/ 55 w 55"/>
                <a:gd name="T5" fmla="*/ 18 h 33"/>
                <a:gd name="T6" fmla="*/ 41 w 55"/>
                <a:gd name="T7" fmla="*/ 0 h 33"/>
                <a:gd name="T8" fmla="*/ 11 w 55"/>
                <a:gd name="T9" fmla="*/ 10 h 33"/>
              </a:gdLst>
              <a:ahLst/>
              <a:cxnLst>
                <a:cxn ang="0">
                  <a:pos x="T0" y="T1"/>
                </a:cxn>
                <a:cxn ang="0">
                  <a:pos x="T2" y="T3"/>
                </a:cxn>
                <a:cxn ang="0">
                  <a:pos x="T4" y="T5"/>
                </a:cxn>
                <a:cxn ang="0">
                  <a:pos x="T6" y="T7"/>
                </a:cxn>
                <a:cxn ang="0">
                  <a:pos x="T8" y="T9"/>
                </a:cxn>
              </a:cxnLst>
              <a:rect l="0" t="0" r="r" b="b"/>
              <a:pathLst>
                <a:path w="55" h="33">
                  <a:moveTo>
                    <a:pt x="11" y="10"/>
                  </a:moveTo>
                  <a:lnTo>
                    <a:pt x="0" y="33"/>
                  </a:lnTo>
                  <a:lnTo>
                    <a:pt x="55" y="18"/>
                  </a:lnTo>
                  <a:lnTo>
                    <a:pt x="41" y="0"/>
                  </a:lnTo>
                  <a:lnTo>
                    <a:pt x="11" y="10"/>
                  </a:lnTo>
                  <a:close/>
                </a:path>
              </a:pathLst>
            </a:custGeom>
            <a:solidFill>
              <a:schemeClr val="bg1">
                <a:lumMod val="85000"/>
              </a:schemeClr>
            </a:solidFill>
            <a:ln>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132" name="Freeform 247"/>
            <p:cNvSpPr>
              <a:spLocks/>
            </p:cNvSpPr>
            <p:nvPr/>
          </p:nvSpPr>
          <p:spPr bwMode="auto">
            <a:xfrm>
              <a:off x="7467021" y="5242752"/>
              <a:ext cx="107324" cy="164285"/>
            </a:xfrm>
            <a:custGeom>
              <a:avLst/>
              <a:gdLst>
                <a:gd name="T0" fmla="*/ 459 w 507"/>
                <a:gd name="T1" fmla="*/ 105 h 900"/>
                <a:gd name="T2" fmla="*/ 432 w 507"/>
                <a:gd name="T3" fmla="*/ 26 h 900"/>
                <a:gd name="T4" fmla="*/ 395 w 507"/>
                <a:gd name="T5" fmla="*/ 26 h 900"/>
                <a:gd name="T6" fmla="*/ 335 w 507"/>
                <a:gd name="T7" fmla="*/ 0 h 900"/>
                <a:gd name="T8" fmla="*/ 318 w 507"/>
                <a:gd name="T9" fmla="*/ 0 h 900"/>
                <a:gd name="T10" fmla="*/ 305 w 507"/>
                <a:gd name="T11" fmla="*/ 34 h 900"/>
                <a:gd name="T12" fmla="*/ 263 w 507"/>
                <a:gd name="T13" fmla="*/ 64 h 900"/>
                <a:gd name="T14" fmla="*/ 196 w 507"/>
                <a:gd name="T15" fmla="*/ 104 h 900"/>
                <a:gd name="T16" fmla="*/ 173 w 507"/>
                <a:gd name="T17" fmla="*/ 154 h 900"/>
                <a:gd name="T18" fmla="*/ 110 w 507"/>
                <a:gd name="T19" fmla="*/ 148 h 900"/>
                <a:gd name="T20" fmla="*/ 56 w 507"/>
                <a:gd name="T21" fmla="*/ 122 h 900"/>
                <a:gd name="T22" fmla="*/ 32 w 507"/>
                <a:gd name="T23" fmla="*/ 86 h 900"/>
                <a:gd name="T24" fmla="*/ 62 w 507"/>
                <a:gd name="T25" fmla="*/ 39 h 900"/>
                <a:gd name="T26" fmla="*/ 42 w 507"/>
                <a:gd name="T27" fmla="*/ 22 h 900"/>
                <a:gd name="T28" fmla="*/ 29 w 507"/>
                <a:gd name="T29" fmla="*/ 69 h 900"/>
                <a:gd name="T30" fmla="*/ 2 w 507"/>
                <a:gd name="T31" fmla="*/ 86 h 900"/>
                <a:gd name="T32" fmla="*/ 20 w 507"/>
                <a:gd name="T33" fmla="*/ 162 h 900"/>
                <a:gd name="T34" fmla="*/ 0 w 507"/>
                <a:gd name="T35" fmla="*/ 205 h 900"/>
                <a:gd name="T36" fmla="*/ 14 w 507"/>
                <a:gd name="T37" fmla="*/ 272 h 900"/>
                <a:gd name="T38" fmla="*/ 28 w 507"/>
                <a:gd name="T39" fmla="*/ 242 h 900"/>
                <a:gd name="T40" fmla="*/ 78 w 507"/>
                <a:gd name="T41" fmla="*/ 274 h 900"/>
                <a:gd name="T42" fmla="*/ 108 w 507"/>
                <a:gd name="T43" fmla="*/ 331 h 900"/>
                <a:gd name="T44" fmla="*/ 89 w 507"/>
                <a:gd name="T45" fmla="*/ 373 h 900"/>
                <a:gd name="T46" fmla="*/ 109 w 507"/>
                <a:gd name="T47" fmla="*/ 403 h 900"/>
                <a:gd name="T48" fmla="*/ 82 w 507"/>
                <a:gd name="T49" fmla="*/ 470 h 900"/>
                <a:gd name="T50" fmla="*/ 127 w 507"/>
                <a:gd name="T51" fmla="*/ 506 h 900"/>
                <a:gd name="T52" fmla="*/ 113 w 507"/>
                <a:gd name="T53" fmla="*/ 549 h 900"/>
                <a:gd name="T54" fmla="*/ 61 w 507"/>
                <a:gd name="T55" fmla="*/ 703 h 900"/>
                <a:gd name="T56" fmla="*/ 102 w 507"/>
                <a:gd name="T57" fmla="*/ 756 h 900"/>
                <a:gd name="T58" fmla="*/ 105 w 507"/>
                <a:gd name="T59" fmla="*/ 835 h 900"/>
                <a:gd name="T60" fmla="*/ 126 w 507"/>
                <a:gd name="T61" fmla="*/ 851 h 900"/>
                <a:gd name="T62" fmla="*/ 99 w 507"/>
                <a:gd name="T63" fmla="*/ 851 h 900"/>
                <a:gd name="T64" fmla="*/ 110 w 507"/>
                <a:gd name="T65" fmla="*/ 885 h 900"/>
                <a:gd name="T66" fmla="*/ 137 w 507"/>
                <a:gd name="T67" fmla="*/ 875 h 900"/>
                <a:gd name="T68" fmla="*/ 173 w 507"/>
                <a:gd name="T69" fmla="*/ 900 h 900"/>
                <a:gd name="T70" fmla="*/ 219 w 507"/>
                <a:gd name="T71" fmla="*/ 890 h 900"/>
                <a:gd name="T72" fmla="*/ 259 w 507"/>
                <a:gd name="T73" fmla="*/ 887 h 900"/>
                <a:gd name="T74" fmla="*/ 286 w 507"/>
                <a:gd name="T75" fmla="*/ 860 h 900"/>
                <a:gd name="T76" fmla="*/ 289 w 507"/>
                <a:gd name="T77" fmla="*/ 797 h 900"/>
                <a:gd name="T78" fmla="*/ 345 w 507"/>
                <a:gd name="T79" fmla="*/ 760 h 900"/>
                <a:gd name="T80" fmla="*/ 378 w 507"/>
                <a:gd name="T81" fmla="*/ 792 h 900"/>
                <a:gd name="T82" fmla="*/ 409 w 507"/>
                <a:gd name="T83" fmla="*/ 826 h 900"/>
                <a:gd name="T84" fmla="*/ 452 w 507"/>
                <a:gd name="T85" fmla="*/ 759 h 900"/>
                <a:gd name="T86" fmla="*/ 451 w 507"/>
                <a:gd name="T87" fmla="*/ 650 h 900"/>
                <a:gd name="T88" fmla="*/ 477 w 507"/>
                <a:gd name="T89" fmla="*/ 539 h 900"/>
                <a:gd name="T90" fmla="*/ 502 w 507"/>
                <a:gd name="T91" fmla="*/ 444 h 900"/>
                <a:gd name="T92" fmla="*/ 459 w 507"/>
                <a:gd name="T93" fmla="*/ 407 h 900"/>
                <a:gd name="T94" fmla="*/ 471 w 507"/>
                <a:gd name="T95" fmla="*/ 360 h 900"/>
                <a:gd name="T96" fmla="*/ 504 w 507"/>
                <a:gd name="T97" fmla="*/ 330 h 900"/>
                <a:gd name="T98" fmla="*/ 507 w 507"/>
                <a:gd name="T99" fmla="*/ 241 h 900"/>
                <a:gd name="T100" fmla="*/ 456 w 507"/>
                <a:gd name="T101" fmla="*/ 158 h 900"/>
                <a:gd name="T102" fmla="*/ 459 w 507"/>
                <a:gd name="T103" fmla="*/ 105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07" h="900">
                  <a:moveTo>
                    <a:pt x="459" y="105"/>
                  </a:moveTo>
                  <a:lnTo>
                    <a:pt x="432" y="26"/>
                  </a:lnTo>
                  <a:lnTo>
                    <a:pt x="395" y="26"/>
                  </a:lnTo>
                  <a:lnTo>
                    <a:pt x="335" y="0"/>
                  </a:lnTo>
                  <a:lnTo>
                    <a:pt x="318" y="0"/>
                  </a:lnTo>
                  <a:lnTo>
                    <a:pt x="305" y="34"/>
                  </a:lnTo>
                  <a:lnTo>
                    <a:pt x="263" y="64"/>
                  </a:lnTo>
                  <a:lnTo>
                    <a:pt x="196" y="104"/>
                  </a:lnTo>
                  <a:lnTo>
                    <a:pt x="173" y="154"/>
                  </a:lnTo>
                  <a:lnTo>
                    <a:pt x="110" y="148"/>
                  </a:lnTo>
                  <a:lnTo>
                    <a:pt x="56" y="122"/>
                  </a:lnTo>
                  <a:lnTo>
                    <a:pt x="32" y="86"/>
                  </a:lnTo>
                  <a:lnTo>
                    <a:pt x="62" y="39"/>
                  </a:lnTo>
                  <a:lnTo>
                    <a:pt x="42" y="22"/>
                  </a:lnTo>
                  <a:lnTo>
                    <a:pt x="29" y="69"/>
                  </a:lnTo>
                  <a:lnTo>
                    <a:pt x="2" y="86"/>
                  </a:lnTo>
                  <a:lnTo>
                    <a:pt x="20" y="162"/>
                  </a:lnTo>
                  <a:lnTo>
                    <a:pt x="0" y="205"/>
                  </a:lnTo>
                  <a:lnTo>
                    <a:pt x="14" y="272"/>
                  </a:lnTo>
                  <a:lnTo>
                    <a:pt x="28" y="242"/>
                  </a:lnTo>
                  <a:lnTo>
                    <a:pt x="78" y="274"/>
                  </a:lnTo>
                  <a:lnTo>
                    <a:pt x="108" y="331"/>
                  </a:lnTo>
                  <a:lnTo>
                    <a:pt x="89" y="373"/>
                  </a:lnTo>
                  <a:lnTo>
                    <a:pt x="109" y="403"/>
                  </a:lnTo>
                  <a:lnTo>
                    <a:pt x="82" y="470"/>
                  </a:lnTo>
                  <a:lnTo>
                    <a:pt x="127" y="506"/>
                  </a:lnTo>
                  <a:lnTo>
                    <a:pt x="113" y="549"/>
                  </a:lnTo>
                  <a:lnTo>
                    <a:pt x="61" y="703"/>
                  </a:lnTo>
                  <a:lnTo>
                    <a:pt x="102" y="756"/>
                  </a:lnTo>
                  <a:lnTo>
                    <a:pt x="105" y="835"/>
                  </a:lnTo>
                  <a:lnTo>
                    <a:pt x="126" y="851"/>
                  </a:lnTo>
                  <a:lnTo>
                    <a:pt x="99" y="851"/>
                  </a:lnTo>
                  <a:lnTo>
                    <a:pt x="110" y="885"/>
                  </a:lnTo>
                  <a:lnTo>
                    <a:pt x="137" y="875"/>
                  </a:lnTo>
                  <a:lnTo>
                    <a:pt x="173" y="900"/>
                  </a:lnTo>
                  <a:lnTo>
                    <a:pt x="219" y="890"/>
                  </a:lnTo>
                  <a:lnTo>
                    <a:pt x="259" y="887"/>
                  </a:lnTo>
                  <a:lnTo>
                    <a:pt x="286" y="860"/>
                  </a:lnTo>
                  <a:lnTo>
                    <a:pt x="289" y="797"/>
                  </a:lnTo>
                  <a:lnTo>
                    <a:pt x="345" y="760"/>
                  </a:lnTo>
                  <a:lnTo>
                    <a:pt x="378" y="792"/>
                  </a:lnTo>
                  <a:lnTo>
                    <a:pt x="409" y="826"/>
                  </a:lnTo>
                  <a:lnTo>
                    <a:pt x="452" y="759"/>
                  </a:lnTo>
                  <a:lnTo>
                    <a:pt x="451" y="650"/>
                  </a:lnTo>
                  <a:lnTo>
                    <a:pt x="477" y="539"/>
                  </a:lnTo>
                  <a:lnTo>
                    <a:pt x="502" y="444"/>
                  </a:lnTo>
                  <a:lnTo>
                    <a:pt x="459" y="407"/>
                  </a:lnTo>
                  <a:lnTo>
                    <a:pt x="471" y="360"/>
                  </a:lnTo>
                  <a:lnTo>
                    <a:pt x="504" y="330"/>
                  </a:lnTo>
                  <a:lnTo>
                    <a:pt x="507" y="241"/>
                  </a:lnTo>
                  <a:lnTo>
                    <a:pt x="456" y="158"/>
                  </a:lnTo>
                  <a:lnTo>
                    <a:pt x="459" y="105"/>
                  </a:lnTo>
                  <a:close/>
                </a:path>
              </a:pathLst>
            </a:custGeom>
            <a:solidFill>
              <a:srgbClr val="0070C0"/>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133" name="Freeform 248"/>
            <p:cNvSpPr>
              <a:spLocks/>
            </p:cNvSpPr>
            <p:nvPr/>
          </p:nvSpPr>
          <p:spPr bwMode="auto">
            <a:xfrm>
              <a:off x="7391576" y="4787317"/>
              <a:ext cx="745947" cy="687259"/>
            </a:xfrm>
            <a:custGeom>
              <a:avLst/>
              <a:gdLst>
                <a:gd name="T0" fmla="*/ 3242 w 3513"/>
                <a:gd name="T1" fmla="*/ 2628 h 3761"/>
                <a:gd name="T2" fmla="*/ 2756 w 3513"/>
                <a:gd name="T3" fmla="*/ 2371 h 3761"/>
                <a:gd name="T4" fmla="*/ 2788 w 3513"/>
                <a:gd name="T5" fmla="*/ 2188 h 3761"/>
                <a:gd name="T6" fmla="*/ 2658 w 3513"/>
                <a:gd name="T7" fmla="*/ 2166 h 3761"/>
                <a:gd name="T8" fmla="*/ 2457 w 3513"/>
                <a:gd name="T9" fmla="*/ 2121 h 3761"/>
                <a:gd name="T10" fmla="*/ 2045 w 3513"/>
                <a:gd name="T11" fmla="*/ 1507 h 3761"/>
                <a:gd name="T12" fmla="*/ 1641 w 3513"/>
                <a:gd name="T13" fmla="*/ 1086 h 3761"/>
                <a:gd name="T14" fmla="*/ 1626 w 3513"/>
                <a:gd name="T15" fmla="*/ 821 h 3761"/>
                <a:gd name="T16" fmla="*/ 1784 w 3513"/>
                <a:gd name="T17" fmla="*/ 663 h 3761"/>
                <a:gd name="T18" fmla="*/ 2044 w 3513"/>
                <a:gd name="T19" fmla="*/ 615 h 3761"/>
                <a:gd name="T20" fmla="*/ 1988 w 3513"/>
                <a:gd name="T21" fmla="*/ 510 h 3761"/>
                <a:gd name="T22" fmla="*/ 2026 w 3513"/>
                <a:gd name="T23" fmla="*/ 239 h 3761"/>
                <a:gd name="T24" fmla="*/ 1566 w 3513"/>
                <a:gd name="T25" fmla="*/ 0 h 3761"/>
                <a:gd name="T26" fmla="*/ 1072 w 3513"/>
                <a:gd name="T27" fmla="*/ 89 h 3761"/>
                <a:gd name="T28" fmla="*/ 975 w 3513"/>
                <a:gd name="T29" fmla="*/ 369 h 3761"/>
                <a:gd name="T30" fmla="*/ 778 w 3513"/>
                <a:gd name="T31" fmla="*/ 347 h 3761"/>
                <a:gd name="T32" fmla="*/ 636 w 3513"/>
                <a:gd name="T33" fmla="*/ 501 h 3761"/>
                <a:gd name="T34" fmla="*/ 613 w 3513"/>
                <a:gd name="T35" fmla="*/ 491 h 3761"/>
                <a:gd name="T36" fmla="*/ 603 w 3513"/>
                <a:gd name="T37" fmla="*/ 478 h 3761"/>
                <a:gd name="T38" fmla="*/ 595 w 3513"/>
                <a:gd name="T39" fmla="*/ 417 h 3761"/>
                <a:gd name="T40" fmla="*/ 504 w 3513"/>
                <a:gd name="T41" fmla="*/ 525 h 3761"/>
                <a:gd name="T42" fmla="*/ 537 w 3513"/>
                <a:gd name="T43" fmla="*/ 434 h 3761"/>
                <a:gd name="T44" fmla="*/ 451 w 3513"/>
                <a:gd name="T45" fmla="*/ 314 h 3761"/>
                <a:gd name="T46" fmla="*/ 192 w 3513"/>
                <a:gd name="T47" fmla="*/ 442 h 3761"/>
                <a:gd name="T48" fmla="*/ 108 w 3513"/>
                <a:gd name="T49" fmla="*/ 749 h 3761"/>
                <a:gd name="T50" fmla="*/ 80 w 3513"/>
                <a:gd name="T51" fmla="*/ 1014 h 3761"/>
                <a:gd name="T52" fmla="*/ 230 w 3513"/>
                <a:gd name="T53" fmla="*/ 1239 h 3761"/>
                <a:gd name="T54" fmla="*/ 264 w 3513"/>
                <a:gd name="T55" fmla="*/ 1367 h 3761"/>
                <a:gd name="T56" fmla="*/ 463 w 3513"/>
                <a:gd name="T57" fmla="*/ 1233 h 3761"/>
                <a:gd name="T58" fmla="*/ 729 w 3513"/>
                <a:gd name="T59" fmla="*/ 1204 h 3761"/>
                <a:gd name="T60" fmla="*/ 1021 w 3513"/>
                <a:gd name="T61" fmla="*/ 1430 h 3761"/>
                <a:gd name="T62" fmla="*/ 1088 w 3513"/>
                <a:gd name="T63" fmla="*/ 1805 h 3761"/>
                <a:gd name="T64" fmla="*/ 1179 w 3513"/>
                <a:gd name="T65" fmla="*/ 1894 h 3761"/>
                <a:gd name="T66" fmla="*/ 1266 w 3513"/>
                <a:gd name="T67" fmla="*/ 2025 h 3761"/>
                <a:gd name="T68" fmla="*/ 1494 w 3513"/>
                <a:gd name="T69" fmla="*/ 2152 h 3761"/>
                <a:gd name="T70" fmla="*/ 1907 w 3513"/>
                <a:gd name="T71" fmla="*/ 2454 h 3761"/>
                <a:gd name="T72" fmla="*/ 2225 w 3513"/>
                <a:gd name="T73" fmla="*/ 2637 h 3761"/>
                <a:gd name="T74" fmla="*/ 2366 w 3513"/>
                <a:gd name="T75" fmla="*/ 2693 h 3761"/>
                <a:gd name="T76" fmla="*/ 2531 w 3513"/>
                <a:gd name="T77" fmla="*/ 2937 h 3761"/>
                <a:gd name="T78" fmla="*/ 2770 w 3513"/>
                <a:gd name="T79" fmla="*/ 3246 h 3761"/>
                <a:gd name="T80" fmla="*/ 2759 w 3513"/>
                <a:gd name="T81" fmla="*/ 3426 h 3761"/>
                <a:gd name="T82" fmla="*/ 2700 w 3513"/>
                <a:gd name="T83" fmla="*/ 3573 h 3761"/>
                <a:gd name="T84" fmla="*/ 2712 w 3513"/>
                <a:gd name="T85" fmla="*/ 3761 h 3761"/>
                <a:gd name="T86" fmla="*/ 2815 w 3513"/>
                <a:gd name="T87" fmla="*/ 3664 h 3761"/>
                <a:gd name="T88" fmla="*/ 3038 w 3513"/>
                <a:gd name="T89" fmla="*/ 3304 h 3761"/>
                <a:gd name="T90" fmla="*/ 3059 w 3513"/>
                <a:gd name="T91" fmla="*/ 3095 h 3761"/>
                <a:gd name="T92" fmla="*/ 2943 w 3513"/>
                <a:gd name="T93" fmla="*/ 2820 h 3761"/>
                <a:gd name="T94" fmla="*/ 3152 w 3513"/>
                <a:gd name="T95" fmla="*/ 2745 h 3761"/>
                <a:gd name="T96" fmla="*/ 3471 w 3513"/>
                <a:gd name="T97" fmla="*/ 2961 h 3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513" h="3761">
                  <a:moveTo>
                    <a:pt x="3470" y="2782"/>
                  </a:moveTo>
                  <a:lnTo>
                    <a:pt x="3392" y="2716"/>
                  </a:lnTo>
                  <a:lnTo>
                    <a:pt x="3349" y="2667"/>
                  </a:lnTo>
                  <a:lnTo>
                    <a:pt x="3242" y="2628"/>
                  </a:lnTo>
                  <a:lnTo>
                    <a:pt x="3133" y="2517"/>
                  </a:lnTo>
                  <a:lnTo>
                    <a:pt x="2973" y="2448"/>
                  </a:lnTo>
                  <a:lnTo>
                    <a:pt x="2816" y="2386"/>
                  </a:lnTo>
                  <a:lnTo>
                    <a:pt x="2756" y="2371"/>
                  </a:lnTo>
                  <a:lnTo>
                    <a:pt x="2722" y="2301"/>
                  </a:lnTo>
                  <a:lnTo>
                    <a:pt x="2728" y="2265"/>
                  </a:lnTo>
                  <a:lnTo>
                    <a:pt x="2761" y="2221"/>
                  </a:lnTo>
                  <a:lnTo>
                    <a:pt x="2788" y="2188"/>
                  </a:lnTo>
                  <a:lnTo>
                    <a:pt x="2747" y="2118"/>
                  </a:lnTo>
                  <a:lnTo>
                    <a:pt x="2710" y="2119"/>
                  </a:lnTo>
                  <a:lnTo>
                    <a:pt x="2673" y="2132"/>
                  </a:lnTo>
                  <a:lnTo>
                    <a:pt x="2658" y="2166"/>
                  </a:lnTo>
                  <a:lnTo>
                    <a:pt x="2634" y="2159"/>
                  </a:lnTo>
                  <a:lnTo>
                    <a:pt x="2631" y="2136"/>
                  </a:lnTo>
                  <a:lnTo>
                    <a:pt x="2544" y="2190"/>
                  </a:lnTo>
                  <a:lnTo>
                    <a:pt x="2457" y="2121"/>
                  </a:lnTo>
                  <a:lnTo>
                    <a:pt x="2337" y="2052"/>
                  </a:lnTo>
                  <a:lnTo>
                    <a:pt x="2232" y="1941"/>
                  </a:lnTo>
                  <a:lnTo>
                    <a:pt x="2127" y="1749"/>
                  </a:lnTo>
                  <a:lnTo>
                    <a:pt x="2045" y="1507"/>
                  </a:lnTo>
                  <a:lnTo>
                    <a:pt x="1941" y="1448"/>
                  </a:lnTo>
                  <a:lnTo>
                    <a:pt x="1776" y="1310"/>
                  </a:lnTo>
                  <a:lnTo>
                    <a:pt x="1665" y="1189"/>
                  </a:lnTo>
                  <a:lnTo>
                    <a:pt x="1641" y="1086"/>
                  </a:lnTo>
                  <a:lnTo>
                    <a:pt x="1644" y="994"/>
                  </a:lnTo>
                  <a:lnTo>
                    <a:pt x="1683" y="940"/>
                  </a:lnTo>
                  <a:lnTo>
                    <a:pt x="1683" y="893"/>
                  </a:lnTo>
                  <a:lnTo>
                    <a:pt x="1626" y="821"/>
                  </a:lnTo>
                  <a:lnTo>
                    <a:pt x="1621" y="767"/>
                  </a:lnTo>
                  <a:lnTo>
                    <a:pt x="1652" y="701"/>
                  </a:lnTo>
                  <a:lnTo>
                    <a:pt x="1684" y="697"/>
                  </a:lnTo>
                  <a:lnTo>
                    <a:pt x="1784" y="663"/>
                  </a:lnTo>
                  <a:lnTo>
                    <a:pt x="1887" y="606"/>
                  </a:lnTo>
                  <a:lnTo>
                    <a:pt x="1937" y="623"/>
                  </a:lnTo>
                  <a:lnTo>
                    <a:pt x="1990" y="595"/>
                  </a:lnTo>
                  <a:lnTo>
                    <a:pt x="2044" y="615"/>
                  </a:lnTo>
                  <a:lnTo>
                    <a:pt x="2073" y="619"/>
                  </a:lnTo>
                  <a:lnTo>
                    <a:pt x="2086" y="585"/>
                  </a:lnTo>
                  <a:lnTo>
                    <a:pt x="2068" y="549"/>
                  </a:lnTo>
                  <a:lnTo>
                    <a:pt x="1988" y="510"/>
                  </a:lnTo>
                  <a:lnTo>
                    <a:pt x="2024" y="457"/>
                  </a:lnTo>
                  <a:lnTo>
                    <a:pt x="2018" y="425"/>
                  </a:lnTo>
                  <a:lnTo>
                    <a:pt x="1960" y="364"/>
                  </a:lnTo>
                  <a:lnTo>
                    <a:pt x="2026" y="239"/>
                  </a:lnTo>
                  <a:lnTo>
                    <a:pt x="1914" y="183"/>
                  </a:lnTo>
                  <a:lnTo>
                    <a:pt x="1687" y="176"/>
                  </a:lnTo>
                  <a:lnTo>
                    <a:pt x="1634" y="92"/>
                  </a:lnTo>
                  <a:lnTo>
                    <a:pt x="1566" y="0"/>
                  </a:lnTo>
                  <a:lnTo>
                    <a:pt x="1331" y="51"/>
                  </a:lnTo>
                  <a:lnTo>
                    <a:pt x="1260" y="122"/>
                  </a:lnTo>
                  <a:lnTo>
                    <a:pt x="1149" y="88"/>
                  </a:lnTo>
                  <a:lnTo>
                    <a:pt x="1072" y="89"/>
                  </a:lnTo>
                  <a:lnTo>
                    <a:pt x="1110" y="165"/>
                  </a:lnTo>
                  <a:lnTo>
                    <a:pt x="1100" y="212"/>
                  </a:lnTo>
                  <a:lnTo>
                    <a:pt x="994" y="302"/>
                  </a:lnTo>
                  <a:lnTo>
                    <a:pt x="975" y="369"/>
                  </a:lnTo>
                  <a:lnTo>
                    <a:pt x="955" y="365"/>
                  </a:lnTo>
                  <a:lnTo>
                    <a:pt x="895" y="326"/>
                  </a:lnTo>
                  <a:lnTo>
                    <a:pt x="838" y="313"/>
                  </a:lnTo>
                  <a:lnTo>
                    <a:pt x="778" y="347"/>
                  </a:lnTo>
                  <a:lnTo>
                    <a:pt x="678" y="328"/>
                  </a:lnTo>
                  <a:lnTo>
                    <a:pt x="654" y="362"/>
                  </a:lnTo>
                  <a:lnTo>
                    <a:pt x="667" y="491"/>
                  </a:lnTo>
                  <a:lnTo>
                    <a:pt x="636" y="501"/>
                  </a:lnTo>
                  <a:lnTo>
                    <a:pt x="636" y="501"/>
                  </a:lnTo>
                  <a:lnTo>
                    <a:pt x="631" y="499"/>
                  </a:lnTo>
                  <a:lnTo>
                    <a:pt x="620" y="495"/>
                  </a:lnTo>
                  <a:lnTo>
                    <a:pt x="613" y="491"/>
                  </a:lnTo>
                  <a:lnTo>
                    <a:pt x="607" y="488"/>
                  </a:lnTo>
                  <a:lnTo>
                    <a:pt x="604" y="483"/>
                  </a:lnTo>
                  <a:lnTo>
                    <a:pt x="603" y="481"/>
                  </a:lnTo>
                  <a:lnTo>
                    <a:pt x="603" y="478"/>
                  </a:lnTo>
                  <a:lnTo>
                    <a:pt x="603" y="478"/>
                  </a:lnTo>
                  <a:lnTo>
                    <a:pt x="602" y="415"/>
                  </a:lnTo>
                  <a:lnTo>
                    <a:pt x="599" y="412"/>
                  </a:lnTo>
                  <a:lnTo>
                    <a:pt x="595" y="417"/>
                  </a:lnTo>
                  <a:lnTo>
                    <a:pt x="571" y="433"/>
                  </a:lnTo>
                  <a:lnTo>
                    <a:pt x="548" y="495"/>
                  </a:lnTo>
                  <a:lnTo>
                    <a:pt x="507" y="558"/>
                  </a:lnTo>
                  <a:lnTo>
                    <a:pt x="504" y="525"/>
                  </a:lnTo>
                  <a:lnTo>
                    <a:pt x="468" y="499"/>
                  </a:lnTo>
                  <a:lnTo>
                    <a:pt x="485" y="487"/>
                  </a:lnTo>
                  <a:lnTo>
                    <a:pt x="525" y="486"/>
                  </a:lnTo>
                  <a:lnTo>
                    <a:pt x="537" y="434"/>
                  </a:lnTo>
                  <a:lnTo>
                    <a:pt x="596" y="410"/>
                  </a:lnTo>
                  <a:lnTo>
                    <a:pt x="525" y="350"/>
                  </a:lnTo>
                  <a:lnTo>
                    <a:pt x="470" y="281"/>
                  </a:lnTo>
                  <a:lnTo>
                    <a:pt x="451" y="314"/>
                  </a:lnTo>
                  <a:lnTo>
                    <a:pt x="415" y="321"/>
                  </a:lnTo>
                  <a:lnTo>
                    <a:pt x="352" y="431"/>
                  </a:lnTo>
                  <a:lnTo>
                    <a:pt x="282" y="451"/>
                  </a:lnTo>
                  <a:lnTo>
                    <a:pt x="192" y="442"/>
                  </a:lnTo>
                  <a:lnTo>
                    <a:pt x="76" y="502"/>
                  </a:lnTo>
                  <a:lnTo>
                    <a:pt x="50" y="572"/>
                  </a:lnTo>
                  <a:lnTo>
                    <a:pt x="77" y="636"/>
                  </a:lnTo>
                  <a:lnTo>
                    <a:pt x="108" y="749"/>
                  </a:lnTo>
                  <a:lnTo>
                    <a:pt x="33" y="842"/>
                  </a:lnTo>
                  <a:lnTo>
                    <a:pt x="0" y="911"/>
                  </a:lnTo>
                  <a:lnTo>
                    <a:pt x="64" y="981"/>
                  </a:lnTo>
                  <a:lnTo>
                    <a:pt x="80" y="1014"/>
                  </a:lnTo>
                  <a:lnTo>
                    <a:pt x="72" y="1084"/>
                  </a:lnTo>
                  <a:lnTo>
                    <a:pt x="53" y="1183"/>
                  </a:lnTo>
                  <a:lnTo>
                    <a:pt x="156" y="1225"/>
                  </a:lnTo>
                  <a:lnTo>
                    <a:pt x="230" y="1239"/>
                  </a:lnTo>
                  <a:lnTo>
                    <a:pt x="256" y="1304"/>
                  </a:lnTo>
                  <a:lnTo>
                    <a:pt x="287" y="1315"/>
                  </a:lnTo>
                  <a:lnTo>
                    <a:pt x="291" y="1340"/>
                  </a:lnTo>
                  <a:lnTo>
                    <a:pt x="264" y="1367"/>
                  </a:lnTo>
                  <a:lnTo>
                    <a:pt x="285" y="1410"/>
                  </a:lnTo>
                  <a:lnTo>
                    <a:pt x="345" y="1397"/>
                  </a:lnTo>
                  <a:lnTo>
                    <a:pt x="390" y="1350"/>
                  </a:lnTo>
                  <a:lnTo>
                    <a:pt x="463" y="1233"/>
                  </a:lnTo>
                  <a:lnTo>
                    <a:pt x="506" y="1186"/>
                  </a:lnTo>
                  <a:lnTo>
                    <a:pt x="609" y="1175"/>
                  </a:lnTo>
                  <a:lnTo>
                    <a:pt x="662" y="1194"/>
                  </a:lnTo>
                  <a:lnTo>
                    <a:pt x="729" y="1204"/>
                  </a:lnTo>
                  <a:lnTo>
                    <a:pt x="834" y="1292"/>
                  </a:lnTo>
                  <a:lnTo>
                    <a:pt x="937" y="1318"/>
                  </a:lnTo>
                  <a:lnTo>
                    <a:pt x="1011" y="1343"/>
                  </a:lnTo>
                  <a:lnTo>
                    <a:pt x="1021" y="1430"/>
                  </a:lnTo>
                  <a:lnTo>
                    <a:pt x="1039" y="1523"/>
                  </a:lnTo>
                  <a:lnTo>
                    <a:pt x="1093" y="1689"/>
                  </a:lnTo>
                  <a:lnTo>
                    <a:pt x="1111" y="1761"/>
                  </a:lnTo>
                  <a:lnTo>
                    <a:pt x="1088" y="1805"/>
                  </a:lnTo>
                  <a:lnTo>
                    <a:pt x="1094" y="1821"/>
                  </a:lnTo>
                  <a:lnTo>
                    <a:pt x="1135" y="1814"/>
                  </a:lnTo>
                  <a:lnTo>
                    <a:pt x="1195" y="1847"/>
                  </a:lnTo>
                  <a:lnTo>
                    <a:pt x="1179" y="1894"/>
                  </a:lnTo>
                  <a:lnTo>
                    <a:pt x="1233" y="1909"/>
                  </a:lnTo>
                  <a:lnTo>
                    <a:pt x="1286" y="1955"/>
                  </a:lnTo>
                  <a:lnTo>
                    <a:pt x="1249" y="1985"/>
                  </a:lnTo>
                  <a:lnTo>
                    <a:pt x="1266" y="2025"/>
                  </a:lnTo>
                  <a:lnTo>
                    <a:pt x="1296" y="1999"/>
                  </a:lnTo>
                  <a:lnTo>
                    <a:pt x="1376" y="1984"/>
                  </a:lnTo>
                  <a:lnTo>
                    <a:pt x="1453" y="2070"/>
                  </a:lnTo>
                  <a:lnTo>
                    <a:pt x="1494" y="2152"/>
                  </a:lnTo>
                  <a:lnTo>
                    <a:pt x="1558" y="2206"/>
                  </a:lnTo>
                  <a:lnTo>
                    <a:pt x="1679" y="2341"/>
                  </a:lnTo>
                  <a:lnTo>
                    <a:pt x="1843" y="2462"/>
                  </a:lnTo>
                  <a:lnTo>
                    <a:pt x="1907" y="2454"/>
                  </a:lnTo>
                  <a:lnTo>
                    <a:pt x="1970" y="2490"/>
                  </a:lnTo>
                  <a:lnTo>
                    <a:pt x="2064" y="2467"/>
                  </a:lnTo>
                  <a:lnTo>
                    <a:pt x="2148" y="2575"/>
                  </a:lnTo>
                  <a:lnTo>
                    <a:pt x="2225" y="2637"/>
                  </a:lnTo>
                  <a:lnTo>
                    <a:pt x="2282" y="2647"/>
                  </a:lnTo>
                  <a:lnTo>
                    <a:pt x="2255" y="2704"/>
                  </a:lnTo>
                  <a:lnTo>
                    <a:pt x="2282" y="2723"/>
                  </a:lnTo>
                  <a:lnTo>
                    <a:pt x="2366" y="2693"/>
                  </a:lnTo>
                  <a:lnTo>
                    <a:pt x="2424" y="2789"/>
                  </a:lnTo>
                  <a:lnTo>
                    <a:pt x="2420" y="2825"/>
                  </a:lnTo>
                  <a:lnTo>
                    <a:pt x="2457" y="2901"/>
                  </a:lnTo>
                  <a:lnTo>
                    <a:pt x="2531" y="2937"/>
                  </a:lnTo>
                  <a:lnTo>
                    <a:pt x="2618" y="2919"/>
                  </a:lnTo>
                  <a:lnTo>
                    <a:pt x="2674" y="2988"/>
                  </a:lnTo>
                  <a:lnTo>
                    <a:pt x="2709" y="3111"/>
                  </a:lnTo>
                  <a:lnTo>
                    <a:pt x="2770" y="3246"/>
                  </a:lnTo>
                  <a:lnTo>
                    <a:pt x="2808" y="3305"/>
                  </a:lnTo>
                  <a:lnTo>
                    <a:pt x="2811" y="3349"/>
                  </a:lnTo>
                  <a:lnTo>
                    <a:pt x="2803" y="3409"/>
                  </a:lnTo>
                  <a:lnTo>
                    <a:pt x="2759" y="3426"/>
                  </a:lnTo>
                  <a:lnTo>
                    <a:pt x="2706" y="3449"/>
                  </a:lnTo>
                  <a:lnTo>
                    <a:pt x="2692" y="3479"/>
                  </a:lnTo>
                  <a:lnTo>
                    <a:pt x="2723" y="3526"/>
                  </a:lnTo>
                  <a:lnTo>
                    <a:pt x="2700" y="3573"/>
                  </a:lnTo>
                  <a:lnTo>
                    <a:pt x="2634" y="3596"/>
                  </a:lnTo>
                  <a:lnTo>
                    <a:pt x="2634" y="3626"/>
                  </a:lnTo>
                  <a:lnTo>
                    <a:pt x="2669" y="3722"/>
                  </a:lnTo>
                  <a:lnTo>
                    <a:pt x="2712" y="3761"/>
                  </a:lnTo>
                  <a:lnTo>
                    <a:pt x="2765" y="3741"/>
                  </a:lnTo>
                  <a:lnTo>
                    <a:pt x="2765" y="3741"/>
                  </a:lnTo>
                  <a:lnTo>
                    <a:pt x="2815" y="3664"/>
                  </a:lnTo>
                  <a:lnTo>
                    <a:pt x="2815" y="3664"/>
                  </a:lnTo>
                  <a:lnTo>
                    <a:pt x="2943" y="3527"/>
                  </a:lnTo>
                  <a:lnTo>
                    <a:pt x="2945" y="3430"/>
                  </a:lnTo>
                  <a:lnTo>
                    <a:pt x="2942" y="3355"/>
                  </a:lnTo>
                  <a:lnTo>
                    <a:pt x="3038" y="3304"/>
                  </a:lnTo>
                  <a:lnTo>
                    <a:pt x="3105" y="3293"/>
                  </a:lnTo>
                  <a:lnTo>
                    <a:pt x="3107" y="3240"/>
                  </a:lnTo>
                  <a:lnTo>
                    <a:pt x="3087" y="3157"/>
                  </a:lnTo>
                  <a:lnTo>
                    <a:pt x="3059" y="3095"/>
                  </a:lnTo>
                  <a:lnTo>
                    <a:pt x="2962" y="3036"/>
                  </a:lnTo>
                  <a:lnTo>
                    <a:pt x="2902" y="2984"/>
                  </a:lnTo>
                  <a:lnTo>
                    <a:pt x="2967" y="2873"/>
                  </a:lnTo>
                  <a:lnTo>
                    <a:pt x="2943" y="2820"/>
                  </a:lnTo>
                  <a:lnTo>
                    <a:pt x="3015" y="2736"/>
                  </a:lnTo>
                  <a:lnTo>
                    <a:pt x="3142" y="2715"/>
                  </a:lnTo>
                  <a:lnTo>
                    <a:pt x="3176" y="2732"/>
                  </a:lnTo>
                  <a:lnTo>
                    <a:pt x="3152" y="2745"/>
                  </a:lnTo>
                  <a:lnTo>
                    <a:pt x="3156" y="2785"/>
                  </a:lnTo>
                  <a:lnTo>
                    <a:pt x="3323" y="2813"/>
                  </a:lnTo>
                  <a:lnTo>
                    <a:pt x="3367" y="2912"/>
                  </a:lnTo>
                  <a:lnTo>
                    <a:pt x="3471" y="2961"/>
                  </a:lnTo>
                  <a:lnTo>
                    <a:pt x="3488" y="2904"/>
                  </a:lnTo>
                  <a:lnTo>
                    <a:pt x="3513" y="2842"/>
                  </a:lnTo>
                  <a:lnTo>
                    <a:pt x="3470" y="2782"/>
                  </a:lnTo>
                  <a:close/>
                </a:path>
              </a:pathLst>
            </a:custGeom>
            <a:solidFill>
              <a:srgbClr val="0070C0"/>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134" name="Freeform 252"/>
            <p:cNvSpPr>
              <a:spLocks/>
            </p:cNvSpPr>
            <p:nvPr/>
          </p:nvSpPr>
          <p:spPr bwMode="auto">
            <a:xfrm>
              <a:off x="7597720" y="5120451"/>
              <a:ext cx="25503" cy="16428"/>
            </a:xfrm>
            <a:custGeom>
              <a:avLst/>
              <a:gdLst>
                <a:gd name="T0" fmla="*/ 73 w 120"/>
                <a:gd name="T1" fmla="*/ 27 h 87"/>
                <a:gd name="T2" fmla="*/ 0 w 120"/>
                <a:gd name="T3" fmla="*/ 34 h 87"/>
                <a:gd name="T4" fmla="*/ 20 w 120"/>
                <a:gd name="T5" fmla="*/ 63 h 87"/>
                <a:gd name="T6" fmla="*/ 73 w 120"/>
                <a:gd name="T7" fmla="*/ 57 h 87"/>
                <a:gd name="T8" fmla="*/ 87 w 120"/>
                <a:gd name="T9" fmla="*/ 87 h 87"/>
                <a:gd name="T10" fmla="*/ 110 w 120"/>
                <a:gd name="T11" fmla="*/ 82 h 87"/>
                <a:gd name="T12" fmla="*/ 97 w 120"/>
                <a:gd name="T13" fmla="*/ 53 h 87"/>
                <a:gd name="T14" fmla="*/ 117 w 120"/>
                <a:gd name="T15" fmla="*/ 47 h 87"/>
                <a:gd name="T16" fmla="*/ 120 w 120"/>
                <a:gd name="T17" fmla="*/ 27 h 87"/>
                <a:gd name="T18" fmla="*/ 109 w 120"/>
                <a:gd name="T19" fmla="*/ 0 h 87"/>
                <a:gd name="T20" fmla="*/ 73 w 120"/>
                <a:gd name="T21" fmla="*/ 2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 h="87">
                  <a:moveTo>
                    <a:pt x="73" y="27"/>
                  </a:moveTo>
                  <a:lnTo>
                    <a:pt x="0" y="34"/>
                  </a:lnTo>
                  <a:lnTo>
                    <a:pt x="20" y="63"/>
                  </a:lnTo>
                  <a:lnTo>
                    <a:pt x="73" y="57"/>
                  </a:lnTo>
                  <a:lnTo>
                    <a:pt x="87" y="87"/>
                  </a:lnTo>
                  <a:lnTo>
                    <a:pt x="110" y="82"/>
                  </a:lnTo>
                  <a:lnTo>
                    <a:pt x="97" y="53"/>
                  </a:lnTo>
                  <a:lnTo>
                    <a:pt x="117" y="47"/>
                  </a:lnTo>
                  <a:lnTo>
                    <a:pt x="120" y="27"/>
                  </a:lnTo>
                  <a:lnTo>
                    <a:pt x="109" y="0"/>
                  </a:lnTo>
                  <a:lnTo>
                    <a:pt x="73" y="27"/>
                  </a:lnTo>
                  <a:close/>
                </a:path>
              </a:pathLst>
            </a:custGeom>
            <a:solidFill>
              <a:schemeClr val="bg2"/>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135" name="Freeform 253"/>
            <p:cNvSpPr>
              <a:spLocks/>
            </p:cNvSpPr>
            <p:nvPr/>
          </p:nvSpPr>
          <p:spPr bwMode="auto">
            <a:xfrm>
              <a:off x="7901625" y="5427116"/>
              <a:ext cx="10626" cy="10040"/>
            </a:xfrm>
            <a:custGeom>
              <a:avLst/>
              <a:gdLst>
                <a:gd name="T0" fmla="*/ 14 w 47"/>
                <a:gd name="T1" fmla="*/ 0 h 53"/>
                <a:gd name="T2" fmla="*/ 0 w 47"/>
                <a:gd name="T3" fmla="*/ 13 h 53"/>
                <a:gd name="T4" fmla="*/ 27 w 47"/>
                <a:gd name="T5" fmla="*/ 53 h 53"/>
                <a:gd name="T6" fmla="*/ 47 w 47"/>
                <a:gd name="T7" fmla="*/ 11 h 53"/>
                <a:gd name="T8" fmla="*/ 14 w 47"/>
                <a:gd name="T9" fmla="*/ 0 h 53"/>
              </a:gdLst>
              <a:ahLst/>
              <a:cxnLst>
                <a:cxn ang="0">
                  <a:pos x="T0" y="T1"/>
                </a:cxn>
                <a:cxn ang="0">
                  <a:pos x="T2" y="T3"/>
                </a:cxn>
                <a:cxn ang="0">
                  <a:pos x="T4" y="T5"/>
                </a:cxn>
                <a:cxn ang="0">
                  <a:pos x="T6" y="T7"/>
                </a:cxn>
                <a:cxn ang="0">
                  <a:pos x="T8" y="T9"/>
                </a:cxn>
              </a:cxnLst>
              <a:rect l="0" t="0" r="r" b="b"/>
              <a:pathLst>
                <a:path w="47" h="53">
                  <a:moveTo>
                    <a:pt x="14" y="0"/>
                  </a:moveTo>
                  <a:lnTo>
                    <a:pt x="0" y="13"/>
                  </a:lnTo>
                  <a:lnTo>
                    <a:pt x="27" y="53"/>
                  </a:lnTo>
                  <a:lnTo>
                    <a:pt x="47" y="11"/>
                  </a:lnTo>
                  <a:lnTo>
                    <a:pt x="14" y="0"/>
                  </a:lnTo>
                  <a:close/>
                </a:path>
              </a:pathLst>
            </a:custGeom>
            <a:solidFill>
              <a:schemeClr val="bg2"/>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136" name="Freeform 254"/>
            <p:cNvSpPr>
              <a:spLocks/>
            </p:cNvSpPr>
            <p:nvPr/>
          </p:nvSpPr>
          <p:spPr bwMode="auto">
            <a:xfrm>
              <a:off x="7693355" y="5540290"/>
              <a:ext cx="12751" cy="10040"/>
            </a:xfrm>
            <a:custGeom>
              <a:avLst/>
              <a:gdLst>
                <a:gd name="T0" fmla="*/ 0 w 57"/>
                <a:gd name="T1" fmla="*/ 14 h 54"/>
                <a:gd name="T2" fmla="*/ 27 w 57"/>
                <a:gd name="T3" fmla="*/ 54 h 54"/>
                <a:gd name="T4" fmla="*/ 57 w 57"/>
                <a:gd name="T5" fmla="*/ 34 h 54"/>
                <a:gd name="T6" fmla="*/ 14 w 57"/>
                <a:gd name="T7" fmla="*/ 0 h 54"/>
                <a:gd name="T8" fmla="*/ 0 w 57"/>
                <a:gd name="T9" fmla="*/ 14 h 54"/>
              </a:gdLst>
              <a:ahLst/>
              <a:cxnLst>
                <a:cxn ang="0">
                  <a:pos x="T0" y="T1"/>
                </a:cxn>
                <a:cxn ang="0">
                  <a:pos x="T2" y="T3"/>
                </a:cxn>
                <a:cxn ang="0">
                  <a:pos x="T4" y="T5"/>
                </a:cxn>
                <a:cxn ang="0">
                  <a:pos x="T6" y="T7"/>
                </a:cxn>
                <a:cxn ang="0">
                  <a:pos x="T8" y="T9"/>
                </a:cxn>
              </a:cxnLst>
              <a:rect l="0" t="0" r="r" b="b"/>
              <a:pathLst>
                <a:path w="57" h="54">
                  <a:moveTo>
                    <a:pt x="0" y="14"/>
                  </a:moveTo>
                  <a:lnTo>
                    <a:pt x="27" y="54"/>
                  </a:lnTo>
                  <a:lnTo>
                    <a:pt x="57" y="34"/>
                  </a:lnTo>
                  <a:lnTo>
                    <a:pt x="14" y="0"/>
                  </a:lnTo>
                  <a:lnTo>
                    <a:pt x="0" y="14"/>
                  </a:lnTo>
                  <a:close/>
                </a:path>
              </a:pathLst>
            </a:custGeom>
            <a:solidFill>
              <a:schemeClr val="bg2"/>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137" name="Freeform 255"/>
            <p:cNvSpPr>
              <a:spLocks/>
            </p:cNvSpPr>
            <p:nvPr/>
          </p:nvSpPr>
          <p:spPr bwMode="auto">
            <a:xfrm>
              <a:off x="7747548" y="5447196"/>
              <a:ext cx="198707" cy="111348"/>
            </a:xfrm>
            <a:custGeom>
              <a:avLst/>
              <a:gdLst>
                <a:gd name="T0" fmla="*/ 911 w 935"/>
                <a:gd name="T1" fmla="*/ 0 h 612"/>
                <a:gd name="T2" fmla="*/ 885 w 935"/>
                <a:gd name="T3" fmla="*/ 23 h 612"/>
                <a:gd name="T4" fmla="*/ 828 w 935"/>
                <a:gd name="T5" fmla="*/ 28 h 612"/>
                <a:gd name="T6" fmla="*/ 796 w 935"/>
                <a:gd name="T7" fmla="*/ 51 h 612"/>
                <a:gd name="T8" fmla="*/ 712 w 935"/>
                <a:gd name="T9" fmla="*/ 42 h 612"/>
                <a:gd name="T10" fmla="*/ 642 w 935"/>
                <a:gd name="T11" fmla="*/ 79 h 612"/>
                <a:gd name="T12" fmla="*/ 556 w 935"/>
                <a:gd name="T13" fmla="*/ 99 h 612"/>
                <a:gd name="T14" fmla="*/ 486 w 935"/>
                <a:gd name="T15" fmla="*/ 80 h 612"/>
                <a:gd name="T16" fmla="*/ 409 w 935"/>
                <a:gd name="T17" fmla="*/ 108 h 612"/>
                <a:gd name="T18" fmla="*/ 339 w 935"/>
                <a:gd name="T19" fmla="*/ 115 h 612"/>
                <a:gd name="T20" fmla="*/ 309 w 935"/>
                <a:gd name="T21" fmla="*/ 69 h 612"/>
                <a:gd name="T22" fmla="*/ 269 w 935"/>
                <a:gd name="T23" fmla="*/ 66 h 612"/>
                <a:gd name="T24" fmla="*/ 228 w 935"/>
                <a:gd name="T25" fmla="*/ 43 h 612"/>
                <a:gd name="T26" fmla="*/ 179 w 935"/>
                <a:gd name="T27" fmla="*/ 90 h 612"/>
                <a:gd name="T28" fmla="*/ 149 w 935"/>
                <a:gd name="T29" fmla="*/ 100 h 612"/>
                <a:gd name="T30" fmla="*/ 119 w 935"/>
                <a:gd name="T31" fmla="*/ 64 h 612"/>
                <a:gd name="T32" fmla="*/ 108 w 935"/>
                <a:gd name="T33" fmla="*/ 43 h 612"/>
                <a:gd name="T34" fmla="*/ 78 w 935"/>
                <a:gd name="T35" fmla="*/ 38 h 612"/>
                <a:gd name="T36" fmla="*/ 79 w 935"/>
                <a:gd name="T37" fmla="*/ 71 h 612"/>
                <a:gd name="T38" fmla="*/ 42 w 935"/>
                <a:gd name="T39" fmla="*/ 88 h 612"/>
                <a:gd name="T40" fmla="*/ 0 w 935"/>
                <a:gd name="T41" fmla="*/ 152 h 612"/>
                <a:gd name="T42" fmla="*/ 27 w 935"/>
                <a:gd name="T43" fmla="*/ 244 h 612"/>
                <a:gd name="T44" fmla="*/ 140 w 935"/>
                <a:gd name="T45" fmla="*/ 263 h 612"/>
                <a:gd name="T46" fmla="*/ 164 w 935"/>
                <a:gd name="T47" fmla="*/ 286 h 612"/>
                <a:gd name="T48" fmla="*/ 274 w 935"/>
                <a:gd name="T49" fmla="*/ 338 h 612"/>
                <a:gd name="T50" fmla="*/ 406 w 935"/>
                <a:gd name="T51" fmla="*/ 440 h 612"/>
                <a:gd name="T52" fmla="*/ 523 w 935"/>
                <a:gd name="T53" fmla="*/ 442 h 612"/>
                <a:gd name="T54" fmla="*/ 616 w 935"/>
                <a:gd name="T55" fmla="*/ 534 h 612"/>
                <a:gd name="T56" fmla="*/ 690 w 935"/>
                <a:gd name="T57" fmla="*/ 563 h 612"/>
                <a:gd name="T58" fmla="*/ 763 w 935"/>
                <a:gd name="T59" fmla="*/ 589 h 612"/>
                <a:gd name="T60" fmla="*/ 803 w 935"/>
                <a:gd name="T61" fmla="*/ 612 h 612"/>
                <a:gd name="T62" fmla="*/ 830 w 935"/>
                <a:gd name="T63" fmla="*/ 598 h 612"/>
                <a:gd name="T64" fmla="*/ 810 w 935"/>
                <a:gd name="T65" fmla="*/ 543 h 612"/>
                <a:gd name="T66" fmla="*/ 859 w 935"/>
                <a:gd name="T67" fmla="*/ 479 h 612"/>
                <a:gd name="T68" fmla="*/ 871 w 935"/>
                <a:gd name="T69" fmla="*/ 406 h 612"/>
                <a:gd name="T70" fmla="*/ 828 w 935"/>
                <a:gd name="T71" fmla="*/ 350 h 612"/>
                <a:gd name="T72" fmla="*/ 828 w 935"/>
                <a:gd name="T73" fmla="*/ 350 h 612"/>
                <a:gd name="T74" fmla="*/ 823 w 935"/>
                <a:gd name="T75" fmla="*/ 273 h 612"/>
                <a:gd name="T76" fmla="*/ 823 w 935"/>
                <a:gd name="T77" fmla="*/ 273 h 612"/>
                <a:gd name="T78" fmla="*/ 826 w 935"/>
                <a:gd name="T79" fmla="*/ 265 h 612"/>
                <a:gd name="T80" fmla="*/ 832 w 935"/>
                <a:gd name="T81" fmla="*/ 250 h 612"/>
                <a:gd name="T82" fmla="*/ 851 w 935"/>
                <a:gd name="T83" fmla="*/ 208 h 612"/>
                <a:gd name="T84" fmla="*/ 879 w 935"/>
                <a:gd name="T85" fmla="*/ 150 h 612"/>
                <a:gd name="T86" fmla="*/ 932 w 935"/>
                <a:gd name="T87" fmla="*/ 57 h 612"/>
                <a:gd name="T88" fmla="*/ 922 w 935"/>
                <a:gd name="T89" fmla="*/ 20 h 612"/>
                <a:gd name="T90" fmla="*/ 935 w 935"/>
                <a:gd name="T91" fmla="*/ 0 h 612"/>
                <a:gd name="T92" fmla="*/ 911 w 935"/>
                <a:gd name="T93" fmla="*/ 0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935" h="612">
                  <a:moveTo>
                    <a:pt x="911" y="0"/>
                  </a:moveTo>
                  <a:lnTo>
                    <a:pt x="885" y="23"/>
                  </a:lnTo>
                  <a:lnTo>
                    <a:pt x="828" y="28"/>
                  </a:lnTo>
                  <a:lnTo>
                    <a:pt x="796" y="51"/>
                  </a:lnTo>
                  <a:lnTo>
                    <a:pt x="712" y="42"/>
                  </a:lnTo>
                  <a:lnTo>
                    <a:pt x="642" y="79"/>
                  </a:lnTo>
                  <a:lnTo>
                    <a:pt x="556" y="99"/>
                  </a:lnTo>
                  <a:lnTo>
                    <a:pt x="486" y="80"/>
                  </a:lnTo>
                  <a:lnTo>
                    <a:pt x="409" y="108"/>
                  </a:lnTo>
                  <a:lnTo>
                    <a:pt x="339" y="115"/>
                  </a:lnTo>
                  <a:lnTo>
                    <a:pt x="309" y="69"/>
                  </a:lnTo>
                  <a:lnTo>
                    <a:pt x="269" y="66"/>
                  </a:lnTo>
                  <a:lnTo>
                    <a:pt x="228" y="43"/>
                  </a:lnTo>
                  <a:lnTo>
                    <a:pt x="179" y="90"/>
                  </a:lnTo>
                  <a:lnTo>
                    <a:pt x="149" y="100"/>
                  </a:lnTo>
                  <a:lnTo>
                    <a:pt x="119" y="64"/>
                  </a:lnTo>
                  <a:lnTo>
                    <a:pt x="108" y="43"/>
                  </a:lnTo>
                  <a:lnTo>
                    <a:pt x="78" y="38"/>
                  </a:lnTo>
                  <a:lnTo>
                    <a:pt x="79" y="71"/>
                  </a:lnTo>
                  <a:lnTo>
                    <a:pt x="42" y="88"/>
                  </a:lnTo>
                  <a:lnTo>
                    <a:pt x="0" y="152"/>
                  </a:lnTo>
                  <a:lnTo>
                    <a:pt x="27" y="244"/>
                  </a:lnTo>
                  <a:lnTo>
                    <a:pt x="140" y="263"/>
                  </a:lnTo>
                  <a:lnTo>
                    <a:pt x="164" y="286"/>
                  </a:lnTo>
                  <a:lnTo>
                    <a:pt x="274" y="338"/>
                  </a:lnTo>
                  <a:lnTo>
                    <a:pt x="406" y="440"/>
                  </a:lnTo>
                  <a:lnTo>
                    <a:pt x="523" y="442"/>
                  </a:lnTo>
                  <a:lnTo>
                    <a:pt x="616" y="534"/>
                  </a:lnTo>
                  <a:lnTo>
                    <a:pt x="690" y="563"/>
                  </a:lnTo>
                  <a:lnTo>
                    <a:pt x="763" y="589"/>
                  </a:lnTo>
                  <a:lnTo>
                    <a:pt x="803" y="612"/>
                  </a:lnTo>
                  <a:lnTo>
                    <a:pt x="830" y="598"/>
                  </a:lnTo>
                  <a:lnTo>
                    <a:pt x="810" y="543"/>
                  </a:lnTo>
                  <a:lnTo>
                    <a:pt x="859" y="479"/>
                  </a:lnTo>
                  <a:lnTo>
                    <a:pt x="871" y="406"/>
                  </a:lnTo>
                  <a:lnTo>
                    <a:pt x="828" y="350"/>
                  </a:lnTo>
                  <a:lnTo>
                    <a:pt x="828" y="350"/>
                  </a:lnTo>
                  <a:lnTo>
                    <a:pt x="823" y="273"/>
                  </a:lnTo>
                  <a:lnTo>
                    <a:pt x="823" y="273"/>
                  </a:lnTo>
                  <a:lnTo>
                    <a:pt x="826" y="265"/>
                  </a:lnTo>
                  <a:lnTo>
                    <a:pt x="832" y="250"/>
                  </a:lnTo>
                  <a:lnTo>
                    <a:pt x="851" y="208"/>
                  </a:lnTo>
                  <a:lnTo>
                    <a:pt x="879" y="150"/>
                  </a:lnTo>
                  <a:lnTo>
                    <a:pt x="932" y="57"/>
                  </a:lnTo>
                  <a:lnTo>
                    <a:pt x="922" y="20"/>
                  </a:lnTo>
                  <a:lnTo>
                    <a:pt x="935" y="0"/>
                  </a:lnTo>
                  <a:lnTo>
                    <a:pt x="911" y="0"/>
                  </a:lnTo>
                  <a:close/>
                </a:path>
              </a:pathLst>
            </a:custGeom>
            <a:solidFill>
              <a:srgbClr val="0070C0"/>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47" name="Freeform 256"/>
            <p:cNvSpPr>
              <a:spLocks/>
            </p:cNvSpPr>
            <p:nvPr/>
          </p:nvSpPr>
          <p:spPr bwMode="auto">
            <a:xfrm>
              <a:off x="7718858" y="5153308"/>
              <a:ext cx="9564" cy="7302"/>
            </a:xfrm>
            <a:custGeom>
              <a:avLst/>
              <a:gdLst>
                <a:gd name="T0" fmla="*/ 46 w 46"/>
                <a:gd name="T1" fmla="*/ 13 h 42"/>
                <a:gd name="T2" fmla="*/ 36 w 46"/>
                <a:gd name="T3" fmla="*/ 38 h 42"/>
                <a:gd name="T4" fmla="*/ 15 w 46"/>
                <a:gd name="T5" fmla="*/ 42 h 42"/>
                <a:gd name="T6" fmla="*/ 0 w 46"/>
                <a:gd name="T7" fmla="*/ 23 h 42"/>
                <a:gd name="T8" fmla="*/ 5 w 46"/>
                <a:gd name="T9" fmla="*/ 2 h 42"/>
                <a:gd name="T10" fmla="*/ 36 w 46"/>
                <a:gd name="T11" fmla="*/ 0 h 42"/>
                <a:gd name="T12" fmla="*/ 46 w 46"/>
                <a:gd name="T13" fmla="*/ 13 h 42"/>
              </a:gdLst>
              <a:ahLst/>
              <a:cxnLst>
                <a:cxn ang="0">
                  <a:pos x="T0" y="T1"/>
                </a:cxn>
                <a:cxn ang="0">
                  <a:pos x="T2" y="T3"/>
                </a:cxn>
                <a:cxn ang="0">
                  <a:pos x="T4" y="T5"/>
                </a:cxn>
                <a:cxn ang="0">
                  <a:pos x="T6" y="T7"/>
                </a:cxn>
                <a:cxn ang="0">
                  <a:pos x="T8" y="T9"/>
                </a:cxn>
                <a:cxn ang="0">
                  <a:pos x="T10" y="T11"/>
                </a:cxn>
                <a:cxn ang="0">
                  <a:pos x="T12" y="T13"/>
                </a:cxn>
              </a:cxnLst>
              <a:rect l="0" t="0" r="r" b="b"/>
              <a:pathLst>
                <a:path w="46" h="42">
                  <a:moveTo>
                    <a:pt x="46" y="13"/>
                  </a:moveTo>
                  <a:lnTo>
                    <a:pt x="36" y="38"/>
                  </a:lnTo>
                  <a:lnTo>
                    <a:pt x="15" y="42"/>
                  </a:lnTo>
                  <a:lnTo>
                    <a:pt x="0" y="23"/>
                  </a:lnTo>
                  <a:lnTo>
                    <a:pt x="5" y="2"/>
                  </a:lnTo>
                  <a:lnTo>
                    <a:pt x="36" y="0"/>
                  </a:lnTo>
                  <a:lnTo>
                    <a:pt x="46" y="13"/>
                  </a:lnTo>
                  <a:close/>
                </a:path>
              </a:pathLst>
            </a:custGeom>
            <a:solidFill>
              <a:schemeClr val="bg1">
                <a:lumMod val="85000"/>
              </a:schemeClr>
            </a:solidFill>
            <a:ln>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48" name="Freeform 257"/>
            <p:cNvSpPr>
              <a:spLocks/>
            </p:cNvSpPr>
            <p:nvPr/>
          </p:nvSpPr>
          <p:spPr bwMode="auto">
            <a:xfrm>
              <a:off x="7751800" y="5031919"/>
              <a:ext cx="8502" cy="9128"/>
            </a:xfrm>
            <a:custGeom>
              <a:avLst/>
              <a:gdLst>
                <a:gd name="T0" fmla="*/ 39 w 39"/>
                <a:gd name="T1" fmla="*/ 7 h 48"/>
                <a:gd name="T2" fmla="*/ 32 w 39"/>
                <a:gd name="T3" fmla="*/ 40 h 48"/>
                <a:gd name="T4" fmla="*/ 14 w 39"/>
                <a:gd name="T5" fmla="*/ 48 h 48"/>
                <a:gd name="T6" fmla="*/ 0 w 39"/>
                <a:gd name="T7" fmla="*/ 39 h 48"/>
                <a:gd name="T8" fmla="*/ 3 w 39"/>
                <a:gd name="T9" fmla="*/ 18 h 48"/>
                <a:gd name="T10" fmla="*/ 27 w 39"/>
                <a:gd name="T11" fmla="*/ 0 h 48"/>
                <a:gd name="T12" fmla="*/ 39 w 39"/>
                <a:gd name="T13" fmla="*/ 7 h 48"/>
              </a:gdLst>
              <a:ahLst/>
              <a:cxnLst>
                <a:cxn ang="0">
                  <a:pos x="T0" y="T1"/>
                </a:cxn>
                <a:cxn ang="0">
                  <a:pos x="T2" y="T3"/>
                </a:cxn>
                <a:cxn ang="0">
                  <a:pos x="T4" y="T5"/>
                </a:cxn>
                <a:cxn ang="0">
                  <a:pos x="T6" y="T7"/>
                </a:cxn>
                <a:cxn ang="0">
                  <a:pos x="T8" y="T9"/>
                </a:cxn>
                <a:cxn ang="0">
                  <a:pos x="T10" y="T11"/>
                </a:cxn>
                <a:cxn ang="0">
                  <a:pos x="T12" y="T13"/>
                </a:cxn>
              </a:cxnLst>
              <a:rect l="0" t="0" r="r" b="b"/>
              <a:pathLst>
                <a:path w="39" h="48">
                  <a:moveTo>
                    <a:pt x="39" y="7"/>
                  </a:moveTo>
                  <a:lnTo>
                    <a:pt x="32" y="40"/>
                  </a:lnTo>
                  <a:lnTo>
                    <a:pt x="14" y="48"/>
                  </a:lnTo>
                  <a:lnTo>
                    <a:pt x="0" y="39"/>
                  </a:lnTo>
                  <a:lnTo>
                    <a:pt x="3" y="18"/>
                  </a:lnTo>
                  <a:lnTo>
                    <a:pt x="27" y="0"/>
                  </a:lnTo>
                  <a:lnTo>
                    <a:pt x="39" y="7"/>
                  </a:lnTo>
                  <a:close/>
                </a:path>
              </a:pathLst>
            </a:custGeom>
            <a:solidFill>
              <a:schemeClr val="bg1">
                <a:lumMod val="85000"/>
              </a:schemeClr>
            </a:solidFill>
            <a:ln>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130" name="Freeform 258"/>
            <p:cNvSpPr>
              <a:spLocks/>
            </p:cNvSpPr>
            <p:nvPr/>
          </p:nvSpPr>
          <p:spPr bwMode="auto">
            <a:xfrm>
              <a:off x="7856996" y="5594138"/>
              <a:ext cx="11689" cy="7302"/>
            </a:xfrm>
            <a:custGeom>
              <a:avLst/>
              <a:gdLst>
                <a:gd name="T0" fmla="*/ 57 w 57"/>
                <a:gd name="T1" fmla="*/ 24 h 44"/>
                <a:gd name="T2" fmla="*/ 27 w 57"/>
                <a:gd name="T3" fmla="*/ 44 h 44"/>
                <a:gd name="T4" fmla="*/ 0 w 57"/>
                <a:gd name="T5" fmla="*/ 4 h 44"/>
                <a:gd name="T6" fmla="*/ 46 w 57"/>
                <a:gd name="T7" fmla="*/ 0 h 44"/>
                <a:gd name="T8" fmla="*/ 57 w 57"/>
                <a:gd name="T9" fmla="*/ 24 h 44"/>
              </a:gdLst>
              <a:ahLst/>
              <a:cxnLst>
                <a:cxn ang="0">
                  <a:pos x="T0" y="T1"/>
                </a:cxn>
                <a:cxn ang="0">
                  <a:pos x="T2" y="T3"/>
                </a:cxn>
                <a:cxn ang="0">
                  <a:pos x="T4" y="T5"/>
                </a:cxn>
                <a:cxn ang="0">
                  <a:pos x="T6" y="T7"/>
                </a:cxn>
                <a:cxn ang="0">
                  <a:pos x="T8" y="T9"/>
                </a:cxn>
              </a:cxnLst>
              <a:rect l="0" t="0" r="r" b="b"/>
              <a:pathLst>
                <a:path w="57" h="44">
                  <a:moveTo>
                    <a:pt x="57" y="24"/>
                  </a:moveTo>
                  <a:lnTo>
                    <a:pt x="27" y="44"/>
                  </a:lnTo>
                  <a:lnTo>
                    <a:pt x="0" y="4"/>
                  </a:lnTo>
                  <a:lnTo>
                    <a:pt x="46" y="0"/>
                  </a:lnTo>
                  <a:lnTo>
                    <a:pt x="57" y="24"/>
                  </a:lnTo>
                  <a:close/>
                </a:path>
              </a:pathLst>
            </a:custGeom>
            <a:solidFill>
              <a:schemeClr val="bg1">
                <a:lumMod val="85000"/>
              </a:schemeClr>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131" name="Freeform 259"/>
            <p:cNvSpPr>
              <a:spLocks/>
            </p:cNvSpPr>
            <p:nvPr/>
          </p:nvSpPr>
          <p:spPr bwMode="auto">
            <a:xfrm>
              <a:off x="7866559" y="5600528"/>
              <a:ext cx="21253" cy="9127"/>
            </a:xfrm>
            <a:custGeom>
              <a:avLst/>
              <a:gdLst>
                <a:gd name="T0" fmla="*/ 69 w 97"/>
                <a:gd name="T1" fmla="*/ 0 h 53"/>
                <a:gd name="T2" fmla="*/ 33 w 97"/>
                <a:gd name="T3" fmla="*/ 0 h 53"/>
                <a:gd name="T4" fmla="*/ 0 w 97"/>
                <a:gd name="T5" fmla="*/ 14 h 53"/>
                <a:gd name="T6" fmla="*/ 30 w 97"/>
                <a:gd name="T7" fmla="*/ 50 h 53"/>
                <a:gd name="T8" fmla="*/ 43 w 97"/>
                <a:gd name="T9" fmla="*/ 53 h 53"/>
                <a:gd name="T10" fmla="*/ 80 w 97"/>
                <a:gd name="T11" fmla="*/ 50 h 53"/>
                <a:gd name="T12" fmla="*/ 97 w 97"/>
                <a:gd name="T13" fmla="*/ 23 h 53"/>
                <a:gd name="T14" fmla="*/ 69 w 97"/>
                <a:gd name="T15" fmla="*/ 0 h 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 h="53">
                  <a:moveTo>
                    <a:pt x="69" y="0"/>
                  </a:moveTo>
                  <a:lnTo>
                    <a:pt x="33" y="0"/>
                  </a:lnTo>
                  <a:lnTo>
                    <a:pt x="0" y="14"/>
                  </a:lnTo>
                  <a:lnTo>
                    <a:pt x="30" y="50"/>
                  </a:lnTo>
                  <a:lnTo>
                    <a:pt x="43" y="53"/>
                  </a:lnTo>
                  <a:lnTo>
                    <a:pt x="80" y="50"/>
                  </a:lnTo>
                  <a:lnTo>
                    <a:pt x="97" y="23"/>
                  </a:lnTo>
                  <a:lnTo>
                    <a:pt x="69" y="0"/>
                  </a:lnTo>
                  <a:close/>
                </a:path>
              </a:pathLst>
            </a:custGeom>
            <a:solidFill>
              <a:schemeClr val="bg1">
                <a:lumMod val="85000"/>
              </a:schemeClr>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grpSp>
          <p:nvGrpSpPr>
            <p:cNvPr id="125" name="Group 124"/>
            <p:cNvGrpSpPr/>
            <p:nvPr/>
          </p:nvGrpSpPr>
          <p:grpSpPr>
            <a:xfrm>
              <a:off x="6642441" y="4461485"/>
              <a:ext cx="834145" cy="689084"/>
              <a:chOff x="2312988" y="4173538"/>
              <a:chExt cx="1246188" cy="1198563"/>
            </a:xfrm>
            <a:solidFill>
              <a:schemeClr val="bg2"/>
            </a:solidFill>
          </p:grpSpPr>
          <p:sp>
            <p:nvSpPr>
              <p:cNvPr id="127" name="Freeform 261"/>
              <p:cNvSpPr>
                <a:spLocks/>
              </p:cNvSpPr>
              <p:nvPr/>
            </p:nvSpPr>
            <p:spPr bwMode="auto">
              <a:xfrm>
                <a:off x="2646363" y="4870450"/>
                <a:ext cx="12700" cy="15875"/>
              </a:xfrm>
              <a:custGeom>
                <a:avLst/>
                <a:gdLst>
                  <a:gd name="T0" fmla="*/ 24 w 38"/>
                  <a:gd name="T1" fmla="*/ 23 h 49"/>
                  <a:gd name="T2" fmla="*/ 38 w 38"/>
                  <a:gd name="T3" fmla="*/ 49 h 49"/>
                  <a:gd name="T4" fmla="*/ 1 w 38"/>
                  <a:gd name="T5" fmla="*/ 23 h 49"/>
                  <a:gd name="T6" fmla="*/ 0 w 38"/>
                  <a:gd name="T7" fmla="*/ 0 h 49"/>
                  <a:gd name="T8" fmla="*/ 24 w 38"/>
                  <a:gd name="T9" fmla="*/ 23 h 49"/>
                </a:gdLst>
                <a:ahLst/>
                <a:cxnLst>
                  <a:cxn ang="0">
                    <a:pos x="T0" y="T1"/>
                  </a:cxn>
                  <a:cxn ang="0">
                    <a:pos x="T2" y="T3"/>
                  </a:cxn>
                  <a:cxn ang="0">
                    <a:pos x="T4" y="T5"/>
                  </a:cxn>
                  <a:cxn ang="0">
                    <a:pos x="T6" y="T7"/>
                  </a:cxn>
                  <a:cxn ang="0">
                    <a:pos x="T8" y="T9"/>
                  </a:cxn>
                </a:cxnLst>
                <a:rect l="0" t="0" r="r" b="b"/>
                <a:pathLst>
                  <a:path w="38" h="49">
                    <a:moveTo>
                      <a:pt x="24" y="23"/>
                    </a:moveTo>
                    <a:lnTo>
                      <a:pt x="38" y="49"/>
                    </a:lnTo>
                    <a:lnTo>
                      <a:pt x="1" y="23"/>
                    </a:lnTo>
                    <a:lnTo>
                      <a:pt x="0" y="0"/>
                    </a:lnTo>
                    <a:lnTo>
                      <a:pt x="24" y="23"/>
                    </a:lnTo>
                    <a:close/>
                  </a:path>
                </a:pathLst>
              </a:custGeom>
              <a:grp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28" name="Freeform 262"/>
              <p:cNvSpPr>
                <a:spLocks/>
              </p:cNvSpPr>
              <p:nvPr/>
            </p:nvSpPr>
            <p:spPr bwMode="auto">
              <a:xfrm>
                <a:off x="2312988" y="4173538"/>
                <a:ext cx="1246188" cy="1198563"/>
              </a:xfrm>
              <a:custGeom>
                <a:avLst/>
                <a:gdLst>
                  <a:gd name="T0" fmla="*/ 3773 w 3923"/>
                  <a:gd name="T1" fmla="*/ 862 h 3774"/>
                  <a:gd name="T2" fmla="*/ 3285 w 3923"/>
                  <a:gd name="T3" fmla="*/ 741 h 3774"/>
                  <a:gd name="T4" fmla="*/ 2940 w 3923"/>
                  <a:gd name="T5" fmla="*/ 545 h 3774"/>
                  <a:gd name="T6" fmla="*/ 2672 w 3923"/>
                  <a:gd name="T7" fmla="*/ 381 h 3774"/>
                  <a:gd name="T8" fmla="*/ 2367 w 3923"/>
                  <a:gd name="T9" fmla="*/ 138 h 3774"/>
                  <a:gd name="T10" fmla="*/ 2178 w 3923"/>
                  <a:gd name="T11" fmla="*/ 10 h 3774"/>
                  <a:gd name="T12" fmla="*/ 1916 w 3923"/>
                  <a:gd name="T13" fmla="*/ 146 h 3774"/>
                  <a:gd name="T14" fmla="*/ 1922 w 3923"/>
                  <a:gd name="T15" fmla="*/ 388 h 3774"/>
                  <a:gd name="T16" fmla="*/ 1508 w 3923"/>
                  <a:gd name="T17" fmla="*/ 631 h 3774"/>
                  <a:gd name="T18" fmla="*/ 1515 w 3923"/>
                  <a:gd name="T19" fmla="*/ 740 h 3774"/>
                  <a:gd name="T20" fmla="*/ 1196 w 3923"/>
                  <a:gd name="T21" fmla="*/ 777 h 3774"/>
                  <a:gd name="T22" fmla="*/ 1058 w 3923"/>
                  <a:gd name="T23" fmla="*/ 648 h 3774"/>
                  <a:gd name="T24" fmla="*/ 845 w 3923"/>
                  <a:gd name="T25" fmla="*/ 617 h 3774"/>
                  <a:gd name="T26" fmla="*/ 954 w 3923"/>
                  <a:gd name="T27" fmla="*/ 858 h 3774"/>
                  <a:gd name="T28" fmla="*/ 986 w 3923"/>
                  <a:gd name="T29" fmla="*/ 1156 h 3774"/>
                  <a:gd name="T30" fmla="*/ 749 w 3923"/>
                  <a:gd name="T31" fmla="*/ 1119 h 3774"/>
                  <a:gd name="T32" fmla="*/ 432 w 3923"/>
                  <a:gd name="T33" fmla="*/ 1062 h 3774"/>
                  <a:gd name="T34" fmla="*/ 283 w 3923"/>
                  <a:gd name="T35" fmla="*/ 1110 h 3774"/>
                  <a:gd name="T36" fmla="*/ 47 w 3923"/>
                  <a:gd name="T37" fmla="*/ 1181 h 3774"/>
                  <a:gd name="T38" fmla="*/ 60 w 3923"/>
                  <a:gd name="T39" fmla="*/ 1244 h 3774"/>
                  <a:gd name="T40" fmla="*/ 85 w 3923"/>
                  <a:gd name="T41" fmla="*/ 1287 h 3774"/>
                  <a:gd name="T42" fmla="*/ 105 w 3923"/>
                  <a:gd name="T43" fmla="*/ 1330 h 3774"/>
                  <a:gd name="T44" fmla="*/ 36 w 3923"/>
                  <a:gd name="T45" fmla="*/ 1427 h 3774"/>
                  <a:gd name="T46" fmla="*/ 246 w 3923"/>
                  <a:gd name="T47" fmla="*/ 1462 h 3774"/>
                  <a:gd name="T48" fmla="*/ 457 w 3923"/>
                  <a:gd name="T49" fmla="*/ 1540 h 3774"/>
                  <a:gd name="T50" fmla="*/ 617 w 3923"/>
                  <a:gd name="T51" fmla="*/ 1628 h 3774"/>
                  <a:gd name="T52" fmla="*/ 709 w 3923"/>
                  <a:gd name="T53" fmla="*/ 1737 h 3774"/>
                  <a:gd name="T54" fmla="*/ 888 w 3923"/>
                  <a:gd name="T55" fmla="*/ 1778 h 3774"/>
                  <a:gd name="T56" fmla="*/ 860 w 3923"/>
                  <a:gd name="T57" fmla="*/ 1944 h 3774"/>
                  <a:gd name="T58" fmla="*/ 1092 w 3923"/>
                  <a:gd name="T59" fmla="*/ 2200 h 3774"/>
                  <a:gd name="T60" fmla="*/ 1104 w 3923"/>
                  <a:gd name="T61" fmla="*/ 2370 h 3774"/>
                  <a:gd name="T62" fmla="*/ 1250 w 3923"/>
                  <a:gd name="T63" fmla="*/ 2627 h 3774"/>
                  <a:gd name="T64" fmla="*/ 1163 w 3923"/>
                  <a:gd name="T65" fmla="*/ 2549 h 3774"/>
                  <a:gd name="T66" fmla="*/ 1103 w 3923"/>
                  <a:gd name="T67" fmla="*/ 2837 h 3774"/>
                  <a:gd name="T68" fmla="*/ 1076 w 3923"/>
                  <a:gd name="T69" fmla="*/ 3007 h 3774"/>
                  <a:gd name="T70" fmla="*/ 989 w 3923"/>
                  <a:gd name="T71" fmla="*/ 3394 h 3774"/>
                  <a:gd name="T72" fmla="*/ 1355 w 3923"/>
                  <a:gd name="T73" fmla="*/ 3573 h 3774"/>
                  <a:gd name="T74" fmla="*/ 1792 w 3923"/>
                  <a:gd name="T75" fmla="*/ 3599 h 3774"/>
                  <a:gd name="T76" fmla="*/ 2069 w 3923"/>
                  <a:gd name="T77" fmla="*/ 3739 h 3774"/>
                  <a:gd name="T78" fmla="*/ 2377 w 3923"/>
                  <a:gd name="T79" fmla="*/ 3707 h 3774"/>
                  <a:gd name="T80" fmla="*/ 2334 w 3923"/>
                  <a:gd name="T81" fmla="*/ 3588 h 3774"/>
                  <a:gd name="T82" fmla="*/ 2615 w 3923"/>
                  <a:gd name="T83" fmla="*/ 3316 h 3774"/>
                  <a:gd name="T84" fmla="*/ 2939 w 3923"/>
                  <a:gd name="T85" fmla="*/ 3346 h 3774"/>
                  <a:gd name="T86" fmla="*/ 3450 w 3923"/>
                  <a:gd name="T87" fmla="*/ 3447 h 3774"/>
                  <a:gd name="T88" fmla="*/ 3669 w 3923"/>
                  <a:gd name="T89" fmla="*/ 3245 h 3774"/>
                  <a:gd name="T90" fmla="*/ 3668 w 3923"/>
                  <a:gd name="T91" fmla="*/ 3235 h 3774"/>
                  <a:gd name="T92" fmla="*/ 3678 w 3923"/>
                  <a:gd name="T93" fmla="*/ 3227 h 3774"/>
                  <a:gd name="T94" fmla="*/ 3696 w 3923"/>
                  <a:gd name="T95" fmla="*/ 3230 h 3774"/>
                  <a:gd name="T96" fmla="*/ 3792 w 3923"/>
                  <a:gd name="T97" fmla="*/ 3200 h 3774"/>
                  <a:gd name="T98" fmla="*/ 3779 w 3923"/>
                  <a:gd name="T99" fmla="*/ 3089 h 3774"/>
                  <a:gd name="T100" fmla="*/ 3603 w 3923"/>
                  <a:gd name="T101" fmla="*/ 2799 h 3774"/>
                  <a:gd name="T102" fmla="*/ 3600 w 3923"/>
                  <a:gd name="T103" fmla="*/ 2421 h 3774"/>
                  <a:gd name="T104" fmla="*/ 3514 w 3923"/>
                  <a:gd name="T105" fmla="*/ 2125 h 3774"/>
                  <a:gd name="T106" fmla="*/ 3281 w 3923"/>
                  <a:gd name="T107" fmla="*/ 2208 h 3774"/>
                  <a:gd name="T108" fmla="*/ 3415 w 3923"/>
                  <a:gd name="T109" fmla="*/ 1852 h 3774"/>
                  <a:gd name="T110" fmla="*/ 3573 w 3923"/>
                  <a:gd name="T111" fmla="*/ 1601 h 3774"/>
                  <a:gd name="T112" fmla="*/ 3756 w 3923"/>
                  <a:gd name="T113" fmla="*/ 1265 h 3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923" h="3774">
                    <a:moveTo>
                      <a:pt x="3785" y="1092"/>
                    </a:moveTo>
                    <a:lnTo>
                      <a:pt x="3861" y="985"/>
                    </a:lnTo>
                    <a:lnTo>
                      <a:pt x="3923" y="930"/>
                    </a:lnTo>
                    <a:lnTo>
                      <a:pt x="3907" y="905"/>
                    </a:lnTo>
                    <a:lnTo>
                      <a:pt x="3773" y="862"/>
                    </a:lnTo>
                    <a:lnTo>
                      <a:pt x="3713" y="870"/>
                    </a:lnTo>
                    <a:lnTo>
                      <a:pt x="3626" y="833"/>
                    </a:lnTo>
                    <a:lnTo>
                      <a:pt x="3486" y="826"/>
                    </a:lnTo>
                    <a:lnTo>
                      <a:pt x="3372" y="710"/>
                    </a:lnTo>
                    <a:lnTo>
                      <a:pt x="3285" y="741"/>
                    </a:lnTo>
                    <a:lnTo>
                      <a:pt x="3238" y="731"/>
                    </a:lnTo>
                    <a:lnTo>
                      <a:pt x="3205" y="692"/>
                    </a:lnTo>
                    <a:lnTo>
                      <a:pt x="3105" y="706"/>
                    </a:lnTo>
                    <a:lnTo>
                      <a:pt x="2994" y="641"/>
                    </a:lnTo>
                    <a:lnTo>
                      <a:pt x="2940" y="545"/>
                    </a:lnTo>
                    <a:lnTo>
                      <a:pt x="2926" y="446"/>
                    </a:lnTo>
                    <a:lnTo>
                      <a:pt x="2896" y="426"/>
                    </a:lnTo>
                    <a:lnTo>
                      <a:pt x="2833" y="512"/>
                    </a:lnTo>
                    <a:lnTo>
                      <a:pt x="2727" y="487"/>
                    </a:lnTo>
                    <a:lnTo>
                      <a:pt x="2672" y="381"/>
                    </a:lnTo>
                    <a:lnTo>
                      <a:pt x="2617" y="268"/>
                    </a:lnTo>
                    <a:lnTo>
                      <a:pt x="2498" y="273"/>
                    </a:lnTo>
                    <a:lnTo>
                      <a:pt x="2448" y="244"/>
                    </a:lnTo>
                    <a:lnTo>
                      <a:pt x="2420" y="158"/>
                    </a:lnTo>
                    <a:lnTo>
                      <a:pt x="2367" y="138"/>
                    </a:lnTo>
                    <a:lnTo>
                      <a:pt x="2273" y="169"/>
                    </a:lnTo>
                    <a:lnTo>
                      <a:pt x="2260" y="112"/>
                    </a:lnTo>
                    <a:lnTo>
                      <a:pt x="2233" y="63"/>
                    </a:lnTo>
                    <a:lnTo>
                      <a:pt x="2238" y="0"/>
                    </a:lnTo>
                    <a:lnTo>
                      <a:pt x="2178" y="10"/>
                    </a:lnTo>
                    <a:lnTo>
                      <a:pt x="2069" y="31"/>
                    </a:lnTo>
                    <a:lnTo>
                      <a:pt x="2009" y="42"/>
                    </a:lnTo>
                    <a:lnTo>
                      <a:pt x="1962" y="66"/>
                    </a:lnTo>
                    <a:lnTo>
                      <a:pt x="1906" y="129"/>
                    </a:lnTo>
                    <a:lnTo>
                      <a:pt x="1916" y="146"/>
                    </a:lnTo>
                    <a:lnTo>
                      <a:pt x="1924" y="275"/>
                    </a:lnTo>
                    <a:lnTo>
                      <a:pt x="1909" y="305"/>
                    </a:lnTo>
                    <a:lnTo>
                      <a:pt x="1915" y="349"/>
                    </a:lnTo>
                    <a:lnTo>
                      <a:pt x="1949" y="374"/>
                    </a:lnTo>
                    <a:lnTo>
                      <a:pt x="1922" y="388"/>
                    </a:lnTo>
                    <a:lnTo>
                      <a:pt x="1863" y="458"/>
                    </a:lnTo>
                    <a:lnTo>
                      <a:pt x="1770" y="526"/>
                    </a:lnTo>
                    <a:lnTo>
                      <a:pt x="1697" y="546"/>
                    </a:lnTo>
                    <a:lnTo>
                      <a:pt x="1614" y="567"/>
                    </a:lnTo>
                    <a:lnTo>
                      <a:pt x="1508" y="631"/>
                    </a:lnTo>
                    <a:lnTo>
                      <a:pt x="1482" y="684"/>
                    </a:lnTo>
                    <a:lnTo>
                      <a:pt x="1479" y="717"/>
                    </a:lnTo>
                    <a:lnTo>
                      <a:pt x="1525" y="723"/>
                    </a:lnTo>
                    <a:lnTo>
                      <a:pt x="1609" y="749"/>
                    </a:lnTo>
                    <a:lnTo>
                      <a:pt x="1515" y="740"/>
                    </a:lnTo>
                    <a:lnTo>
                      <a:pt x="1473" y="770"/>
                    </a:lnTo>
                    <a:lnTo>
                      <a:pt x="1416" y="808"/>
                    </a:lnTo>
                    <a:lnTo>
                      <a:pt x="1309" y="812"/>
                    </a:lnTo>
                    <a:lnTo>
                      <a:pt x="1262" y="805"/>
                    </a:lnTo>
                    <a:lnTo>
                      <a:pt x="1196" y="777"/>
                    </a:lnTo>
                    <a:lnTo>
                      <a:pt x="1133" y="797"/>
                    </a:lnTo>
                    <a:lnTo>
                      <a:pt x="1090" y="778"/>
                    </a:lnTo>
                    <a:lnTo>
                      <a:pt x="1048" y="717"/>
                    </a:lnTo>
                    <a:lnTo>
                      <a:pt x="1072" y="684"/>
                    </a:lnTo>
                    <a:lnTo>
                      <a:pt x="1058" y="648"/>
                    </a:lnTo>
                    <a:lnTo>
                      <a:pt x="998" y="655"/>
                    </a:lnTo>
                    <a:lnTo>
                      <a:pt x="958" y="672"/>
                    </a:lnTo>
                    <a:lnTo>
                      <a:pt x="905" y="633"/>
                    </a:lnTo>
                    <a:lnTo>
                      <a:pt x="865" y="626"/>
                    </a:lnTo>
                    <a:lnTo>
                      <a:pt x="845" y="617"/>
                    </a:lnTo>
                    <a:lnTo>
                      <a:pt x="845" y="639"/>
                    </a:lnTo>
                    <a:lnTo>
                      <a:pt x="892" y="703"/>
                    </a:lnTo>
                    <a:lnTo>
                      <a:pt x="909" y="775"/>
                    </a:lnTo>
                    <a:lnTo>
                      <a:pt x="949" y="808"/>
                    </a:lnTo>
                    <a:lnTo>
                      <a:pt x="954" y="858"/>
                    </a:lnTo>
                    <a:lnTo>
                      <a:pt x="975" y="1061"/>
                    </a:lnTo>
                    <a:lnTo>
                      <a:pt x="1006" y="1116"/>
                    </a:lnTo>
                    <a:lnTo>
                      <a:pt x="1029" y="1136"/>
                    </a:lnTo>
                    <a:lnTo>
                      <a:pt x="1016" y="1163"/>
                    </a:lnTo>
                    <a:lnTo>
                      <a:pt x="986" y="1156"/>
                    </a:lnTo>
                    <a:lnTo>
                      <a:pt x="933" y="1150"/>
                    </a:lnTo>
                    <a:lnTo>
                      <a:pt x="906" y="1104"/>
                    </a:lnTo>
                    <a:lnTo>
                      <a:pt x="856" y="1114"/>
                    </a:lnTo>
                    <a:lnTo>
                      <a:pt x="797" y="1152"/>
                    </a:lnTo>
                    <a:lnTo>
                      <a:pt x="749" y="1119"/>
                    </a:lnTo>
                    <a:lnTo>
                      <a:pt x="696" y="1142"/>
                    </a:lnTo>
                    <a:lnTo>
                      <a:pt x="636" y="1176"/>
                    </a:lnTo>
                    <a:lnTo>
                      <a:pt x="563" y="1097"/>
                    </a:lnTo>
                    <a:lnTo>
                      <a:pt x="536" y="1061"/>
                    </a:lnTo>
                    <a:lnTo>
                      <a:pt x="432" y="1062"/>
                    </a:lnTo>
                    <a:lnTo>
                      <a:pt x="385" y="1043"/>
                    </a:lnTo>
                    <a:lnTo>
                      <a:pt x="372" y="1066"/>
                    </a:lnTo>
                    <a:lnTo>
                      <a:pt x="362" y="1109"/>
                    </a:lnTo>
                    <a:lnTo>
                      <a:pt x="319" y="1100"/>
                    </a:lnTo>
                    <a:lnTo>
                      <a:pt x="283" y="1110"/>
                    </a:lnTo>
                    <a:lnTo>
                      <a:pt x="283" y="1133"/>
                    </a:lnTo>
                    <a:lnTo>
                      <a:pt x="233" y="1113"/>
                    </a:lnTo>
                    <a:lnTo>
                      <a:pt x="186" y="1127"/>
                    </a:lnTo>
                    <a:lnTo>
                      <a:pt x="112" y="1124"/>
                    </a:lnTo>
                    <a:lnTo>
                      <a:pt x="47" y="1181"/>
                    </a:lnTo>
                    <a:lnTo>
                      <a:pt x="17" y="1209"/>
                    </a:lnTo>
                    <a:lnTo>
                      <a:pt x="0" y="1226"/>
                    </a:lnTo>
                    <a:lnTo>
                      <a:pt x="4" y="1258"/>
                    </a:lnTo>
                    <a:lnTo>
                      <a:pt x="31" y="1271"/>
                    </a:lnTo>
                    <a:lnTo>
                      <a:pt x="60" y="1244"/>
                    </a:lnTo>
                    <a:lnTo>
                      <a:pt x="80" y="1261"/>
                    </a:lnTo>
                    <a:lnTo>
                      <a:pt x="117" y="1253"/>
                    </a:lnTo>
                    <a:lnTo>
                      <a:pt x="161" y="1300"/>
                    </a:lnTo>
                    <a:lnTo>
                      <a:pt x="131" y="1300"/>
                    </a:lnTo>
                    <a:lnTo>
                      <a:pt x="85" y="1287"/>
                    </a:lnTo>
                    <a:lnTo>
                      <a:pt x="65" y="1275"/>
                    </a:lnTo>
                    <a:lnTo>
                      <a:pt x="44" y="1291"/>
                    </a:lnTo>
                    <a:lnTo>
                      <a:pt x="51" y="1367"/>
                    </a:lnTo>
                    <a:lnTo>
                      <a:pt x="71" y="1340"/>
                    </a:lnTo>
                    <a:lnTo>
                      <a:pt x="105" y="1330"/>
                    </a:lnTo>
                    <a:lnTo>
                      <a:pt x="151" y="1363"/>
                    </a:lnTo>
                    <a:lnTo>
                      <a:pt x="131" y="1387"/>
                    </a:lnTo>
                    <a:lnTo>
                      <a:pt x="75" y="1387"/>
                    </a:lnTo>
                    <a:lnTo>
                      <a:pt x="26" y="1410"/>
                    </a:lnTo>
                    <a:lnTo>
                      <a:pt x="36" y="1427"/>
                    </a:lnTo>
                    <a:lnTo>
                      <a:pt x="96" y="1439"/>
                    </a:lnTo>
                    <a:lnTo>
                      <a:pt x="119" y="1453"/>
                    </a:lnTo>
                    <a:lnTo>
                      <a:pt x="133" y="1513"/>
                    </a:lnTo>
                    <a:lnTo>
                      <a:pt x="186" y="1505"/>
                    </a:lnTo>
                    <a:lnTo>
                      <a:pt x="246" y="1462"/>
                    </a:lnTo>
                    <a:lnTo>
                      <a:pt x="286" y="1475"/>
                    </a:lnTo>
                    <a:lnTo>
                      <a:pt x="313" y="1511"/>
                    </a:lnTo>
                    <a:lnTo>
                      <a:pt x="370" y="1521"/>
                    </a:lnTo>
                    <a:lnTo>
                      <a:pt x="417" y="1543"/>
                    </a:lnTo>
                    <a:lnTo>
                      <a:pt x="457" y="1540"/>
                    </a:lnTo>
                    <a:lnTo>
                      <a:pt x="524" y="1625"/>
                    </a:lnTo>
                    <a:lnTo>
                      <a:pt x="560" y="1622"/>
                    </a:lnTo>
                    <a:lnTo>
                      <a:pt x="587" y="1591"/>
                    </a:lnTo>
                    <a:lnTo>
                      <a:pt x="607" y="1631"/>
                    </a:lnTo>
                    <a:lnTo>
                      <a:pt x="617" y="1628"/>
                    </a:lnTo>
                    <a:lnTo>
                      <a:pt x="641" y="1601"/>
                    </a:lnTo>
                    <a:lnTo>
                      <a:pt x="694" y="1637"/>
                    </a:lnTo>
                    <a:lnTo>
                      <a:pt x="748" y="1657"/>
                    </a:lnTo>
                    <a:lnTo>
                      <a:pt x="697" y="1690"/>
                    </a:lnTo>
                    <a:lnTo>
                      <a:pt x="709" y="1737"/>
                    </a:lnTo>
                    <a:lnTo>
                      <a:pt x="784" y="1739"/>
                    </a:lnTo>
                    <a:lnTo>
                      <a:pt x="845" y="1722"/>
                    </a:lnTo>
                    <a:lnTo>
                      <a:pt x="898" y="1751"/>
                    </a:lnTo>
                    <a:lnTo>
                      <a:pt x="915" y="1785"/>
                    </a:lnTo>
                    <a:lnTo>
                      <a:pt x="888" y="1778"/>
                    </a:lnTo>
                    <a:lnTo>
                      <a:pt x="848" y="1765"/>
                    </a:lnTo>
                    <a:lnTo>
                      <a:pt x="809" y="1808"/>
                    </a:lnTo>
                    <a:lnTo>
                      <a:pt x="859" y="1828"/>
                    </a:lnTo>
                    <a:lnTo>
                      <a:pt x="820" y="1908"/>
                    </a:lnTo>
                    <a:lnTo>
                      <a:pt x="860" y="1944"/>
                    </a:lnTo>
                    <a:lnTo>
                      <a:pt x="918" y="2037"/>
                    </a:lnTo>
                    <a:lnTo>
                      <a:pt x="925" y="2063"/>
                    </a:lnTo>
                    <a:lnTo>
                      <a:pt x="1062" y="2165"/>
                    </a:lnTo>
                    <a:lnTo>
                      <a:pt x="1109" y="2168"/>
                    </a:lnTo>
                    <a:lnTo>
                      <a:pt x="1092" y="2200"/>
                    </a:lnTo>
                    <a:lnTo>
                      <a:pt x="1129" y="2220"/>
                    </a:lnTo>
                    <a:lnTo>
                      <a:pt x="1180" y="2290"/>
                    </a:lnTo>
                    <a:lnTo>
                      <a:pt x="1150" y="2306"/>
                    </a:lnTo>
                    <a:lnTo>
                      <a:pt x="1133" y="2343"/>
                    </a:lnTo>
                    <a:lnTo>
                      <a:pt x="1104" y="2370"/>
                    </a:lnTo>
                    <a:lnTo>
                      <a:pt x="1107" y="2403"/>
                    </a:lnTo>
                    <a:lnTo>
                      <a:pt x="1178" y="2446"/>
                    </a:lnTo>
                    <a:lnTo>
                      <a:pt x="1187" y="2489"/>
                    </a:lnTo>
                    <a:lnTo>
                      <a:pt x="1223" y="2541"/>
                    </a:lnTo>
                    <a:lnTo>
                      <a:pt x="1250" y="2627"/>
                    </a:lnTo>
                    <a:lnTo>
                      <a:pt x="1260" y="2687"/>
                    </a:lnTo>
                    <a:lnTo>
                      <a:pt x="1282" y="2716"/>
                    </a:lnTo>
                    <a:lnTo>
                      <a:pt x="1253" y="2694"/>
                    </a:lnTo>
                    <a:lnTo>
                      <a:pt x="1231" y="2635"/>
                    </a:lnTo>
                    <a:lnTo>
                      <a:pt x="1163" y="2549"/>
                    </a:lnTo>
                    <a:lnTo>
                      <a:pt x="1157" y="2498"/>
                    </a:lnTo>
                    <a:lnTo>
                      <a:pt x="1141" y="2498"/>
                    </a:lnTo>
                    <a:lnTo>
                      <a:pt x="1135" y="2519"/>
                    </a:lnTo>
                    <a:lnTo>
                      <a:pt x="1136" y="2585"/>
                    </a:lnTo>
                    <a:lnTo>
                      <a:pt x="1103" y="2837"/>
                    </a:lnTo>
                    <a:lnTo>
                      <a:pt x="1125" y="2843"/>
                    </a:lnTo>
                    <a:lnTo>
                      <a:pt x="1138" y="2874"/>
                    </a:lnTo>
                    <a:lnTo>
                      <a:pt x="1118" y="2899"/>
                    </a:lnTo>
                    <a:lnTo>
                      <a:pt x="1100" y="2852"/>
                    </a:lnTo>
                    <a:lnTo>
                      <a:pt x="1076" y="3007"/>
                    </a:lnTo>
                    <a:lnTo>
                      <a:pt x="1029" y="3231"/>
                    </a:lnTo>
                    <a:lnTo>
                      <a:pt x="982" y="3345"/>
                    </a:lnTo>
                    <a:lnTo>
                      <a:pt x="957" y="3371"/>
                    </a:lnTo>
                    <a:lnTo>
                      <a:pt x="957" y="3394"/>
                    </a:lnTo>
                    <a:lnTo>
                      <a:pt x="989" y="3394"/>
                    </a:lnTo>
                    <a:lnTo>
                      <a:pt x="1024" y="3436"/>
                    </a:lnTo>
                    <a:lnTo>
                      <a:pt x="1024" y="3473"/>
                    </a:lnTo>
                    <a:lnTo>
                      <a:pt x="1148" y="3498"/>
                    </a:lnTo>
                    <a:lnTo>
                      <a:pt x="1208" y="3551"/>
                    </a:lnTo>
                    <a:lnTo>
                      <a:pt x="1355" y="3573"/>
                    </a:lnTo>
                    <a:lnTo>
                      <a:pt x="1479" y="3634"/>
                    </a:lnTo>
                    <a:lnTo>
                      <a:pt x="1596" y="3640"/>
                    </a:lnTo>
                    <a:lnTo>
                      <a:pt x="1652" y="3643"/>
                    </a:lnTo>
                    <a:lnTo>
                      <a:pt x="1695" y="3593"/>
                    </a:lnTo>
                    <a:lnTo>
                      <a:pt x="1792" y="3599"/>
                    </a:lnTo>
                    <a:lnTo>
                      <a:pt x="1889" y="3668"/>
                    </a:lnTo>
                    <a:lnTo>
                      <a:pt x="1952" y="3650"/>
                    </a:lnTo>
                    <a:lnTo>
                      <a:pt x="1999" y="3687"/>
                    </a:lnTo>
                    <a:lnTo>
                      <a:pt x="1999" y="3732"/>
                    </a:lnTo>
                    <a:lnTo>
                      <a:pt x="2069" y="3739"/>
                    </a:lnTo>
                    <a:lnTo>
                      <a:pt x="2136" y="3768"/>
                    </a:lnTo>
                    <a:lnTo>
                      <a:pt x="2199" y="3774"/>
                    </a:lnTo>
                    <a:lnTo>
                      <a:pt x="2276" y="3733"/>
                    </a:lnTo>
                    <a:lnTo>
                      <a:pt x="2359" y="3729"/>
                    </a:lnTo>
                    <a:lnTo>
                      <a:pt x="2377" y="3707"/>
                    </a:lnTo>
                    <a:lnTo>
                      <a:pt x="2362" y="3663"/>
                    </a:lnTo>
                    <a:lnTo>
                      <a:pt x="2374" y="3613"/>
                    </a:lnTo>
                    <a:lnTo>
                      <a:pt x="2364" y="3570"/>
                    </a:lnTo>
                    <a:lnTo>
                      <a:pt x="2361" y="3603"/>
                    </a:lnTo>
                    <a:lnTo>
                      <a:pt x="2334" y="3588"/>
                    </a:lnTo>
                    <a:lnTo>
                      <a:pt x="2361" y="3551"/>
                    </a:lnTo>
                    <a:lnTo>
                      <a:pt x="2387" y="3444"/>
                    </a:lnTo>
                    <a:lnTo>
                      <a:pt x="2503" y="3403"/>
                    </a:lnTo>
                    <a:lnTo>
                      <a:pt x="2559" y="3369"/>
                    </a:lnTo>
                    <a:lnTo>
                      <a:pt x="2615" y="3316"/>
                    </a:lnTo>
                    <a:lnTo>
                      <a:pt x="2672" y="3299"/>
                    </a:lnTo>
                    <a:lnTo>
                      <a:pt x="2749" y="3338"/>
                    </a:lnTo>
                    <a:lnTo>
                      <a:pt x="2816" y="3350"/>
                    </a:lnTo>
                    <a:lnTo>
                      <a:pt x="2866" y="3393"/>
                    </a:lnTo>
                    <a:lnTo>
                      <a:pt x="2939" y="3346"/>
                    </a:lnTo>
                    <a:lnTo>
                      <a:pt x="3056" y="3395"/>
                    </a:lnTo>
                    <a:lnTo>
                      <a:pt x="3080" y="3434"/>
                    </a:lnTo>
                    <a:lnTo>
                      <a:pt x="3220" y="3493"/>
                    </a:lnTo>
                    <a:lnTo>
                      <a:pt x="3354" y="3488"/>
                    </a:lnTo>
                    <a:lnTo>
                      <a:pt x="3450" y="3447"/>
                    </a:lnTo>
                    <a:lnTo>
                      <a:pt x="3519" y="3340"/>
                    </a:lnTo>
                    <a:lnTo>
                      <a:pt x="3596" y="3300"/>
                    </a:lnTo>
                    <a:lnTo>
                      <a:pt x="3676" y="3243"/>
                    </a:lnTo>
                    <a:lnTo>
                      <a:pt x="3676" y="3243"/>
                    </a:lnTo>
                    <a:lnTo>
                      <a:pt x="3669" y="3245"/>
                    </a:lnTo>
                    <a:lnTo>
                      <a:pt x="3667" y="3244"/>
                    </a:lnTo>
                    <a:lnTo>
                      <a:pt x="3666" y="3244"/>
                    </a:lnTo>
                    <a:lnTo>
                      <a:pt x="3666" y="3244"/>
                    </a:lnTo>
                    <a:lnTo>
                      <a:pt x="3668" y="3235"/>
                    </a:lnTo>
                    <a:lnTo>
                      <a:pt x="3668" y="3235"/>
                    </a:lnTo>
                    <a:lnTo>
                      <a:pt x="3669" y="3232"/>
                    </a:lnTo>
                    <a:lnTo>
                      <a:pt x="3671" y="3230"/>
                    </a:lnTo>
                    <a:lnTo>
                      <a:pt x="3675" y="3228"/>
                    </a:lnTo>
                    <a:lnTo>
                      <a:pt x="3678" y="3227"/>
                    </a:lnTo>
                    <a:lnTo>
                      <a:pt x="3678" y="3227"/>
                    </a:lnTo>
                    <a:lnTo>
                      <a:pt x="3683" y="3227"/>
                    </a:lnTo>
                    <a:lnTo>
                      <a:pt x="3687" y="3225"/>
                    </a:lnTo>
                    <a:lnTo>
                      <a:pt x="3697" y="3227"/>
                    </a:lnTo>
                    <a:lnTo>
                      <a:pt x="3697" y="3227"/>
                    </a:lnTo>
                    <a:lnTo>
                      <a:pt x="3696" y="3230"/>
                    </a:lnTo>
                    <a:lnTo>
                      <a:pt x="3701" y="3227"/>
                    </a:lnTo>
                    <a:lnTo>
                      <a:pt x="3737" y="3215"/>
                    </a:lnTo>
                    <a:lnTo>
                      <a:pt x="3748" y="3192"/>
                    </a:lnTo>
                    <a:lnTo>
                      <a:pt x="3778" y="3182"/>
                    </a:lnTo>
                    <a:lnTo>
                      <a:pt x="3792" y="3200"/>
                    </a:lnTo>
                    <a:lnTo>
                      <a:pt x="3808" y="3195"/>
                    </a:lnTo>
                    <a:lnTo>
                      <a:pt x="3787" y="3152"/>
                    </a:lnTo>
                    <a:lnTo>
                      <a:pt x="3814" y="3125"/>
                    </a:lnTo>
                    <a:lnTo>
                      <a:pt x="3810" y="3100"/>
                    </a:lnTo>
                    <a:lnTo>
                      <a:pt x="3779" y="3089"/>
                    </a:lnTo>
                    <a:lnTo>
                      <a:pt x="3753" y="3024"/>
                    </a:lnTo>
                    <a:lnTo>
                      <a:pt x="3679" y="3010"/>
                    </a:lnTo>
                    <a:lnTo>
                      <a:pt x="3576" y="2968"/>
                    </a:lnTo>
                    <a:lnTo>
                      <a:pt x="3595" y="2869"/>
                    </a:lnTo>
                    <a:lnTo>
                      <a:pt x="3603" y="2799"/>
                    </a:lnTo>
                    <a:lnTo>
                      <a:pt x="3587" y="2766"/>
                    </a:lnTo>
                    <a:lnTo>
                      <a:pt x="3523" y="2696"/>
                    </a:lnTo>
                    <a:lnTo>
                      <a:pt x="3556" y="2627"/>
                    </a:lnTo>
                    <a:lnTo>
                      <a:pt x="3631" y="2534"/>
                    </a:lnTo>
                    <a:lnTo>
                      <a:pt x="3600" y="2421"/>
                    </a:lnTo>
                    <a:lnTo>
                      <a:pt x="3573" y="2357"/>
                    </a:lnTo>
                    <a:lnTo>
                      <a:pt x="3599" y="2287"/>
                    </a:lnTo>
                    <a:lnTo>
                      <a:pt x="3524" y="2122"/>
                    </a:lnTo>
                    <a:lnTo>
                      <a:pt x="3521" y="2119"/>
                    </a:lnTo>
                    <a:lnTo>
                      <a:pt x="3514" y="2125"/>
                    </a:lnTo>
                    <a:lnTo>
                      <a:pt x="3442" y="2101"/>
                    </a:lnTo>
                    <a:lnTo>
                      <a:pt x="3383" y="2132"/>
                    </a:lnTo>
                    <a:lnTo>
                      <a:pt x="3347" y="2134"/>
                    </a:lnTo>
                    <a:lnTo>
                      <a:pt x="3301" y="2204"/>
                    </a:lnTo>
                    <a:lnTo>
                      <a:pt x="3281" y="2208"/>
                    </a:lnTo>
                    <a:lnTo>
                      <a:pt x="3285" y="2098"/>
                    </a:lnTo>
                    <a:lnTo>
                      <a:pt x="3327" y="2041"/>
                    </a:lnTo>
                    <a:lnTo>
                      <a:pt x="3333" y="1982"/>
                    </a:lnTo>
                    <a:lnTo>
                      <a:pt x="3406" y="1898"/>
                    </a:lnTo>
                    <a:lnTo>
                      <a:pt x="3415" y="1852"/>
                    </a:lnTo>
                    <a:lnTo>
                      <a:pt x="3469" y="1815"/>
                    </a:lnTo>
                    <a:lnTo>
                      <a:pt x="3484" y="1765"/>
                    </a:lnTo>
                    <a:lnTo>
                      <a:pt x="3593" y="1697"/>
                    </a:lnTo>
                    <a:lnTo>
                      <a:pt x="3570" y="1661"/>
                    </a:lnTo>
                    <a:lnTo>
                      <a:pt x="3573" y="1601"/>
                    </a:lnTo>
                    <a:lnTo>
                      <a:pt x="3622" y="1598"/>
                    </a:lnTo>
                    <a:lnTo>
                      <a:pt x="3657" y="1617"/>
                    </a:lnTo>
                    <a:lnTo>
                      <a:pt x="3703" y="1570"/>
                    </a:lnTo>
                    <a:lnTo>
                      <a:pt x="3688" y="1457"/>
                    </a:lnTo>
                    <a:lnTo>
                      <a:pt x="3756" y="1265"/>
                    </a:lnTo>
                    <a:lnTo>
                      <a:pt x="3785" y="1092"/>
                    </a:lnTo>
                    <a:close/>
                  </a:path>
                </a:pathLst>
              </a:custGeom>
              <a:solidFill>
                <a:srgbClr val="0070C0"/>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129" name="Freeform 263"/>
              <p:cNvSpPr>
                <a:spLocks/>
              </p:cNvSpPr>
              <p:nvPr/>
            </p:nvSpPr>
            <p:spPr bwMode="auto">
              <a:xfrm>
                <a:off x="2647950" y="4902200"/>
                <a:ext cx="19050" cy="20638"/>
              </a:xfrm>
              <a:custGeom>
                <a:avLst/>
                <a:gdLst>
                  <a:gd name="T0" fmla="*/ 63 w 63"/>
                  <a:gd name="T1" fmla="*/ 39 h 65"/>
                  <a:gd name="T2" fmla="*/ 37 w 63"/>
                  <a:gd name="T3" fmla="*/ 0 h 65"/>
                  <a:gd name="T4" fmla="*/ 0 w 63"/>
                  <a:gd name="T5" fmla="*/ 3 h 65"/>
                  <a:gd name="T6" fmla="*/ 51 w 63"/>
                  <a:gd name="T7" fmla="*/ 65 h 65"/>
                  <a:gd name="T8" fmla="*/ 63 w 63"/>
                  <a:gd name="T9" fmla="*/ 39 h 65"/>
                </a:gdLst>
                <a:ahLst/>
                <a:cxnLst>
                  <a:cxn ang="0">
                    <a:pos x="T0" y="T1"/>
                  </a:cxn>
                  <a:cxn ang="0">
                    <a:pos x="T2" y="T3"/>
                  </a:cxn>
                  <a:cxn ang="0">
                    <a:pos x="T4" y="T5"/>
                  </a:cxn>
                  <a:cxn ang="0">
                    <a:pos x="T6" y="T7"/>
                  </a:cxn>
                  <a:cxn ang="0">
                    <a:pos x="T8" y="T9"/>
                  </a:cxn>
                </a:cxnLst>
                <a:rect l="0" t="0" r="r" b="b"/>
                <a:pathLst>
                  <a:path w="63" h="65">
                    <a:moveTo>
                      <a:pt x="63" y="39"/>
                    </a:moveTo>
                    <a:lnTo>
                      <a:pt x="37" y="0"/>
                    </a:lnTo>
                    <a:lnTo>
                      <a:pt x="0" y="3"/>
                    </a:lnTo>
                    <a:lnTo>
                      <a:pt x="51" y="65"/>
                    </a:lnTo>
                    <a:lnTo>
                      <a:pt x="63" y="39"/>
                    </a:lnTo>
                    <a:close/>
                  </a:path>
                </a:pathLst>
              </a:custGeom>
              <a:grp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grpSp>
        <p:sp>
          <p:nvSpPr>
            <p:cNvPr id="126" name="Freeform 264"/>
            <p:cNvSpPr>
              <a:spLocks/>
            </p:cNvSpPr>
            <p:nvPr/>
          </p:nvSpPr>
          <p:spPr bwMode="auto">
            <a:xfrm>
              <a:off x="7499963" y="5105847"/>
              <a:ext cx="62694" cy="125952"/>
            </a:xfrm>
            <a:custGeom>
              <a:avLst/>
              <a:gdLst>
                <a:gd name="T0" fmla="*/ 252 w 293"/>
                <a:gd name="T1" fmla="*/ 176 h 691"/>
                <a:gd name="T2" fmla="*/ 262 w 293"/>
                <a:gd name="T3" fmla="*/ 129 h 691"/>
                <a:gd name="T4" fmla="*/ 256 w 293"/>
                <a:gd name="T5" fmla="*/ 0 h 691"/>
                <a:gd name="T6" fmla="*/ 224 w 293"/>
                <a:gd name="T7" fmla="*/ 10 h 691"/>
                <a:gd name="T8" fmla="*/ 200 w 293"/>
                <a:gd name="T9" fmla="*/ 74 h 691"/>
                <a:gd name="T10" fmla="*/ 212 w 293"/>
                <a:gd name="T11" fmla="*/ 124 h 691"/>
                <a:gd name="T12" fmla="*/ 188 w 293"/>
                <a:gd name="T13" fmla="*/ 147 h 691"/>
                <a:gd name="T14" fmla="*/ 148 w 293"/>
                <a:gd name="T15" fmla="*/ 127 h 691"/>
                <a:gd name="T16" fmla="*/ 105 w 293"/>
                <a:gd name="T17" fmla="*/ 161 h 691"/>
                <a:gd name="T18" fmla="*/ 92 w 293"/>
                <a:gd name="T19" fmla="*/ 197 h 691"/>
                <a:gd name="T20" fmla="*/ 29 w 293"/>
                <a:gd name="T21" fmla="*/ 231 h 691"/>
                <a:gd name="T22" fmla="*/ 33 w 293"/>
                <a:gd name="T23" fmla="*/ 301 h 691"/>
                <a:gd name="T24" fmla="*/ 3 w 293"/>
                <a:gd name="T25" fmla="*/ 308 h 691"/>
                <a:gd name="T26" fmla="*/ 0 w 293"/>
                <a:gd name="T27" fmla="*/ 348 h 691"/>
                <a:gd name="T28" fmla="*/ 20 w 293"/>
                <a:gd name="T29" fmla="*/ 390 h 691"/>
                <a:gd name="T30" fmla="*/ 34 w 293"/>
                <a:gd name="T31" fmla="*/ 424 h 691"/>
                <a:gd name="T32" fmla="*/ 34 w 293"/>
                <a:gd name="T33" fmla="*/ 470 h 691"/>
                <a:gd name="T34" fmla="*/ 44 w 293"/>
                <a:gd name="T35" fmla="*/ 480 h 691"/>
                <a:gd name="T36" fmla="*/ 41 w 293"/>
                <a:gd name="T37" fmla="*/ 509 h 691"/>
                <a:gd name="T38" fmla="*/ 28 w 293"/>
                <a:gd name="T39" fmla="*/ 529 h 691"/>
                <a:gd name="T40" fmla="*/ 64 w 293"/>
                <a:gd name="T41" fmla="*/ 546 h 691"/>
                <a:gd name="T42" fmla="*/ 86 w 293"/>
                <a:gd name="T43" fmla="*/ 556 h 691"/>
                <a:gd name="T44" fmla="*/ 62 w 293"/>
                <a:gd name="T45" fmla="*/ 613 h 691"/>
                <a:gd name="T46" fmla="*/ 96 w 293"/>
                <a:gd name="T47" fmla="*/ 639 h 691"/>
                <a:gd name="T48" fmla="*/ 126 w 293"/>
                <a:gd name="T49" fmla="*/ 652 h 691"/>
                <a:gd name="T50" fmla="*/ 129 w 293"/>
                <a:gd name="T51" fmla="*/ 669 h 691"/>
                <a:gd name="T52" fmla="*/ 153 w 293"/>
                <a:gd name="T53" fmla="*/ 675 h 691"/>
                <a:gd name="T54" fmla="*/ 179 w 293"/>
                <a:gd name="T55" fmla="*/ 691 h 691"/>
                <a:gd name="T56" fmla="*/ 183 w 293"/>
                <a:gd name="T57" fmla="*/ 671 h 691"/>
                <a:gd name="T58" fmla="*/ 209 w 293"/>
                <a:gd name="T59" fmla="*/ 611 h 691"/>
                <a:gd name="T60" fmla="*/ 238 w 293"/>
                <a:gd name="T61" fmla="*/ 538 h 691"/>
                <a:gd name="T62" fmla="*/ 248 w 293"/>
                <a:gd name="T63" fmla="*/ 492 h 691"/>
                <a:gd name="T64" fmla="*/ 284 w 293"/>
                <a:gd name="T65" fmla="*/ 401 h 691"/>
                <a:gd name="T66" fmla="*/ 293 w 293"/>
                <a:gd name="T67" fmla="*/ 262 h 691"/>
                <a:gd name="T68" fmla="*/ 252 w 293"/>
                <a:gd name="T69" fmla="*/ 176 h 6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93" h="691">
                  <a:moveTo>
                    <a:pt x="252" y="176"/>
                  </a:moveTo>
                  <a:lnTo>
                    <a:pt x="262" y="129"/>
                  </a:lnTo>
                  <a:lnTo>
                    <a:pt x="256" y="0"/>
                  </a:lnTo>
                  <a:lnTo>
                    <a:pt x="224" y="10"/>
                  </a:lnTo>
                  <a:lnTo>
                    <a:pt x="200" y="74"/>
                  </a:lnTo>
                  <a:lnTo>
                    <a:pt x="212" y="124"/>
                  </a:lnTo>
                  <a:lnTo>
                    <a:pt x="188" y="147"/>
                  </a:lnTo>
                  <a:lnTo>
                    <a:pt x="148" y="127"/>
                  </a:lnTo>
                  <a:lnTo>
                    <a:pt x="105" y="161"/>
                  </a:lnTo>
                  <a:lnTo>
                    <a:pt x="92" y="197"/>
                  </a:lnTo>
                  <a:lnTo>
                    <a:pt x="29" y="231"/>
                  </a:lnTo>
                  <a:lnTo>
                    <a:pt x="33" y="301"/>
                  </a:lnTo>
                  <a:lnTo>
                    <a:pt x="3" y="308"/>
                  </a:lnTo>
                  <a:lnTo>
                    <a:pt x="0" y="348"/>
                  </a:lnTo>
                  <a:lnTo>
                    <a:pt x="20" y="390"/>
                  </a:lnTo>
                  <a:lnTo>
                    <a:pt x="34" y="424"/>
                  </a:lnTo>
                  <a:lnTo>
                    <a:pt x="34" y="470"/>
                  </a:lnTo>
                  <a:lnTo>
                    <a:pt x="44" y="480"/>
                  </a:lnTo>
                  <a:lnTo>
                    <a:pt x="41" y="509"/>
                  </a:lnTo>
                  <a:lnTo>
                    <a:pt x="28" y="529"/>
                  </a:lnTo>
                  <a:lnTo>
                    <a:pt x="64" y="546"/>
                  </a:lnTo>
                  <a:lnTo>
                    <a:pt x="86" y="556"/>
                  </a:lnTo>
                  <a:lnTo>
                    <a:pt x="62" y="613"/>
                  </a:lnTo>
                  <a:lnTo>
                    <a:pt x="96" y="639"/>
                  </a:lnTo>
                  <a:lnTo>
                    <a:pt x="126" y="652"/>
                  </a:lnTo>
                  <a:lnTo>
                    <a:pt x="129" y="669"/>
                  </a:lnTo>
                  <a:lnTo>
                    <a:pt x="153" y="675"/>
                  </a:lnTo>
                  <a:lnTo>
                    <a:pt x="179" y="691"/>
                  </a:lnTo>
                  <a:lnTo>
                    <a:pt x="183" y="671"/>
                  </a:lnTo>
                  <a:lnTo>
                    <a:pt x="209" y="611"/>
                  </a:lnTo>
                  <a:lnTo>
                    <a:pt x="238" y="538"/>
                  </a:lnTo>
                  <a:lnTo>
                    <a:pt x="248" y="492"/>
                  </a:lnTo>
                  <a:lnTo>
                    <a:pt x="284" y="401"/>
                  </a:lnTo>
                  <a:lnTo>
                    <a:pt x="293" y="262"/>
                  </a:lnTo>
                  <a:lnTo>
                    <a:pt x="252" y="176"/>
                  </a:lnTo>
                  <a:close/>
                </a:path>
              </a:pathLst>
            </a:custGeom>
            <a:solidFill>
              <a:srgbClr val="0070C0"/>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108" name="Freeform 265"/>
            <p:cNvSpPr>
              <a:spLocks/>
            </p:cNvSpPr>
            <p:nvPr/>
          </p:nvSpPr>
          <p:spPr bwMode="auto">
            <a:xfrm>
              <a:off x="7863372" y="4942475"/>
              <a:ext cx="18064" cy="38333"/>
            </a:xfrm>
            <a:custGeom>
              <a:avLst/>
              <a:gdLst>
                <a:gd name="T0" fmla="*/ 68 w 85"/>
                <a:gd name="T1" fmla="*/ 99 h 211"/>
                <a:gd name="T2" fmla="*/ 85 w 85"/>
                <a:gd name="T3" fmla="*/ 211 h 211"/>
                <a:gd name="T4" fmla="*/ 65 w 85"/>
                <a:gd name="T5" fmla="*/ 209 h 211"/>
                <a:gd name="T6" fmla="*/ 51 w 85"/>
                <a:gd name="T7" fmla="*/ 191 h 211"/>
                <a:gd name="T8" fmla="*/ 21 w 85"/>
                <a:gd name="T9" fmla="*/ 161 h 211"/>
                <a:gd name="T10" fmla="*/ 10 w 85"/>
                <a:gd name="T11" fmla="*/ 125 h 211"/>
                <a:gd name="T12" fmla="*/ 17 w 85"/>
                <a:gd name="T13" fmla="*/ 105 h 211"/>
                <a:gd name="T14" fmla="*/ 35 w 85"/>
                <a:gd name="T15" fmla="*/ 119 h 211"/>
                <a:gd name="T16" fmla="*/ 39 w 85"/>
                <a:gd name="T17" fmla="*/ 105 h 211"/>
                <a:gd name="T18" fmla="*/ 39 w 85"/>
                <a:gd name="T19" fmla="*/ 76 h 211"/>
                <a:gd name="T20" fmla="*/ 0 w 85"/>
                <a:gd name="T21" fmla="*/ 31 h 211"/>
                <a:gd name="T22" fmla="*/ 4 w 85"/>
                <a:gd name="T23" fmla="*/ 0 h 211"/>
                <a:gd name="T24" fmla="*/ 29 w 85"/>
                <a:gd name="T25" fmla="*/ 3 h 211"/>
                <a:gd name="T26" fmla="*/ 33 w 85"/>
                <a:gd name="T27" fmla="*/ 45 h 211"/>
                <a:gd name="T28" fmla="*/ 48 w 85"/>
                <a:gd name="T29" fmla="*/ 63 h 211"/>
                <a:gd name="T30" fmla="*/ 68 w 85"/>
                <a:gd name="T31" fmla="*/ 9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5" h="211">
                  <a:moveTo>
                    <a:pt x="68" y="99"/>
                  </a:moveTo>
                  <a:lnTo>
                    <a:pt x="85" y="211"/>
                  </a:lnTo>
                  <a:lnTo>
                    <a:pt x="65" y="209"/>
                  </a:lnTo>
                  <a:lnTo>
                    <a:pt x="51" y="191"/>
                  </a:lnTo>
                  <a:lnTo>
                    <a:pt x="21" y="161"/>
                  </a:lnTo>
                  <a:lnTo>
                    <a:pt x="10" y="125"/>
                  </a:lnTo>
                  <a:lnTo>
                    <a:pt x="17" y="105"/>
                  </a:lnTo>
                  <a:lnTo>
                    <a:pt x="35" y="119"/>
                  </a:lnTo>
                  <a:lnTo>
                    <a:pt x="39" y="105"/>
                  </a:lnTo>
                  <a:lnTo>
                    <a:pt x="39" y="76"/>
                  </a:lnTo>
                  <a:lnTo>
                    <a:pt x="0" y="31"/>
                  </a:lnTo>
                  <a:lnTo>
                    <a:pt x="4" y="0"/>
                  </a:lnTo>
                  <a:lnTo>
                    <a:pt x="29" y="3"/>
                  </a:lnTo>
                  <a:lnTo>
                    <a:pt x="33" y="45"/>
                  </a:lnTo>
                  <a:lnTo>
                    <a:pt x="48" y="63"/>
                  </a:lnTo>
                  <a:lnTo>
                    <a:pt x="68" y="99"/>
                  </a:lnTo>
                  <a:close/>
                </a:path>
              </a:pathLst>
            </a:custGeom>
            <a:solidFill>
              <a:schemeClr val="bg1">
                <a:lumMod val="85000"/>
              </a:schemeClr>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109" name="Freeform 266"/>
            <p:cNvSpPr>
              <a:spLocks/>
            </p:cNvSpPr>
            <p:nvPr/>
          </p:nvSpPr>
          <p:spPr bwMode="auto">
            <a:xfrm>
              <a:off x="7866560" y="4978983"/>
              <a:ext cx="13814" cy="16428"/>
            </a:xfrm>
            <a:custGeom>
              <a:avLst/>
              <a:gdLst>
                <a:gd name="T0" fmla="*/ 18 w 67"/>
                <a:gd name="T1" fmla="*/ 0 h 93"/>
                <a:gd name="T2" fmla="*/ 0 w 67"/>
                <a:gd name="T3" fmla="*/ 7 h 93"/>
                <a:gd name="T4" fmla="*/ 5 w 67"/>
                <a:gd name="T5" fmla="*/ 34 h 93"/>
                <a:gd name="T6" fmla="*/ 25 w 67"/>
                <a:gd name="T7" fmla="*/ 60 h 93"/>
                <a:gd name="T8" fmla="*/ 45 w 67"/>
                <a:gd name="T9" fmla="*/ 69 h 93"/>
                <a:gd name="T10" fmla="*/ 54 w 67"/>
                <a:gd name="T11" fmla="*/ 93 h 93"/>
                <a:gd name="T12" fmla="*/ 67 w 67"/>
                <a:gd name="T13" fmla="*/ 90 h 93"/>
                <a:gd name="T14" fmla="*/ 65 w 67"/>
                <a:gd name="T15" fmla="*/ 54 h 93"/>
                <a:gd name="T16" fmla="*/ 18 w 67"/>
                <a:gd name="T17"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93">
                  <a:moveTo>
                    <a:pt x="18" y="0"/>
                  </a:moveTo>
                  <a:lnTo>
                    <a:pt x="0" y="7"/>
                  </a:lnTo>
                  <a:lnTo>
                    <a:pt x="5" y="34"/>
                  </a:lnTo>
                  <a:lnTo>
                    <a:pt x="25" y="60"/>
                  </a:lnTo>
                  <a:lnTo>
                    <a:pt x="45" y="69"/>
                  </a:lnTo>
                  <a:lnTo>
                    <a:pt x="54" y="93"/>
                  </a:lnTo>
                  <a:lnTo>
                    <a:pt x="67" y="90"/>
                  </a:lnTo>
                  <a:lnTo>
                    <a:pt x="65" y="54"/>
                  </a:lnTo>
                  <a:lnTo>
                    <a:pt x="18" y="0"/>
                  </a:lnTo>
                  <a:close/>
                </a:path>
              </a:pathLst>
            </a:custGeom>
            <a:solidFill>
              <a:schemeClr val="bg1">
                <a:lumMod val="85000"/>
              </a:schemeClr>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110" name="Freeform 267"/>
            <p:cNvSpPr>
              <a:spLocks/>
            </p:cNvSpPr>
            <p:nvPr/>
          </p:nvSpPr>
          <p:spPr bwMode="auto">
            <a:xfrm>
              <a:off x="7888874" y="5004538"/>
              <a:ext cx="25503" cy="21905"/>
            </a:xfrm>
            <a:custGeom>
              <a:avLst/>
              <a:gdLst>
                <a:gd name="T0" fmla="*/ 0 w 121"/>
                <a:gd name="T1" fmla="*/ 0 h 123"/>
                <a:gd name="T2" fmla="*/ 27 w 121"/>
                <a:gd name="T3" fmla="*/ 44 h 123"/>
                <a:gd name="T4" fmla="*/ 65 w 121"/>
                <a:gd name="T5" fmla="*/ 91 h 123"/>
                <a:gd name="T6" fmla="*/ 121 w 121"/>
                <a:gd name="T7" fmla="*/ 123 h 123"/>
                <a:gd name="T8" fmla="*/ 76 w 121"/>
                <a:gd name="T9" fmla="*/ 75 h 123"/>
                <a:gd name="T10" fmla="*/ 0 w 121"/>
                <a:gd name="T11" fmla="*/ 0 h 123"/>
              </a:gdLst>
              <a:ahLst/>
              <a:cxnLst>
                <a:cxn ang="0">
                  <a:pos x="T0" y="T1"/>
                </a:cxn>
                <a:cxn ang="0">
                  <a:pos x="T2" y="T3"/>
                </a:cxn>
                <a:cxn ang="0">
                  <a:pos x="T4" y="T5"/>
                </a:cxn>
                <a:cxn ang="0">
                  <a:pos x="T6" y="T7"/>
                </a:cxn>
                <a:cxn ang="0">
                  <a:pos x="T8" y="T9"/>
                </a:cxn>
                <a:cxn ang="0">
                  <a:pos x="T10" y="T11"/>
                </a:cxn>
              </a:cxnLst>
              <a:rect l="0" t="0" r="r" b="b"/>
              <a:pathLst>
                <a:path w="121" h="123">
                  <a:moveTo>
                    <a:pt x="0" y="0"/>
                  </a:moveTo>
                  <a:lnTo>
                    <a:pt x="27" y="44"/>
                  </a:lnTo>
                  <a:lnTo>
                    <a:pt x="65" y="91"/>
                  </a:lnTo>
                  <a:lnTo>
                    <a:pt x="121" y="123"/>
                  </a:lnTo>
                  <a:lnTo>
                    <a:pt x="76" y="75"/>
                  </a:lnTo>
                  <a:lnTo>
                    <a:pt x="0" y="0"/>
                  </a:lnTo>
                  <a:close/>
                </a:path>
              </a:pathLst>
            </a:custGeom>
            <a:solidFill>
              <a:schemeClr val="bg1">
                <a:lumMod val="85000"/>
              </a:schemeClr>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111" name="Freeform 268"/>
            <p:cNvSpPr>
              <a:spLocks/>
            </p:cNvSpPr>
            <p:nvPr/>
          </p:nvSpPr>
          <p:spPr bwMode="auto">
            <a:xfrm>
              <a:off x="7895250" y="4979896"/>
              <a:ext cx="28691" cy="21905"/>
            </a:xfrm>
            <a:custGeom>
              <a:avLst/>
              <a:gdLst>
                <a:gd name="T0" fmla="*/ 80 w 133"/>
                <a:gd name="T1" fmla="*/ 41 h 120"/>
                <a:gd name="T2" fmla="*/ 14 w 133"/>
                <a:gd name="T3" fmla="*/ 0 h 120"/>
                <a:gd name="T4" fmla="*/ 0 w 133"/>
                <a:gd name="T5" fmla="*/ 2 h 120"/>
                <a:gd name="T6" fmla="*/ 10 w 133"/>
                <a:gd name="T7" fmla="*/ 27 h 120"/>
                <a:gd name="T8" fmla="*/ 37 w 133"/>
                <a:gd name="T9" fmla="*/ 63 h 120"/>
                <a:gd name="T10" fmla="*/ 75 w 133"/>
                <a:gd name="T11" fmla="*/ 101 h 120"/>
                <a:gd name="T12" fmla="*/ 71 w 133"/>
                <a:gd name="T13" fmla="*/ 75 h 120"/>
                <a:gd name="T14" fmla="*/ 129 w 133"/>
                <a:gd name="T15" fmla="*/ 120 h 120"/>
                <a:gd name="T16" fmla="*/ 133 w 133"/>
                <a:gd name="T17" fmla="*/ 109 h 120"/>
                <a:gd name="T18" fmla="*/ 106 w 133"/>
                <a:gd name="T19" fmla="*/ 88 h 120"/>
                <a:gd name="T20" fmla="*/ 66 w 133"/>
                <a:gd name="T21" fmla="*/ 52 h 120"/>
                <a:gd name="T22" fmla="*/ 86 w 133"/>
                <a:gd name="T23" fmla="*/ 57 h 120"/>
                <a:gd name="T24" fmla="*/ 80 w 133"/>
                <a:gd name="T25" fmla="*/ 41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20">
                  <a:moveTo>
                    <a:pt x="80" y="41"/>
                  </a:moveTo>
                  <a:lnTo>
                    <a:pt x="14" y="0"/>
                  </a:lnTo>
                  <a:lnTo>
                    <a:pt x="0" y="2"/>
                  </a:lnTo>
                  <a:lnTo>
                    <a:pt x="10" y="27"/>
                  </a:lnTo>
                  <a:lnTo>
                    <a:pt x="37" y="63"/>
                  </a:lnTo>
                  <a:lnTo>
                    <a:pt x="75" y="101"/>
                  </a:lnTo>
                  <a:lnTo>
                    <a:pt x="71" y="75"/>
                  </a:lnTo>
                  <a:lnTo>
                    <a:pt x="129" y="120"/>
                  </a:lnTo>
                  <a:lnTo>
                    <a:pt x="133" y="109"/>
                  </a:lnTo>
                  <a:lnTo>
                    <a:pt x="106" y="88"/>
                  </a:lnTo>
                  <a:lnTo>
                    <a:pt x="66" y="52"/>
                  </a:lnTo>
                  <a:lnTo>
                    <a:pt x="86" y="57"/>
                  </a:lnTo>
                  <a:lnTo>
                    <a:pt x="80" y="41"/>
                  </a:lnTo>
                  <a:close/>
                </a:path>
              </a:pathLst>
            </a:custGeom>
            <a:solidFill>
              <a:schemeClr val="bg1">
                <a:lumMod val="85000"/>
              </a:schemeClr>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112" name="Freeform 269"/>
            <p:cNvSpPr>
              <a:spLocks/>
            </p:cNvSpPr>
            <p:nvPr/>
          </p:nvSpPr>
          <p:spPr bwMode="auto">
            <a:xfrm>
              <a:off x="7908001" y="5000887"/>
              <a:ext cx="9564" cy="6389"/>
            </a:xfrm>
            <a:custGeom>
              <a:avLst/>
              <a:gdLst>
                <a:gd name="T0" fmla="*/ 29 w 42"/>
                <a:gd name="T1" fmla="*/ 33 h 33"/>
                <a:gd name="T2" fmla="*/ 42 w 42"/>
                <a:gd name="T3" fmla="*/ 19 h 33"/>
                <a:gd name="T4" fmla="*/ 0 w 42"/>
                <a:gd name="T5" fmla="*/ 0 h 33"/>
                <a:gd name="T6" fmla="*/ 29 w 42"/>
                <a:gd name="T7" fmla="*/ 33 h 33"/>
              </a:gdLst>
              <a:ahLst/>
              <a:cxnLst>
                <a:cxn ang="0">
                  <a:pos x="T0" y="T1"/>
                </a:cxn>
                <a:cxn ang="0">
                  <a:pos x="T2" y="T3"/>
                </a:cxn>
                <a:cxn ang="0">
                  <a:pos x="T4" y="T5"/>
                </a:cxn>
                <a:cxn ang="0">
                  <a:pos x="T6" y="T7"/>
                </a:cxn>
              </a:cxnLst>
              <a:rect l="0" t="0" r="r" b="b"/>
              <a:pathLst>
                <a:path w="42" h="33">
                  <a:moveTo>
                    <a:pt x="29" y="33"/>
                  </a:moveTo>
                  <a:lnTo>
                    <a:pt x="42" y="19"/>
                  </a:lnTo>
                  <a:lnTo>
                    <a:pt x="0" y="0"/>
                  </a:lnTo>
                  <a:lnTo>
                    <a:pt x="29" y="33"/>
                  </a:lnTo>
                  <a:close/>
                </a:path>
              </a:pathLst>
            </a:custGeom>
            <a:solidFill>
              <a:schemeClr val="bg1">
                <a:lumMod val="85000"/>
              </a:schemeClr>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113" name="Freeform 270"/>
            <p:cNvSpPr>
              <a:spLocks/>
            </p:cNvSpPr>
            <p:nvPr/>
          </p:nvSpPr>
          <p:spPr bwMode="auto">
            <a:xfrm>
              <a:off x="7876124" y="4938824"/>
              <a:ext cx="29752" cy="32857"/>
            </a:xfrm>
            <a:custGeom>
              <a:avLst/>
              <a:gdLst>
                <a:gd name="T0" fmla="*/ 73 w 140"/>
                <a:gd name="T1" fmla="*/ 135 h 180"/>
                <a:gd name="T2" fmla="*/ 111 w 140"/>
                <a:gd name="T3" fmla="*/ 156 h 180"/>
                <a:gd name="T4" fmla="*/ 131 w 140"/>
                <a:gd name="T5" fmla="*/ 165 h 180"/>
                <a:gd name="T6" fmla="*/ 140 w 140"/>
                <a:gd name="T7" fmla="*/ 180 h 180"/>
                <a:gd name="T8" fmla="*/ 117 w 140"/>
                <a:gd name="T9" fmla="*/ 132 h 180"/>
                <a:gd name="T10" fmla="*/ 92 w 140"/>
                <a:gd name="T11" fmla="*/ 103 h 180"/>
                <a:gd name="T12" fmla="*/ 105 w 140"/>
                <a:gd name="T13" fmla="*/ 83 h 180"/>
                <a:gd name="T14" fmla="*/ 90 w 140"/>
                <a:gd name="T15" fmla="*/ 70 h 180"/>
                <a:gd name="T16" fmla="*/ 43 w 140"/>
                <a:gd name="T17" fmla="*/ 0 h 180"/>
                <a:gd name="T18" fmla="*/ 25 w 140"/>
                <a:gd name="T19" fmla="*/ 0 h 180"/>
                <a:gd name="T20" fmla="*/ 25 w 140"/>
                <a:gd name="T21" fmla="*/ 27 h 180"/>
                <a:gd name="T22" fmla="*/ 0 w 140"/>
                <a:gd name="T23" fmla="*/ 29 h 180"/>
                <a:gd name="T24" fmla="*/ 5 w 140"/>
                <a:gd name="T25" fmla="*/ 64 h 180"/>
                <a:gd name="T26" fmla="*/ 51 w 140"/>
                <a:gd name="T27" fmla="*/ 95 h 180"/>
                <a:gd name="T28" fmla="*/ 61 w 140"/>
                <a:gd name="T29" fmla="*/ 97 h 180"/>
                <a:gd name="T30" fmla="*/ 73 w 140"/>
                <a:gd name="T31" fmla="*/ 135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0" h="180">
                  <a:moveTo>
                    <a:pt x="73" y="135"/>
                  </a:moveTo>
                  <a:lnTo>
                    <a:pt x="111" y="156"/>
                  </a:lnTo>
                  <a:lnTo>
                    <a:pt x="131" y="165"/>
                  </a:lnTo>
                  <a:lnTo>
                    <a:pt x="140" y="180"/>
                  </a:lnTo>
                  <a:lnTo>
                    <a:pt x="117" y="132"/>
                  </a:lnTo>
                  <a:lnTo>
                    <a:pt x="92" y="103"/>
                  </a:lnTo>
                  <a:lnTo>
                    <a:pt x="105" y="83"/>
                  </a:lnTo>
                  <a:lnTo>
                    <a:pt x="90" y="70"/>
                  </a:lnTo>
                  <a:lnTo>
                    <a:pt x="43" y="0"/>
                  </a:lnTo>
                  <a:lnTo>
                    <a:pt x="25" y="0"/>
                  </a:lnTo>
                  <a:lnTo>
                    <a:pt x="25" y="27"/>
                  </a:lnTo>
                  <a:lnTo>
                    <a:pt x="0" y="29"/>
                  </a:lnTo>
                  <a:lnTo>
                    <a:pt x="5" y="64"/>
                  </a:lnTo>
                  <a:lnTo>
                    <a:pt x="51" y="95"/>
                  </a:lnTo>
                  <a:lnTo>
                    <a:pt x="61" y="97"/>
                  </a:lnTo>
                  <a:lnTo>
                    <a:pt x="73" y="135"/>
                  </a:lnTo>
                  <a:close/>
                </a:path>
              </a:pathLst>
            </a:custGeom>
            <a:solidFill>
              <a:schemeClr val="bg1">
                <a:lumMod val="85000"/>
              </a:schemeClr>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114" name="Freeform 271"/>
            <p:cNvSpPr>
              <a:spLocks/>
            </p:cNvSpPr>
            <p:nvPr/>
          </p:nvSpPr>
          <p:spPr bwMode="auto">
            <a:xfrm>
              <a:off x="7891000" y="4969855"/>
              <a:ext cx="12751" cy="10040"/>
            </a:xfrm>
            <a:custGeom>
              <a:avLst/>
              <a:gdLst>
                <a:gd name="T0" fmla="*/ 47 w 61"/>
                <a:gd name="T1" fmla="*/ 37 h 55"/>
                <a:gd name="T2" fmla="*/ 20 w 61"/>
                <a:gd name="T3" fmla="*/ 0 h 55"/>
                <a:gd name="T4" fmla="*/ 0 w 61"/>
                <a:gd name="T5" fmla="*/ 9 h 55"/>
                <a:gd name="T6" fmla="*/ 9 w 61"/>
                <a:gd name="T7" fmla="*/ 26 h 55"/>
                <a:gd name="T8" fmla="*/ 61 w 61"/>
                <a:gd name="T9" fmla="*/ 55 h 55"/>
                <a:gd name="T10" fmla="*/ 47 w 61"/>
                <a:gd name="T11" fmla="*/ 37 h 55"/>
              </a:gdLst>
              <a:ahLst/>
              <a:cxnLst>
                <a:cxn ang="0">
                  <a:pos x="T0" y="T1"/>
                </a:cxn>
                <a:cxn ang="0">
                  <a:pos x="T2" y="T3"/>
                </a:cxn>
                <a:cxn ang="0">
                  <a:pos x="T4" y="T5"/>
                </a:cxn>
                <a:cxn ang="0">
                  <a:pos x="T6" y="T7"/>
                </a:cxn>
                <a:cxn ang="0">
                  <a:pos x="T8" y="T9"/>
                </a:cxn>
                <a:cxn ang="0">
                  <a:pos x="T10" y="T11"/>
                </a:cxn>
              </a:cxnLst>
              <a:rect l="0" t="0" r="r" b="b"/>
              <a:pathLst>
                <a:path w="61" h="55">
                  <a:moveTo>
                    <a:pt x="47" y="37"/>
                  </a:moveTo>
                  <a:lnTo>
                    <a:pt x="20" y="0"/>
                  </a:lnTo>
                  <a:lnTo>
                    <a:pt x="0" y="9"/>
                  </a:lnTo>
                  <a:lnTo>
                    <a:pt x="9" y="26"/>
                  </a:lnTo>
                  <a:lnTo>
                    <a:pt x="61" y="55"/>
                  </a:lnTo>
                  <a:lnTo>
                    <a:pt x="47" y="37"/>
                  </a:lnTo>
                  <a:close/>
                </a:path>
              </a:pathLst>
            </a:custGeom>
            <a:solidFill>
              <a:schemeClr val="bg1">
                <a:lumMod val="85000"/>
              </a:schemeClr>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115" name="Freeform 272"/>
            <p:cNvSpPr>
              <a:spLocks/>
            </p:cNvSpPr>
            <p:nvPr/>
          </p:nvSpPr>
          <p:spPr bwMode="auto">
            <a:xfrm>
              <a:off x="7982384" y="5072990"/>
              <a:ext cx="15939" cy="5476"/>
            </a:xfrm>
            <a:custGeom>
              <a:avLst/>
              <a:gdLst>
                <a:gd name="T0" fmla="*/ 0 w 78"/>
                <a:gd name="T1" fmla="*/ 1 h 31"/>
                <a:gd name="T2" fmla="*/ 47 w 78"/>
                <a:gd name="T3" fmla="*/ 27 h 31"/>
                <a:gd name="T4" fmla="*/ 78 w 78"/>
                <a:gd name="T5" fmla="*/ 31 h 31"/>
                <a:gd name="T6" fmla="*/ 28 w 78"/>
                <a:gd name="T7" fmla="*/ 0 h 31"/>
                <a:gd name="T8" fmla="*/ 0 w 78"/>
                <a:gd name="T9" fmla="*/ 1 h 31"/>
              </a:gdLst>
              <a:ahLst/>
              <a:cxnLst>
                <a:cxn ang="0">
                  <a:pos x="T0" y="T1"/>
                </a:cxn>
                <a:cxn ang="0">
                  <a:pos x="T2" y="T3"/>
                </a:cxn>
                <a:cxn ang="0">
                  <a:pos x="T4" y="T5"/>
                </a:cxn>
                <a:cxn ang="0">
                  <a:pos x="T6" y="T7"/>
                </a:cxn>
                <a:cxn ang="0">
                  <a:pos x="T8" y="T9"/>
                </a:cxn>
              </a:cxnLst>
              <a:rect l="0" t="0" r="r" b="b"/>
              <a:pathLst>
                <a:path w="78" h="31">
                  <a:moveTo>
                    <a:pt x="0" y="1"/>
                  </a:moveTo>
                  <a:lnTo>
                    <a:pt x="47" y="27"/>
                  </a:lnTo>
                  <a:lnTo>
                    <a:pt x="78" y="31"/>
                  </a:lnTo>
                  <a:lnTo>
                    <a:pt x="28" y="0"/>
                  </a:lnTo>
                  <a:lnTo>
                    <a:pt x="0" y="1"/>
                  </a:lnTo>
                  <a:close/>
                </a:path>
              </a:pathLst>
            </a:custGeom>
            <a:solidFill>
              <a:schemeClr val="bg1">
                <a:lumMod val="85000"/>
              </a:schemeClr>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116" name="Freeform 273"/>
            <p:cNvSpPr>
              <a:spLocks/>
            </p:cNvSpPr>
            <p:nvPr/>
          </p:nvSpPr>
          <p:spPr bwMode="auto">
            <a:xfrm>
              <a:off x="8002573" y="5075728"/>
              <a:ext cx="24440" cy="8215"/>
            </a:xfrm>
            <a:custGeom>
              <a:avLst/>
              <a:gdLst>
                <a:gd name="T0" fmla="*/ 50 w 116"/>
                <a:gd name="T1" fmla="*/ 42 h 46"/>
                <a:gd name="T2" fmla="*/ 105 w 116"/>
                <a:gd name="T3" fmla="*/ 46 h 46"/>
                <a:gd name="T4" fmla="*/ 116 w 116"/>
                <a:gd name="T5" fmla="*/ 26 h 46"/>
                <a:gd name="T6" fmla="*/ 63 w 116"/>
                <a:gd name="T7" fmla="*/ 0 h 46"/>
                <a:gd name="T8" fmla="*/ 0 w 116"/>
                <a:gd name="T9" fmla="*/ 1 h 46"/>
                <a:gd name="T10" fmla="*/ 1 w 116"/>
                <a:gd name="T11" fmla="*/ 16 h 46"/>
                <a:gd name="T12" fmla="*/ 12 w 116"/>
                <a:gd name="T13" fmla="*/ 31 h 46"/>
                <a:gd name="T14" fmla="*/ 50 w 116"/>
                <a:gd name="T15" fmla="*/ 42 h 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46">
                  <a:moveTo>
                    <a:pt x="50" y="42"/>
                  </a:moveTo>
                  <a:lnTo>
                    <a:pt x="105" y="46"/>
                  </a:lnTo>
                  <a:lnTo>
                    <a:pt x="116" y="26"/>
                  </a:lnTo>
                  <a:lnTo>
                    <a:pt x="63" y="0"/>
                  </a:lnTo>
                  <a:lnTo>
                    <a:pt x="0" y="1"/>
                  </a:lnTo>
                  <a:lnTo>
                    <a:pt x="1" y="16"/>
                  </a:lnTo>
                  <a:lnTo>
                    <a:pt x="12" y="31"/>
                  </a:lnTo>
                  <a:lnTo>
                    <a:pt x="50" y="42"/>
                  </a:lnTo>
                  <a:close/>
                </a:path>
              </a:pathLst>
            </a:custGeom>
            <a:solidFill>
              <a:schemeClr val="bg1">
                <a:lumMod val="85000"/>
              </a:schemeClr>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117" name="Freeform 274"/>
            <p:cNvSpPr>
              <a:spLocks/>
            </p:cNvSpPr>
            <p:nvPr/>
          </p:nvSpPr>
          <p:spPr bwMode="auto">
            <a:xfrm>
              <a:off x="7999385" y="5086680"/>
              <a:ext cx="40379" cy="9127"/>
            </a:xfrm>
            <a:custGeom>
              <a:avLst/>
              <a:gdLst>
                <a:gd name="T0" fmla="*/ 194 w 194"/>
                <a:gd name="T1" fmla="*/ 47 h 47"/>
                <a:gd name="T2" fmla="*/ 194 w 194"/>
                <a:gd name="T3" fmla="*/ 33 h 47"/>
                <a:gd name="T4" fmla="*/ 94 w 194"/>
                <a:gd name="T5" fmla="*/ 21 h 47"/>
                <a:gd name="T6" fmla="*/ 0 w 194"/>
                <a:gd name="T7" fmla="*/ 0 h 47"/>
                <a:gd name="T8" fmla="*/ 9 w 194"/>
                <a:gd name="T9" fmla="*/ 23 h 47"/>
                <a:gd name="T10" fmla="*/ 96 w 194"/>
                <a:gd name="T11" fmla="*/ 44 h 47"/>
                <a:gd name="T12" fmla="*/ 194 w 194"/>
                <a:gd name="T13" fmla="*/ 47 h 47"/>
              </a:gdLst>
              <a:ahLst/>
              <a:cxnLst>
                <a:cxn ang="0">
                  <a:pos x="T0" y="T1"/>
                </a:cxn>
                <a:cxn ang="0">
                  <a:pos x="T2" y="T3"/>
                </a:cxn>
                <a:cxn ang="0">
                  <a:pos x="T4" y="T5"/>
                </a:cxn>
                <a:cxn ang="0">
                  <a:pos x="T6" y="T7"/>
                </a:cxn>
                <a:cxn ang="0">
                  <a:pos x="T8" y="T9"/>
                </a:cxn>
                <a:cxn ang="0">
                  <a:pos x="T10" y="T11"/>
                </a:cxn>
                <a:cxn ang="0">
                  <a:pos x="T12" y="T13"/>
                </a:cxn>
              </a:cxnLst>
              <a:rect l="0" t="0" r="r" b="b"/>
              <a:pathLst>
                <a:path w="194" h="47">
                  <a:moveTo>
                    <a:pt x="194" y="47"/>
                  </a:moveTo>
                  <a:lnTo>
                    <a:pt x="194" y="33"/>
                  </a:lnTo>
                  <a:lnTo>
                    <a:pt x="94" y="21"/>
                  </a:lnTo>
                  <a:lnTo>
                    <a:pt x="0" y="0"/>
                  </a:lnTo>
                  <a:lnTo>
                    <a:pt x="9" y="23"/>
                  </a:lnTo>
                  <a:lnTo>
                    <a:pt x="96" y="44"/>
                  </a:lnTo>
                  <a:lnTo>
                    <a:pt x="194" y="47"/>
                  </a:lnTo>
                  <a:close/>
                </a:path>
              </a:pathLst>
            </a:custGeom>
            <a:solidFill>
              <a:schemeClr val="bg1">
                <a:lumMod val="85000"/>
              </a:schemeClr>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118" name="Freeform 275"/>
            <p:cNvSpPr>
              <a:spLocks/>
            </p:cNvSpPr>
            <p:nvPr/>
          </p:nvSpPr>
          <p:spPr bwMode="auto">
            <a:xfrm>
              <a:off x="7980258" y="5098546"/>
              <a:ext cx="8501" cy="7302"/>
            </a:xfrm>
            <a:custGeom>
              <a:avLst/>
              <a:gdLst>
                <a:gd name="T0" fmla="*/ 0 w 43"/>
                <a:gd name="T1" fmla="*/ 9 h 41"/>
                <a:gd name="T2" fmla="*/ 7 w 43"/>
                <a:gd name="T3" fmla="*/ 27 h 41"/>
                <a:gd name="T4" fmla="*/ 9 w 43"/>
                <a:gd name="T5" fmla="*/ 41 h 41"/>
                <a:gd name="T6" fmla="*/ 43 w 43"/>
                <a:gd name="T7" fmla="*/ 6 h 41"/>
                <a:gd name="T8" fmla="*/ 27 w 43"/>
                <a:gd name="T9" fmla="*/ 0 h 41"/>
                <a:gd name="T10" fmla="*/ 0 w 43"/>
                <a:gd name="T11" fmla="*/ 9 h 41"/>
              </a:gdLst>
              <a:ahLst/>
              <a:cxnLst>
                <a:cxn ang="0">
                  <a:pos x="T0" y="T1"/>
                </a:cxn>
                <a:cxn ang="0">
                  <a:pos x="T2" y="T3"/>
                </a:cxn>
                <a:cxn ang="0">
                  <a:pos x="T4" y="T5"/>
                </a:cxn>
                <a:cxn ang="0">
                  <a:pos x="T6" y="T7"/>
                </a:cxn>
                <a:cxn ang="0">
                  <a:pos x="T8" y="T9"/>
                </a:cxn>
                <a:cxn ang="0">
                  <a:pos x="T10" y="T11"/>
                </a:cxn>
              </a:cxnLst>
              <a:rect l="0" t="0" r="r" b="b"/>
              <a:pathLst>
                <a:path w="43" h="41">
                  <a:moveTo>
                    <a:pt x="0" y="9"/>
                  </a:moveTo>
                  <a:lnTo>
                    <a:pt x="7" y="27"/>
                  </a:lnTo>
                  <a:lnTo>
                    <a:pt x="9" y="41"/>
                  </a:lnTo>
                  <a:lnTo>
                    <a:pt x="43" y="6"/>
                  </a:lnTo>
                  <a:lnTo>
                    <a:pt x="27" y="0"/>
                  </a:lnTo>
                  <a:lnTo>
                    <a:pt x="0" y="9"/>
                  </a:lnTo>
                  <a:close/>
                </a:path>
              </a:pathLst>
            </a:custGeom>
            <a:solidFill>
              <a:schemeClr val="bg1">
                <a:lumMod val="85000"/>
              </a:schemeClr>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119" name="Freeform 276"/>
            <p:cNvSpPr>
              <a:spLocks/>
            </p:cNvSpPr>
            <p:nvPr/>
          </p:nvSpPr>
          <p:spPr bwMode="auto">
            <a:xfrm>
              <a:off x="8010012" y="5108584"/>
              <a:ext cx="42504" cy="10952"/>
            </a:xfrm>
            <a:custGeom>
              <a:avLst/>
              <a:gdLst>
                <a:gd name="T0" fmla="*/ 93 w 200"/>
                <a:gd name="T1" fmla="*/ 32 h 61"/>
                <a:gd name="T2" fmla="*/ 38 w 200"/>
                <a:gd name="T3" fmla="*/ 0 h 61"/>
                <a:gd name="T4" fmla="*/ 0 w 200"/>
                <a:gd name="T5" fmla="*/ 7 h 61"/>
                <a:gd name="T6" fmla="*/ 98 w 200"/>
                <a:gd name="T7" fmla="*/ 61 h 61"/>
                <a:gd name="T8" fmla="*/ 136 w 200"/>
                <a:gd name="T9" fmla="*/ 41 h 61"/>
                <a:gd name="T10" fmla="*/ 200 w 200"/>
                <a:gd name="T11" fmla="*/ 45 h 61"/>
                <a:gd name="T12" fmla="*/ 136 w 200"/>
                <a:gd name="T13" fmla="*/ 23 h 61"/>
                <a:gd name="T14" fmla="*/ 93 w 200"/>
                <a:gd name="T15" fmla="*/ 32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61">
                  <a:moveTo>
                    <a:pt x="93" y="32"/>
                  </a:moveTo>
                  <a:lnTo>
                    <a:pt x="38" y="0"/>
                  </a:lnTo>
                  <a:lnTo>
                    <a:pt x="0" y="7"/>
                  </a:lnTo>
                  <a:lnTo>
                    <a:pt x="98" y="61"/>
                  </a:lnTo>
                  <a:lnTo>
                    <a:pt x="136" y="41"/>
                  </a:lnTo>
                  <a:lnTo>
                    <a:pt x="200" y="45"/>
                  </a:lnTo>
                  <a:lnTo>
                    <a:pt x="136" y="23"/>
                  </a:lnTo>
                  <a:lnTo>
                    <a:pt x="93" y="32"/>
                  </a:lnTo>
                  <a:close/>
                </a:path>
              </a:pathLst>
            </a:custGeom>
            <a:solidFill>
              <a:schemeClr val="bg1">
                <a:lumMod val="85000"/>
              </a:schemeClr>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120" name="Freeform 277"/>
            <p:cNvSpPr>
              <a:spLocks/>
            </p:cNvSpPr>
            <p:nvPr/>
          </p:nvSpPr>
          <p:spPr bwMode="auto">
            <a:xfrm>
              <a:off x="7899501" y="5001800"/>
              <a:ext cx="20190" cy="16428"/>
            </a:xfrm>
            <a:custGeom>
              <a:avLst/>
              <a:gdLst>
                <a:gd name="T0" fmla="*/ 0 w 94"/>
                <a:gd name="T1" fmla="*/ 0 h 92"/>
                <a:gd name="T2" fmla="*/ 94 w 94"/>
                <a:gd name="T3" fmla="*/ 92 h 92"/>
                <a:gd name="T4" fmla="*/ 88 w 94"/>
                <a:gd name="T5" fmla="*/ 63 h 92"/>
                <a:gd name="T6" fmla="*/ 0 w 94"/>
                <a:gd name="T7" fmla="*/ 0 h 92"/>
              </a:gdLst>
              <a:ahLst/>
              <a:cxnLst>
                <a:cxn ang="0">
                  <a:pos x="T0" y="T1"/>
                </a:cxn>
                <a:cxn ang="0">
                  <a:pos x="T2" y="T3"/>
                </a:cxn>
                <a:cxn ang="0">
                  <a:pos x="T4" y="T5"/>
                </a:cxn>
                <a:cxn ang="0">
                  <a:pos x="T6" y="T7"/>
                </a:cxn>
              </a:cxnLst>
              <a:rect l="0" t="0" r="r" b="b"/>
              <a:pathLst>
                <a:path w="94" h="92">
                  <a:moveTo>
                    <a:pt x="0" y="0"/>
                  </a:moveTo>
                  <a:lnTo>
                    <a:pt x="94" y="92"/>
                  </a:lnTo>
                  <a:lnTo>
                    <a:pt x="88" y="63"/>
                  </a:lnTo>
                  <a:lnTo>
                    <a:pt x="0" y="0"/>
                  </a:lnTo>
                  <a:close/>
                </a:path>
              </a:pathLst>
            </a:custGeom>
            <a:solidFill>
              <a:schemeClr val="bg1">
                <a:lumMod val="85000"/>
              </a:schemeClr>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121" name="Freeform 278"/>
            <p:cNvSpPr>
              <a:spLocks/>
            </p:cNvSpPr>
            <p:nvPr/>
          </p:nvSpPr>
          <p:spPr bwMode="auto">
            <a:xfrm>
              <a:off x="8057828" y="5120450"/>
              <a:ext cx="25503" cy="10952"/>
            </a:xfrm>
            <a:custGeom>
              <a:avLst/>
              <a:gdLst>
                <a:gd name="T0" fmla="*/ 13 w 122"/>
                <a:gd name="T1" fmla="*/ 0 h 59"/>
                <a:gd name="T2" fmla="*/ 0 w 122"/>
                <a:gd name="T3" fmla="*/ 6 h 59"/>
                <a:gd name="T4" fmla="*/ 40 w 122"/>
                <a:gd name="T5" fmla="*/ 40 h 59"/>
                <a:gd name="T6" fmla="*/ 118 w 122"/>
                <a:gd name="T7" fmla="*/ 59 h 59"/>
                <a:gd name="T8" fmla="*/ 122 w 122"/>
                <a:gd name="T9" fmla="*/ 41 h 59"/>
                <a:gd name="T10" fmla="*/ 53 w 122"/>
                <a:gd name="T11" fmla="*/ 22 h 59"/>
                <a:gd name="T12" fmla="*/ 13 w 122"/>
                <a:gd name="T13" fmla="*/ 0 h 59"/>
              </a:gdLst>
              <a:ahLst/>
              <a:cxnLst>
                <a:cxn ang="0">
                  <a:pos x="T0" y="T1"/>
                </a:cxn>
                <a:cxn ang="0">
                  <a:pos x="T2" y="T3"/>
                </a:cxn>
                <a:cxn ang="0">
                  <a:pos x="T4" y="T5"/>
                </a:cxn>
                <a:cxn ang="0">
                  <a:pos x="T6" y="T7"/>
                </a:cxn>
                <a:cxn ang="0">
                  <a:pos x="T8" y="T9"/>
                </a:cxn>
                <a:cxn ang="0">
                  <a:pos x="T10" y="T11"/>
                </a:cxn>
                <a:cxn ang="0">
                  <a:pos x="T12" y="T13"/>
                </a:cxn>
              </a:cxnLst>
              <a:rect l="0" t="0" r="r" b="b"/>
              <a:pathLst>
                <a:path w="122" h="59">
                  <a:moveTo>
                    <a:pt x="13" y="0"/>
                  </a:moveTo>
                  <a:lnTo>
                    <a:pt x="0" y="6"/>
                  </a:lnTo>
                  <a:lnTo>
                    <a:pt x="40" y="40"/>
                  </a:lnTo>
                  <a:lnTo>
                    <a:pt x="118" y="59"/>
                  </a:lnTo>
                  <a:lnTo>
                    <a:pt x="122" y="41"/>
                  </a:lnTo>
                  <a:lnTo>
                    <a:pt x="53" y="22"/>
                  </a:lnTo>
                  <a:lnTo>
                    <a:pt x="13" y="0"/>
                  </a:lnTo>
                  <a:close/>
                </a:path>
              </a:pathLst>
            </a:custGeom>
            <a:solidFill>
              <a:schemeClr val="bg1">
                <a:lumMod val="85000"/>
              </a:schemeClr>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122" name="Freeform 279"/>
            <p:cNvSpPr>
              <a:spLocks/>
            </p:cNvSpPr>
            <p:nvPr/>
          </p:nvSpPr>
          <p:spPr bwMode="auto">
            <a:xfrm>
              <a:off x="8030201" y="5122276"/>
              <a:ext cx="7438" cy="2739"/>
            </a:xfrm>
            <a:custGeom>
              <a:avLst/>
              <a:gdLst>
                <a:gd name="T0" fmla="*/ 15 w 33"/>
                <a:gd name="T1" fmla="*/ 17 h 17"/>
                <a:gd name="T2" fmla="*/ 33 w 33"/>
                <a:gd name="T3" fmla="*/ 4 h 17"/>
                <a:gd name="T4" fmla="*/ 0 w 33"/>
                <a:gd name="T5" fmla="*/ 0 h 17"/>
                <a:gd name="T6" fmla="*/ 15 w 33"/>
                <a:gd name="T7" fmla="*/ 17 h 17"/>
              </a:gdLst>
              <a:ahLst/>
              <a:cxnLst>
                <a:cxn ang="0">
                  <a:pos x="T0" y="T1"/>
                </a:cxn>
                <a:cxn ang="0">
                  <a:pos x="T2" y="T3"/>
                </a:cxn>
                <a:cxn ang="0">
                  <a:pos x="T4" y="T5"/>
                </a:cxn>
                <a:cxn ang="0">
                  <a:pos x="T6" y="T7"/>
                </a:cxn>
              </a:cxnLst>
              <a:rect l="0" t="0" r="r" b="b"/>
              <a:pathLst>
                <a:path w="33" h="17">
                  <a:moveTo>
                    <a:pt x="15" y="17"/>
                  </a:moveTo>
                  <a:lnTo>
                    <a:pt x="33" y="4"/>
                  </a:lnTo>
                  <a:lnTo>
                    <a:pt x="0" y="0"/>
                  </a:lnTo>
                  <a:lnTo>
                    <a:pt x="15" y="17"/>
                  </a:lnTo>
                  <a:close/>
                </a:path>
              </a:pathLst>
            </a:custGeom>
            <a:solidFill>
              <a:schemeClr val="bg1">
                <a:lumMod val="85000"/>
              </a:schemeClr>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123" name="Freeform 280"/>
            <p:cNvSpPr>
              <a:spLocks/>
            </p:cNvSpPr>
            <p:nvPr/>
          </p:nvSpPr>
          <p:spPr bwMode="auto">
            <a:xfrm>
              <a:off x="7816618" y="4828388"/>
              <a:ext cx="371910" cy="272895"/>
            </a:xfrm>
            <a:custGeom>
              <a:avLst/>
              <a:gdLst>
                <a:gd name="T0" fmla="*/ 1700 w 1753"/>
                <a:gd name="T1" fmla="*/ 524 h 1495"/>
                <a:gd name="T2" fmla="*/ 1653 w 1753"/>
                <a:gd name="T3" fmla="*/ 428 h 1495"/>
                <a:gd name="T4" fmla="*/ 1608 w 1753"/>
                <a:gd name="T5" fmla="*/ 276 h 1495"/>
                <a:gd name="T6" fmla="*/ 1299 w 1753"/>
                <a:gd name="T7" fmla="*/ 312 h 1495"/>
                <a:gd name="T8" fmla="*/ 1049 w 1753"/>
                <a:gd name="T9" fmla="*/ 62 h 1495"/>
                <a:gd name="T10" fmla="*/ 897 w 1753"/>
                <a:gd name="T11" fmla="*/ 0 h 1495"/>
                <a:gd name="T12" fmla="*/ 807 w 1753"/>
                <a:gd name="T13" fmla="*/ 78 h 1495"/>
                <a:gd name="T14" fmla="*/ 719 w 1753"/>
                <a:gd name="T15" fmla="*/ 137 h 1495"/>
                <a:gd name="T16" fmla="*/ 662 w 1753"/>
                <a:gd name="T17" fmla="*/ 265 h 1495"/>
                <a:gd name="T18" fmla="*/ 556 w 1753"/>
                <a:gd name="T19" fmla="*/ 355 h 1495"/>
                <a:gd name="T20" fmla="*/ 571 w 1753"/>
                <a:gd name="T21" fmla="*/ 461 h 1495"/>
                <a:gd name="T22" fmla="*/ 495 w 1753"/>
                <a:gd name="T23" fmla="*/ 466 h 1495"/>
                <a:gd name="T24" fmla="*/ 330 w 1753"/>
                <a:gd name="T25" fmla="*/ 414 h 1495"/>
                <a:gd name="T26" fmla="*/ 144 w 1753"/>
                <a:gd name="T27" fmla="*/ 482 h 1495"/>
                <a:gd name="T28" fmla="*/ 39 w 1753"/>
                <a:gd name="T29" fmla="*/ 452 h 1495"/>
                <a:gd name="T30" fmla="*/ 0 w 1753"/>
                <a:gd name="T31" fmla="*/ 506 h 1495"/>
                <a:gd name="T32" fmla="*/ 25 w 1753"/>
                <a:gd name="T33" fmla="*/ 618 h 1495"/>
                <a:gd name="T34" fmla="*/ 78 w 1753"/>
                <a:gd name="T35" fmla="*/ 685 h 1495"/>
                <a:gd name="T36" fmla="*/ 133 w 1753"/>
                <a:gd name="T37" fmla="*/ 773 h 1495"/>
                <a:gd name="T38" fmla="*/ 155 w 1753"/>
                <a:gd name="T39" fmla="*/ 711 h 1495"/>
                <a:gd name="T40" fmla="*/ 172 w 1753"/>
                <a:gd name="T41" fmla="*/ 697 h 1495"/>
                <a:gd name="T42" fmla="*/ 194 w 1753"/>
                <a:gd name="T43" fmla="*/ 617 h 1495"/>
                <a:gd name="T44" fmla="*/ 257 w 1753"/>
                <a:gd name="T45" fmla="*/ 530 h 1495"/>
                <a:gd name="T46" fmla="*/ 335 w 1753"/>
                <a:gd name="T47" fmla="*/ 579 h 1495"/>
                <a:gd name="T48" fmla="*/ 432 w 1753"/>
                <a:gd name="T49" fmla="*/ 727 h 1495"/>
                <a:gd name="T50" fmla="*/ 467 w 1753"/>
                <a:gd name="T51" fmla="*/ 870 h 1495"/>
                <a:gd name="T52" fmla="*/ 571 w 1753"/>
                <a:gd name="T53" fmla="*/ 976 h 1495"/>
                <a:gd name="T54" fmla="*/ 594 w 1753"/>
                <a:gd name="T55" fmla="*/ 1012 h 1495"/>
                <a:gd name="T56" fmla="*/ 511 w 1753"/>
                <a:gd name="T57" fmla="*/ 952 h 1495"/>
                <a:gd name="T58" fmla="*/ 531 w 1753"/>
                <a:gd name="T59" fmla="*/ 989 h 1495"/>
                <a:gd name="T60" fmla="*/ 481 w 1753"/>
                <a:gd name="T61" fmla="*/ 989 h 1495"/>
                <a:gd name="T62" fmla="*/ 620 w 1753"/>
                <a:gd name="T63" fmla="*/ 1178 h 1495"/>
                <a:gd name="T64" fmla="*/ 700 w 1753"/>
                <a:gd name="T65" fmla="*/ 1266 h 1495"/>
                <a:gd name="T66" fmla="*/ 818 w 1753"/>
                <a:gd name="T67" fmla="*/ 1323 h 1495"/>
                <a:gd name="T68" fmla="*/ 943 w 1753"/>
                <a:gd name="T69" fmla="*/ 1316 h 1495"/>
                <a:gd name="T70" fmla="*/ 1034 w 1753"/>
                <a:gd name="T71" fmla="*/ 1410 h 1495"/>
                <a:gd name="T72" fmla="*/ 1187 w 1753"/>
                <a:gd name="T73" fmla="*/ 1495 h 1495"/>
                <a:gd name="T74" fmla="*/ 1245 w 1753"/>
                <a:gd name="T75" fmla="*/ 1474 h 1495"/>
                <a:gd name="T76" fmla="*/ 1144 w 1753"/>
                <a:gd name="T77" fmla="*/ 1329 h 1495"/>
                <a:gd name="T78" fmla="*/ 1067 w 1753"/>
                <a:gd name="T79" fmla="*/ 1243 h 1495"/>
                <a:gd name="T80" fmla="*/ 855 w 1753"/>
                <a:gd name="T81" fmla="*/ 1009 h 1495"/>
                <a:gd name="T82" fmla="*/ 824 w 1753"/>
                <a:gd name="T83" fmla="*/ 900 h 1495"/>
                <a:gd name="T84" fmla="*/ 691 w 1753"/>
                <a:gd name="T85" fmla="*/ 579 h 1495"/>
                <a:gd name="T86" fmla="*/ 775 w 1753"/>
                <a:gd name="T87" fmla="*/ 648 h 1495"/>
                <a:gd name="T88" fmla="*/ 862 w 1753"/>
                <a:gd name="T89" fmla="*/ 674 h 1495"/>
                <a:gd name="T90" fmla="*/ 934 w 1753"/>
                <a:gd name="T91" fmla="*/ 590 h 1495"/>
                <a:gd name="T92" fmla="*/ 1164 w 1753"/>
                <a:gd name="T93" fmla="*/ 591 h 1495"/>
                <a:gd name="T94" fmla="*/ 1368 w 1753"/>
                <a:gd name="T95" fmla="*/ 594 h 1495"/>
                <a:gd name="T96" fmla="*/ 1572 w 1753"/>
                <a:gd name="T97" fmla="*/ 714 h 1495"/>
                <a:gd name="T98" fmla="*/ 1682 w 1753"/>
                <a:gd name="T99" fmla="*/ 690 h 1495"/>
                <a:gd name="T100" fmla="*/ 1753 w 1753"/>
                <a:gd name="T101" fmla="*/ 560 h 1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53" h="1495">
                  <a:moveTo>
                    <a:pt x="1743" y="524"/>
                  </a:moveTo>
                  <a:lnTo>
                    <a:pt x="1700" y="524"/>
                  </a:lnTo>
                  <a:lnTo>
                    <a:pt x="1643" y="511"/>
                  </a:lnTo>
                  <a:lnTo>
                    <a:pt x="1653" y="428"/>
                  </a:lnTo>
                  <a:lnTo>
                    <a:pt x="1616" y="399"/>
                  </a:lnTo>
                  <a:lnTo>
                    <a:pt x="1608" y="276"/>
                  </a:lnTo>
                  <a:lnTo>
                    <a:pt x="1468" y="287"/>
                  </a:lnTo>
                  <a:lnTo>
                    <a:pt x="1299" y="312"/>
                  </a:lnTo>
                  <a:lnTo>
                    <a:pt x="1120" y="137"/>
                  </a:lnTo>
                  <a:lnTo>
                    <a:pt x="1049" y="62"/>
                  </a:lnTo>
                  <a:lnTo>
                    <a:pt x="962" y="32"/>
                  </a:lnTo>
                  <a:lnTo>
                    <a:pt x="897" y="0"/>
                  </a:lnTo>
                  <a:lnTo>
                    <a:pt x="833" y="8"/>
                  </a:lnTo>
                  <a:lnTo>
                    <a:pt x="807" y="78"/>
                  </a:lnTo>
                  <a:lnTo>
                    <a:pt x="745" y="66"/>
                  </a:lnTo>
                  <a:lnTo>
                    <a:pt x="719" y="137"/>
                  </a:lnTo>
                  <a:lnTo>
                    <a:pt x="621" y="155"/>
                  </a:lnTo>
                  <a:lnTo>
                    <a:pt x="662" y="265"/>
                  </a:lnTo>
                  <a:lnTo>
                    <a:pt x="610" y="336"/>
                  </a:lnTo>
                  <a:lnTo>
                    <a:pt x="556" y="355"/>
                  </a:lnTo>
                  <a:lnTo>
                    <a:pt x="553" y="425"/>
                  </a:lnTo>
                  <a:lnTo>
                    <a:pt x="571" y="461"/>
                  </a:lnTo>
                  <a:lnTo>
                    <a:pt x="549" y="483"/>
                  </a:lnTo>
                  <a:lnTo>
                    <a:pt x="495" y="466"/>
                  </a:lnTo>
                  <a:lnTo>
                    <a:pt x="397" y="462"/>
                  </a:lnTo>
                  <a:lnTo>
                    <a:pt x="330" y="414"/>
                  </a:lnTo>
                  <a:lnTo>
                    <a:pt x="296" y="472"/>
                  </a:lnTo>
                  <a:lnTo>
                    <a:pt x="144" y="482"/>
                  </a:lnTo>
                  <a:lnTo>
                    <a:pt x="95" y="461"/>
                  </a:lnTo>
                  <a:lnTo>
                    <a:pt x="39" y="452"/>
                  </a:lnTo>
                  <a:lnTo>
                    <a:pt x="0" y="472"/>
                  </a:lnTo>
                  <a:lnTo>
                    <a:pt x="0" y="506"/>
                  </a:lnTo>
                  <a:lnTo>
                    <a:pt x="34" y="559"/>
                  </a:lnTo>
                  <a:lnTo>
                    <a:pt x="25" y="618"/>
                  </a:lnTo>
                  <a:lnTo>
                    <a:pt x="42" y="658"/>
                  </a:lnTo>
                  <a:lnTo>
                    <a:pt x="78" y="685"/>
                  </a:lnTo>
                  <a:lnTo>
                    <a:pt x="90" y="747"/>
                  </a:lnTo>
                  <a:lnTo>
                    <a:pt x="133" y="773"/>
                  </a:lnTo>
                  <a:lnTo>
                    <a:pt x="136" y="757"/>
                  </a:lnTo>
                  <a:lnTo>
                    <a:pt x="155" y="711"/>
                  </a:lnTo>
                  <a:lnTo>
                    <a:pt x="165" y="681"/>
                  </a:lnTo>
                  <a:lnTo>
                    <a:pt x="172" y="697"/>
                  </a:lnTo>
                  <a:lnTo>
                    <a:pt x="202" y="657"/>
                  </a:lnTo>
                  <a:lnTo>
                    <a:pt x="194" y="617"/>
                  </a:lnTo>
                  <a:lnTo>
                    <a:pt x="211" y="540"/>
                  </a:lnTo>
                  <a:lnTo>
                    <a:pt x="257" y="530"/>
                  </a:lnTo>
                  <a:lnTo>
                    <a:pt x="283" y="560"/>
                  </a:lnTo>
                  <a:lnTo>
                    <a:pt x="335" y="579"/>
                  </a:lnTo>
                  <a:lnTo>
                    <a:pt x="408" y="672"/>
                  </a:lnTo>
                  <a:lnTo>
                    <a:pt x="432" y="727"/>
                  </a:lnTo>
                  <a:lnTo>
                    <a:pt x="446" y="828"/>
                  </a:lnTo>
                  <a:lnTo>
                    <a:pt x="467" y="870"/>
                  </a:lnTo>
                  <a:lnTo>
                    <a:pt x="504" y="917"/>
                  </a:lnTo>
                  <a:lnTo>
                    <a:pt x="571" y="976"/>
                  </a:lnTo>
                  <a:lnTo>
                    <a:pt x="601" y="981"/>
                  </a:lnTo>
                  <a:lnTo>
                    <a:pt x="594" y="1012"/>
                  </a:lnTo>
                  <a:lnTo>
                    <a:pt x="561" y="979"/>
                  </a:lnTo>
                  <a:lnTo>
                    <a:pt x="511" y="952"/>
                  </a:lnTo>
                  <a:lnTo>
                    <a:pt x="511" y="966"/>
                  </a:lnTo>
                  <a:lnTo>
                    <a:pt x="531" y="989"/>
                  </a:lnTo>
                  <a:lnTo>
                    <a:pt x="511" y="993"/>
                  </a:lnTo>
                  <a:lnTo>
                    <a:pt x="481" y="989"/>
                  </a:lnTo>
                  <a:lnTo>
                    <a:pt x="482" y="1003"/>
                  </a:lnTo>
                  <a:lnTo>
                    <a:pt x="620" y="1178"/>
                  </a:lnTo>
                  <a:lnTo>
                    <a:pt x="707" y="1243"/>
                  </a:lnTo>
                  <a:lnTo>
                    <a:pt x="700" y="1266"/>
                  </a:lnTo>
                  <a:lnTo>
                    <a:pt x="736" y="1320"/>
                  </a:lnTo>
                  <a:lnTo>
                    <a:pt x="818" y="1323"/>
                  </a:lnTo>
                  <a:lnTo>
                    <a:pt x="861" y="1303"/>
                  </a:lnTo>
                  <a:lnTo>
                    <a:pt x="943" y="1316"/>
                  </a:lnTo>
                  <a:lnTo>
                    <a:pt x="1012" y="1365"/>
                  </a:lnTo>
                  <a:lnTo>
                    <a:pt x="1034" y="1410"/>
                  </a:lnTo>
                  <a:lnTo>
                    <a:pt x="1147" y="1489"/>
                  </a:lnTo>
                  <a:lnTo>
                    <a:pt x="1187" y="1495"/>
                  </a:lnTo>
                  <a:lnTo>
                    <a:pt x="1232" y="1488"/>
                  </a:lnTo>
                  <a:lnTo>
                    <a:pt x="1245" y="1474"/>
                  </a:lnTo>
                  <a:lnTo>
                    <a:pt x="1242" y="1414"/>
                  </a:lnTo>
                  <a:lnTo>
                    <a:pt x="1144" y="1329"/>
                  </a:lnTo>
                  <a:lnTo>
                    <a:pt x="1120" y="1279"/>
                  </a:lnTo>
                  <a:lnTo>
                    <a:pt x="1067" y="1243"/>
                  </a:lnTo>
                  <a:lnTo>
                    <a:pt x="1015" y="1147"/>
                  </a:lnTo>
                  <a:lnTo>
                    <a:pt x="855" y="1009"/>
                  </a:lnTo>
                  <a:lnTo>
                    <a:pt x="857" y="907"/>
                  </a:lnTo>
                  <a:lnTo>
                    <a:pt x="824" y="900"/>
                  </a:lnTo>
                  <a:lnTo>
                    <a:pt x="686" y="719"/>
                  </a:lnTo>
                  <a:lnTo>
                    <a:pt x="691" y="579"/>
                  </a:lnTo>
                  <a:lnTo>
                    <a:pt x="740" y="569"/>
                  </a:lnTo>
                  <a:lnTo>
                    <a:pt x="775" y="648"/>
                  </a:lnTo>
                  <a:lnTo>
                    <a:pt x="798" y="672"/>
                  </a:lnTo>
                  <a:lnTo>
                    <a:pt x="862" y="674"/>
                  </a:lnTo>
                  <a:lnTo>
                    <a:pt x="891" y="614"/>
                  </a:lnTo>
                  <a:lnTo>
                    <a:pt x="934" y="590"/>
                  </a:lnTo>
                  <a:lnTo>
                    <a:pt x="1031" y="589"/>
                  </a:lnTo>
                  <a:lnTo>
                    <a:pt x="1164" y="591"/>
                  </a:lnTo>
                  <a:lnTo>
                    <a:pt x="1222" y="637"/>
                  </a:lnTo>
                  <a:lnTo>
                    <a:pt x="1368" y="594"/>
                  </a:lnTo>
                  <a:lnTo>
                    <a:pt x="1538" y="665"/>
                  </a:lnTo>
                  <a:lnTo>
                    <a:pt x="1572" y="714"/>
                  </a:lnTo>
                  <a:lnTo>
                    <a:pt x="1622" y="753"/>
                  </a:lnTo>
                  <a:lnTo>
                    <a:pt x="1682" y="690"/>
                  </a:lnTo>
                  <a:lnTo>
                    <a:pt x="1684" y="600"/>
                  </a:lnTo>
                  <a:lnTo>
                    <a:pt x="1753" y="560"/>
                  </a:lnTo>
                  <a:lnTo>
                    <a:pt x="1743" y="524"/>
                  </a:lnTo>
                  <a:close/>
                </a:path>
              </a:pathLst>
            </a:custGeom>
            <a:solidFill>
              <a:schemeClr val="bg1">
                <a:lumMod val="85000"/>
              </a:schemeClr>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124" name="Freeform 281"/>
            <p:cNvSpPr>
              <a:spLocks/>
            </p:cNvSpPr>
            <p:nvPr/>
          </p:nvSpPr>
          <p:spPr bwMode="auto">
            <a:xfrm>
              <a:off x="8037639" y="5102197"/>
              <a:ext cx="103073" cy="51110"/>
            </a:xfrm>
            <a:custGeom>
              <a:avLst/>
              <a:gdLst>
                <a:gd name="T0" fmla="*/ 458 w 483"/>
                <a:gd name="T1" fmla="*/ 172 h 282"/>
                <a:gd name="T2" fmla="*/ 411 w 483"/>
                <a:gd name="T3" fmla="*/ 98 h 282"/>
                <a:gd name="T4" fmla="*/ 331 w 483"/>
                <a:gd name="T5" fmla="*/ 79 h 282"/>
                <a:gd name="T6" fmla="*/ 277 w 483"/>
                <a:gd name="T7" fmla="*/ 0 h 282"/>
                <a:gd name="T8" fmla="*/ 230 w 483"/>
                <a:gd name="T9" fmla="*/ 5 h 282"/>
                <a:gd name="T10" fmla="*/ 192 w 483"/>
                <a:gd name="T11" fmla="*/ 30 h 282"/>
                <a:gd name="T12" fmla="*/ 199 w 483"/>
                <a:gd name="T13" fmla="*/ 60 h 282"/>
                <a:gd name="T14" fmla="*/ 183 w 483"/>
                <a:gd name="T15" fmla="*/ 48 h 282"/>
                <a:gd name="T16" fmla="*/ 125 w 483"/>
                <a:gd name="T17" fmla="*/ 35 h 282"/>
                <a:gd name="T18" fmla="*/ 85 w 483"/>
                <a:gd name="T19" fmla="*/ 22 h 282"/>
                <a:gd name="T20" fmla="*/ 0 w 483"/>
                <a:gd name="T21" fmla="*/ 11 h 282"/>
                <a:gd name="T22" fmla="*/ 25 w 483"/>
                <a:gd name="T23" fmla="*/ 47 h 282"/>
                <a:gd name="T24" fmla="*/ 83 w 483"/>
                <a:gd name="T25" fmla="*/ 61 h 282"/>
                <a:gd name="T26" fmla="*/ 121 w 483"/>
                <a:gd name="T27" fmla="*/ 68 h 282"/>
                <a:gd name="T28" fmla="*/ 194 w 483"/>
                <a:gd name="T29" fmla="*/ 103 h 282"/>
                <a:gd name="T30" fmla="*/ 242 w 483"/>
                <a:gd name="T31" fmla="*/ 136 h 282"/>
                <a:gd name="T32" fmla="*/ 225 w 483"/>
                <a:gd name="T33" fmla="*/ 96 h 282"/>
                <a:gd name="T34" fmla="*/ 270 w 483"/>
                <a:gd name="T35" fmla="*/ 118 h 282"/>
                <a:gd name="T36" fmla="*/ 313 w 483"/>
                <a:gd name="T37" fmla="*/ 168 h 282"/>
                <a:gd name="T38" fmla="*/ 398 w 483"/>
                <a:gd name="T39" fmla="*/ 219 h 282"/>
                <a:gd name="T40" fmla="*/ 398 w 483"/>
                <a:gd name="T41" fmla="*/ 219 h 282"/>
                <a:gd name="T42" fmla="*/ 405 w 483"/>
                <a:gd name="T43" fmla="*/ 224 h 282"/>
                <a:gd name="T44" fmla="*/ 413 w 483"/>
                <a:gd name="T45" fmla="*/ 231 h 282"/>
                <a:gd name="T46" fmla="*/ 420 w 483"/>
                <a:gd name="T47" fmla="*/ 241 h 282"/>
                <a:gd name="T48" fmla="*/ 420 w 483"/>
                <a:gd name="T49" fmla="*/ 241 h 282"/>
                <a:gd name="T50" fmla="*/ 431 w 483"/>
                <a:gd name="T51" fmla="*/ 251 h 282"/>
                <a:gd name="T52" fmla="*/ 446 w 483"/>
                <a:gd name="T53" fmla="*/ 263 h 282"/>
                <a:gd name="T54" fmla="*/ 463 w 483"/>
                <a:gd name="T55" fmla="*/ 275 h 282"/>
                <a:gd name="T56" fmla="*/ 483 w 483"/>
                <a:gd name="T57" fmla="*/ 282 h 282"/>
                <a:gd name="T58" fmla="*/ 475 w 483"/>
                <a:gd name="T59" fmla="*/ 249 h 282"/>
                <a:gd name="T60" fmla="*/ 458 w 483"/>
                <a:gd name="T61" fmla="*/ 17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83" h="282">
                  <a:moveTo>
                    <a:pt x="458" y="172"/>
                  </a:moveTo>
                  <a:lnTo>
                    <a:pt x="411" y="98"/>
                  </a:lnTo>
                  <a:lnTo>
                    <a:pt x="331" y="79"/>
                  </a:lnTo>
                  <a:lnTo>
                    <a:pt x="277" y="0"/>
                  </a:lnTo>
                  <a:lnTo>
                    <a:pt x="230" y="5"/>
                  </a:lnTo>
                  <a:lnTo>
                    <a:pt x="192" y="30"/>
                  </a:lnTo>
                  <a:lnTo>
                    <a:pt x="199" y="60"/>
                  </a:lnTo>
                  <a:lnTo>
                    <a:pt x="183" y="48"/>
                  </a:lnTo>
                  <a:lnTo>
                    <a:pt x="125" y="35"/>
                  </a:lnTo>
                  <a:lnTo>
                    <a:pt x="85" y="22"/>
                  </a:lnTo>
                  <a:lnTo>
                    <a:pt x="0" y="11"/>
                  </a:lnTo>
                  <a:lnTo>
                    <a:pt x="25" y="47"/>
                  </a:lnTo>
                  <a:lnTo>
                    <a:pt x="83" y="61"/>
                  </a:lnTo>
                  <a:lnTo>
                    <a:pt x="121" y="68"/>
                  </a:lnTo>
                  <a:lnTo>
                    <a:pt x="194" y="103"/>
                  </a:lnTo>
                  <a:lnTo>
                    <a:pt x="242" y="136"/>
                  </a:lnTo>
                  <a:lnTo>
                    <a:pt x="225" y="96"/>
                  </a:lnTo>
                  <a:lnTo>
                    <a:pt x="270" y="118"/>
                  </a:lnTo>
                  <a:lnTo>
                    <a:pt x="313" y="168"/>
                  </a:lnTo>
                  <a:lnTo>
                    <a:pt x="398" y="219"/>
                  </a:lnTo>
                  <a:lnTo>
                    <a:pt x="398" y="219"/>
                  </a:lnTo>
                  <a:lnTo>
                    <a:pt x="405" y="224"/>
                  </a:lnTo>
                  <a:lnTo>
                    <a:pt x="413" y="231"/>
                  </a:lnTo>
                  <a:lnTo>
                    <a:pt x="420" y="241"/>
                  </a:lnTo>
                  <a:lnTo>
                    <a:pt x="420" y="241"/>
                  </a:lnTo>
                  <a:lnTo>
                    <a:pt x="431" y="251"/>
                  </a:lnTo>
                  <a:lnTo>
                    <a:pt x="446" y="263"/>
                  </a:lnTo>
                  <a:lnTo>
                    <a:pt x="463" y="275"/>
                  </a:lnTo>
                  <a:lnTo>
                    <a:pt x="483" y="282"/>
                  </a:lnTo>
                  <a:lnTo>
                    <a:pt x="475" y="249"/>
                  </a:lnTo>
                  <a:lnTo>
                    <a:pt x="458" y="172"/>
                  </a:lnTo>
                  <a:close/>
                </a:path>
              </a:pathLst>
            </a:custGeom>
            <a:solidFill>
              <a:schemeClr val="bg1">
                <a:lumMod val="85000"/>
              </a:schemeClr>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102" name="Freeform 282"/>
            <p:cNvSpPr>
              <a:spLocks/>
            </p:cNvSpPr>
            <p:nvPr/>
          </p:nvSpPr>
          <p:spPr bwMode="auto">
            <a:xfrm>
              <a:off x="7247062" y="4266169"/>
              <a:ext cx="14876" cy="23730"/>
            </a:xfrm>
            <a:custGeom>
              <a:avLst/>
              <a:gdLst>
                <a:gd name="T0" fmla="*/ 50 w 66"/>
                <a:gd name="T1" fmla="*/ 130 h 130"/>
                <a:gd name="T2" fmla="*/ 0 w 66"/>
                <a:gd name="T3" fmla="*/ 130 h 130"/>
                <a:gd name="T4" fmla="*/ 5 w 66"/>
                <a:gd name="T5" fmla="*/ 51 h 130"/>
                <a:gd name="T6" fmla="*/ 35 w 66"/>
                <a:gd name="T7" fmla="*/ 11 h 130"/>
                <a:gd name="T8" fmla="*/ 62 w 66"/>
                <a:gd name="T9" fmla="*/ 0 h 130"/>
                <a:gd name="T10" fmla="*/ 66 w 66"/>
                <a:gd name="T11" fmla="*/ 37 h 130"/>
                <a:gd name="T12" fmla="*/ 56 w 66"/>
                <a:gd name="T13" fmla="*/ 70 h 130"/>
                <a:gd name="T14" fmla="*/ 50 w 66"/>
                <a:gd name="T15" fmla="*/ 130 h 1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130">
                  <a:moveTo>
                    <a:pt x="50" y="130"/>
                  </a:moveTo>
                  <a:lnTo>
                    <a:pt x="0" y="130"/>
                  </a:lnTo>
                  <a:lnTo>
                    <a:pt x="5" y="51"/>
                  </a:lnTo>
                  <a:lnTo>
                    <a:pt x="35" y="11"/>
                  </a:lnTo>
                  <a:lnTo>
                    <a:pt x="62" y="0"/>
                  </a:lnTo>
                  <a:lnTo>
                    <a:pt x="66" y="37"/>
                  </a:lnTo>
                  <a:lnTo>
                    <a:pt x="56" y="70"/>
                  </a:lnTo>
                  <a:lnTo>
                    <a:pt x="50" y="130"/>
                  </a:lnTo>
                  <a:close/>
                </a:path>
              </a:pathLst>
            </a:custGeom>
            <a:solidFill>
              <a:schemeClr val="bg2"/>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103" name="Freeform 283"/>
            <p:cNvSpPr>
              <a:spLocks/>
            </p:cNvSpPr>
            <p:nvPr/>
          </p:nvSpPr>
          <p:spPr bwMode="auto">
            <a:xfrm>
              <a:off x="7263001" y="4251566"/>
              <a:ext cx="23377" cy="17341"/>
            </a:xfrm>
            <a:custGeom>
              <a:avLst/>
              <a:gdLst>
                <a:gd name="T0" fmla="*/ 30 w 110"/>
                <a:gd name="T1" fmla="*/ 67 h 94"/>
                <a:gd name="T2" fmla="*/ 54 w 110"/>
                <a:gd name="T3" fmla="*/ 40 h 94"/>
                <a:gd name="T4" fmla="*/ 110 w 110"/>
                <a:gd name="T5" fmla="*/ 7 h 94"/>
                <a:gd name="T6" fmla="*/ 94 w 110"/>
                <a:gd name="T7" fmla="*/ 0 h 94"/>
                <a:gd name="T8" fmla="*/ 30 w 110"/>
                <a:gd name="T9" fmla="*/ 33 h 94"/>
                <a:gd name="T10" fmla="*/ 0 w 110"/>
                <a:gd name="T11" fmla="*/ 63 h 94"/>
                <a:gd name="T12" fmla="*/ 11 w 110"/>
                <a:gd name="T13" fmla="*/ 94 h 94"/>
                <a:gd name="T14" fmla="*/ 30 w 110"/>
                <a:gd name="T15" fmla="*/ 67 h 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 h="94">
                  <a:moveTo>
                    <a:pt x="30" y="67"/>
                  </a:moveTo>
                  <a:lnTo>
                    <a:pt x="54" y="40"/>
                  </a:lnTo>
                  <a:lnTo>
                    <a:pt x="110" y="7"/>
                  </a:lnTo>
                  <a:lnTo>
                    <a:pt x="94" y="0"/>
                  </a:lnTo>
                  <a:lnTo>
                    <a:pt x="30" y="33"/>
                  </a:lnTo>
                  <a:lnTo>
                    <a:pt x="0" y="63"/>
                  </a:lnTo>
                  <a:lnTo>
                    <a:pt x="11" y="94"/>
                  </a:lnTo>
                  <a:lnTo>
                    <a:pt x="30" y="67"/>
                  </a:lnTo>
                  <a:close/>
                </a:path>
              </a:pathLst>
            </a:custGeom>
            <a:solidFill>
              <a:schemeClr val="bg2"/>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104" name="Freeform 284"/>
            <p:cNvSpPr>
              <a:spLocks/>
            </p:cNvSpPr>
            <p:nvPr/>
          </p:nvSpPr>
          <p:spPr bwMode="auto">
            <a:xfrm>
              <a:off x="7286378" y="4242438"/>
              <a:ext cx="29752" cy="9127"/>
            </a:xfrm>
            <a:custGeom>
              <a:avLst/>
              <a:gdLst>
                <a:gd name="T0" fmla="*/ 53 w 140"/>
                <a:gd name="T1" fmla="*/ 46 h 51"/>
                <a:gd name="T2" fmla="*/ 73 w 140"/>
                <a:gd name="T3" fmla="*/ 30 h 51"/>
                <a:gd name="T4" fmla="*/ 113 w 140"/>
                <a:gd name="T5" fmla="*/ 16 h 51"/>
                <a:gd name="T6" fmla="*/ 140 w 140"/>
                <a:gd name="T7" fmla="*/ 13 h 51"/>
                <a:gd name="T8" fmla="*/ 137 w 140"/>
                <a:gd name="T9" fmla="*/ 0 h 51"/>
                <a:gd name="T10" fmla="*/ 90 w 140"/>
                <a:gd name="T11" fmla="*/ 6 h 51"/>
                <a:gd name="T12" fmla="*/ 0 w 140"/>
                <a:gd name="T13" fmla="*/ 28 h 51"/>
                <a:gd name="T14" fmla="*/ 21 w 140"/>
                <a:gd name="T15" fmla="*/ 51 h 51"/>
                <a:gd name="T16" fmla="*/ 53 w 140"/>
                <a:gd name="T17" fmla="*/ 46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0" h="51">
                  <a:moveTo>
                    <a:pt x="53" y="46"/>
                  </a:moveTo>
                  <a:lnTo>
                    <a:pt x="73" y="30"/>
                  </a:lnTo>
                  <a:lnTo>
                    <a:pt x="113" y="16"/>
                  </a:lnTo>
                  <a:lnTo>
                    <a:pt x="140" y="13"/>
                  </a:lnTo>
                  <a:lnTo>
                    <a:pt x="137" y="0"/>
                  </a:lnTo>
                  <a:lnTo>
                    <a:pt x="90" y="6"/>
                  </a:lnTo>
                  <a:lnTo>
                    <a:pt x="0" y="28"/>
                  </a:lnTo>
                  <a:lnTo>
                    <a:pt x="21" y="51"/>
                  </a:lnTo>
                  <a:lnTo>
                    <a:pt x="53" y="46"/>
                  </a:lnTo>
                  <a:close/>
                </a:path>
              </a:pathLst>
            </a:custGeom>
            <a:solidFill>
              <a:schemeClr val="bg2"/>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105" name="Freeform 285"/>
            <p:cNvSpPr>
              <a:spLocks/>
            </p:cNvSpPr>
            <p:nvPr/>
          </p:nvSpPr>
          <p:spPr bwMode="auto">
            <a:xfrm>
              <a:off x="7320381" y="4240613"/>
              <a:ext cx="28691" cy="5476"/>
            </a:xfrm>
            <a:custGeom>
              <a:avLst/>
              <a:gdLst>
                <a:gd name="T0" fmla="*/ 83 w 136"/>
                <a:gd name="T1" fmla="*/ 33 h 33"/>
                <a:gd name="T2" fmla="*/ 136 w 136"/>
                <a:gd name="T3" fmla="*/ 0 h 33"/>
                <a:gd name="T4" fmla="*/ 109 w 136"/>
                <a:gd name="T5" fmla="*/ 6 h 33"/>
                <a:gd name="T6" fmla="*/ 67 w 136"/>
                <a:gd name="T7" fmla="*/ 10 h 33"/>
                <a:gd name="T8" fmla="*/ 17 w 136"/>
                <a:gd name="T9" fmla="*/ 11 h 33"/>
                <a:gd name="T10" fmla="*/ 0 w 136"/>
                <a:gd name="T11" fmla="*/ 31 h 33"/>
                <a:gd name="T12" fmla="*/ 40 w 136"/>
                <a:gd name="T13" fmla="*/ 27 h 33"/>
                <a:gd name="T14" fmla="*/ 83 w 136"/>
                <a:gd name="T15" fmla="*/ 33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6" h="33">
                  <a:moveTo>
                    <a:pt x="83" y="33"/>
                  </a:moveTo>
                  <a:lnTo>
                    <a:pt x="136" y="0"/>
                  </a:lnTo>
                  <a:lnTo>
                    <a:pt x="109" y="6"/>
                  </a:lnTo>
                  <a:lnTo>
                    <a:pt x="67" y="10"/>
                  </a:lnTo>
                  <a:lnTo>
                    <a:pt x="17" y="11"/>
                  </a:lnTo>
                  <a:lnTo>
                    <a:pt x="0" y="31"/>
                  </a:lnTo>
                  <a:lnTo>
                    <a:pt x="40" y="27"/>
                  </a:lnTo>
                  <a:lnTo>
                    <a:pt x="83" y="33"/>
                  </a:lnTo>
                  <a:close/>
                </a:path>
              </a:pathLst>
            </a:custGeom>
            <a:solidFill>
              <a:schemeClr val="bg2"/>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106" name="Freeform 286"/>
            <p:cNvSpPr>
              <a:spLocks/>
            </p:cNvSpPr>
            <p:nvPr/>
          </p:nvSpPr>
          <p:spPr bwMode="auto">
            <a:xfrm>
              <a:off x="7352259" y="4236963"/>
              <a:ext cx="15939" cy="7302"/>
            </a:xfrm>
            <a:custGeom>
              <a:avLst/>
              <a:gdLst>
                <a:gd name="T0" fmla="*/ 74 w 74"/>
                <a:gd name="T1" fmla="*/ 0 h 38"/>
                <a:gd name="T2" fmla="*/ 17 w 74"/>
                <a:gd name="T3" fmla="*/ 8 h 38"/>
                <a:gd name="T4" fmla="*/ 0 w 74"/>
                <a:gd name="T5" fmla="*/ 38 h 38"/>
                <a:gd name="T6" fmla="*/ 44 w 74"/>
                <a:gd name="T7" fmla="*/ 16 h 38"/>
                <a:gd name="T8" fmla="*/ 74 w 74"/>
                <a:gd name="T9" fmla="*/ 0 h 38"/>
              </a:gdLst>
              <a:ahLst/>
              <a:cxnLst>
                <a:cxn ang="0">
                  <a:pos x="T0" y="T1"/>
                </a:cxn>
                <a:cxn ang="0">
                  <a:pos x="T2" y="T3"/>
                </a:cxn>
                <a:cxn ang="0">
                  <a:pos x="T4" y="T5"/>
                </a:cxn>
                <a:cxn ang="0">
                  <a:pos x="T6" y="T7"/>
                </a:cxn>
                <a:cxn ang="0">
                  <a:pos x="T8" y="T9"/>
                </a:cxn>
              </a:cxnLst>
              <a:rect l="0" t="0" r="r" b="b"/>
              <a:pathLst>
                <a:path w="74" h="38">
                  <a:moveTo>
                    <a:pt x="74" y="0"/>
                  </a:moveTo>
                  <a:lnTo>
                    <a:pt x="17" y="8"/>
                  </a:lnTo>
                  <a:lnTo>
                    <a:pt x="0" y="38"/>
                  </a:lnTo>
                  <a:lnTo>
                    <a:pt x="44" y="16"/>
                  </a:lnTo>
                  <a:lnTo>
                    <a:pt x="74" y="0"/>
                  </a:lnTo>
                  <a:close/>
                </a:path>
              </a:pathLst>
            </a:custGeom>
            <a:solidFill>
              <a:schemeClr val="bg2"/>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107" name="Freeform 287"/>
            <p:cNvSpPr>
              <a:spLocks/>
            </p:cNvSpPr>
            <p:nvPr/>
          </p:nvSpPr>
          <p:spPr bwMode="auto">
            <a:xfrm>
              <a:off x="7156741" y="4248827"/>
              <a:ext cx="255024" cy="234563"/>
            </a:xfrm>
            <a:custGeom>
              <a:avLst/>
              <a:gdLst>
                <a:gd name="T0" fmla="*/ 1175 w 1201"/>
                <a:gd name="T1" fmla="*/ 108 h 1285"/>
                <a:gd name="T2" fmla="*/ 1128 w 1201"/>
                <a:gd name="T3" fmla="*/ 68 h 1285"/>
                <a:gd name="T4" fmla="*/ 1016 w 1201"/>
                <a:gd name="T5" fmla="*/ 0 h 1285"/>
                <a:gd name="T6" fmla="*/ 850 w 1201"/>
                <a:gd name="T7" fmla="*/ 37 h 1285"/>
                <a:gd name="T8" fmla="*/ 645 w 1201"/>
                <a:gd name="T9" fmla="*/ 195 h 1285"/>
                <a:gd name="T10" fmla="*/ 643 w 1201"/>
                <a:gd name="T11" fmla="*/ 291 h 1285"/>
                <a:gd name="T12" fmla="*/ 690 w 1201"/>
                <a:gd name="T13" fmla="*/ 310 h 1285"/>
                <a:gd name="T14" fmla="*/ 681 w 1201"/>
                <a:gd name="T15" fmla="*/ 421 h 1285"/>
                <a:gd name="T16" fmla="*/ 718 w 1201"/>
                <a:gd name="T17" fmla="*/ 426 h 1285"/>
                <a:gd name="T18" fmla="*/ 651 w 1201"/>
                <a:gd name="T19" fmla="*/ 451 h 1285"/>
                <a:gd name="T20" fmla="*/ 600 w 1201"/>
                <a:gd name="T21" fmla="*/ 514 h 1285"/>
                <a:gd name="T22" fmla="*/ 682 w 1201"/>
                <a:gd name="T23" fmla="*/ 523 h 1285"/>
                <a:gd name="T24" fmla="*/ 632 w 1201"/>
                <a:gd name="T25" fmla="*/ 540 h 1285"/>
                <a:gd name="T26" fmla="*/ 564 w 1201"/>
                <a:gd name="T27" fmla="*/ 449 h 1285"/>
                <a:gd name="T28" fmla="*/ 594 w 1201"/>
                <a:gd name="T29" fmla="*/ 375 h 1285"/>
                <a:gd name="T30" fmla="*/ 553 w 1201"/>
                <a:gd name="T31" fmla="*/ 283 h 1285"/>
                <a:gd name="T32" fmla="*/ 483 w 1201"/>
                <a:gd name="T33" fmla="*/ 266 h 1285"/>
                <a:gd name="T34" fmla="*/ 429 w 1201"/>
                <a:gd name="T35" fmla="*/ 284 h 1285"/>
                <a:gd name="T36" fmla="*/ 395 w 1201"/>
                <a:gd name="T37" fmla="*/ 525 h 1285"/>
                <a:gd name="T38" fmla="*/ 311 w 1201"/>
                <a:gd name="T39" fmla="*/ 759 h 1285"/>
                <a:gd name="T40" fmla="*/ 263 w 1201"/>
                <a:gd name="T41" fmla="*/ 733 h 1285"/>
                <a:gd name="T42" fmla="*/ 311 w 1201"/>
                <a:gd name="T43" fmla="*/ 828 h 1285"/>
                <a:gd name="T44" fmla="*/ 395 w 1201"/>
                <a:gd name="T45" fmla="*/ 837 h 1285"/>
                <a:gd name="T46" fmla="*/ 468 w 1201"/>
                <a:gd name="T47" fmla="*/ 827 h 1285"/>
                <a:gd name="T48" fmla="*/ 431 w 1201"/>
                <a:gd name="T49" fmla="*/ 867 h 1285"/>
                <a:gd name="T50" fmla="*/ 311 w 1201"/>
                <a:gd name="T51" fmla="*/ 865 h 1285"/>
                <a:gd name="T52" fmla="*/ 229 w 1201"/>
                <a:gd name="T53" fmla="*/ 902 h 1285"/>
                <a:gd name="T54" fmla="*/ 269 w 1201"/>
                <a:gd name="T55" fmla="*/ 942 h 1285"/>
                <a:gd name="T56" fmla="*/ 202 w 1201"/>
                <a:gd name="T57" fmla="*/ 949 h 1285"/>
                <a:gd name="T58" fmla="*/ 283 w 1201"/>
                <a:gd name="T59" fmla="*/ 1021 h 1285"/>
                <a:gd name="T60" fmla="*/ 203 w 1201"/>
                <a:gd name="T61" fmla="*/ 999 h 1285"/>
                <a:gd name="T62" fmla="*/ 174 w 1201"/>
                <a:gd name="T63" fmla="*/ 945 h 1285"/>
                <a:gd name="T64" fmla="*/ 187 w 1201"/>
                <a:gd name="T65" fmla="*/ 921 h 1285"/>
                <a:gd name="T66" fmla="*/ 199 w 1201"/>
                <a:gd name="T67" fmla="*/ 902 h 1285"/>
                <a:gd name="T68" fmla="*/ 154 w 1201"/>
                <a:gd name="T69" fmla="*/ 860 h 1285"/>
                <a:gd name="T70" fmla="*/ 216 w 1201"/>
                <a:gd name="T71" fmla="*/ 871 h 1285"/>
                <a:gd name="T72" fmla="*/ 260 w 1201"/>
                <a:gd name="T73" fmla="*/ 882 h 1285"/>
                <a:gd name="T74" fmla="*/ 281 w 1201"/>
                <a:gd name="T75" fmla="*/ 808 h 1285"/>
                <a:gd name="T76" fmla="*/ 221 w 1201"/>
                <a:gd name="T77" fmla="*/ 796 h 1285"/>
                <a:gd name="T78" fmla="*/ 145 w 1201"/>
                <a:gd name="T79" fmla="*/ 873 h 1285"/>
                <a:gd name="T80" fmla="*/ 83 w 1201"/>
                <a:gd name="T81" fmla="*/ 927 h 1285"/>
                <a:gd name="T82" fmla="*/ 139 w 1201"/>
                <a:gd name="T83" fmla="*/ 980 h 1285"/>
                <a:gd name="T84" fmla="*/ 168 w 1201"/>
                <a:gd name="T85" fmla="*/ 1035 h 1285"/>
                <a:gd name="T86" fmla="*/ 129 w 1201"/>
                <a:gd name="T87" fmla="*/ 1009 h 1285"/>
                <a:gd name="T88" fmla="*/ 56 w 1201"/>
                <a:gd name="T89" fmla="*/ 1000 h 1285"/>
                <a:gd name="T90" fmla="*/ 224 w 1201"/>
                <a:gd name="T91" fmla="*/ 1125 h 1285"/>
                <a:gd name="T92" fmla="*/ 556 w 1201"/>
                <a:gd name="T93" fmla="*/ 1006 h 1285"/>
                <a:gd name="T94" fmla="*/ 750 w 1201"/>
                <a:gd name="T95" fmla="*/ 1047 h 1285"/>
                <a:gd name="T96" fmla="*/ 691 w 1201"/>
                <a:gd name="T97" fmla="*/ 1207 h 1285"/>
                <a:gd name="T98" fmla="*/ 865 w 1201"/>
                <a:gd name="T99" fmla="*/ 1272 h 1285"/>
                <a:gd name="T100" fmla="*/ 896 w 1201"/>
                <a:gd name="T101" fmla="*/ 1019 h 1285"/>
                <a:gd name="T102" fmla="*/ 993 w 1201"/>
                <a:gd name="T103" fmla="*/ 719 h 1285"/>
                <a:gd name="T104" fmla="*/ 1108 w 1201"/>
                <a:gd name="T105" fmla="*/ 463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01" h="1285">
                  <a:moveTo>
                    <a:pt x="1146" y="290"/>
                  </a:moveTo>
                  <a:lnTo>
                    <a:pt x="1201" y="113"/>
                  </a:lnTo>
                  <a:lnTo>
                    <a:pt x="1175" y="108"/>
                  </a:lnTo>
                  <a:lnTo>
                    <a:pt x="1161" y="84"/>
                  </a:lnTo>
                  <a:lnTo>
                    <a:pt x="1174" y="71"/>
                  </a:lnTo>
                  <a:lnTo>
                    <a:pt x="1128" y="68"/>
                  </a:lnTo>
                  <a:lnTo>
                    <a:pt x="1090" y="42"/>
                  </a:lnTo>
                  <a:lnTo>
                    <a:pt x="1060" y="8"/>
                  </a:lnTo>
                  <a:lnTo>
                    <a:pt x="1016" y="0"/>
                  </a:lnTo>
                  <a:lnTo>
                    <a:pt x="947" y="13"/>
                  </a:lnTo>
                  <a:lnTo>
                    <a:pt x="907" y="40"/>
                  </a:lnTo>
                  <a:lnTo>
                    <a:pt x="850" y="37"/>
                  </a:lnTo>
                  <a:lnTo>
                    <a:pt x="753" y="51"/>
                  </a:lnTo>
                  <a:lnTo>
                    <a:pt x="684" y="102"/>
                  </a:lnTo>
                  <a:lnTo>
                    <a:pt x="645" y="195"/>
                  </a:lnTo>
                  <a:lnTo>
                    <a:pt x="633" y="265"/>
                  </a:lnTo>
                  <a:lnTo>
                    <a:pt x="623" y="275"/>
                  </a:lnTo>
                  <a:lnTo>
                    <a:pt x="643" y="291"/>
                  </a:lnTo>
                  <a:lnTo>
                    <a:pt x="707" y="297"/>
                  </a:lnTo>
                  <a:lnTo>
                    <a:pt x="730" y="307"/>
                  </a:lnTo>
                  <a:lnTo>
                    <a:pt x="690" y="310"/>
                  </a:lnTo>
                  <a:lnTo>
                    <a:pt x="667" y="371"/>
                  </a:lnTo>
                  <a:lnTo>
                    <a:pt x="661" y="401"/>
                  </a:lnTo>
                  <a:lnTo>
                    <a:pt x="681" y="421"/>
                  </a:lnTo>
                  <a:lnTo>
                    <a:pt x="708" y="421"/>
                  </a:lnTo>
                  <a:lnTo>
                    <a:pt x="743" y="413"/>
                  </a:lnTo>
                  <a:lnTo>
                    <a:pt x="718" y="426"/>
                  </a:lnTo>
                  <a:lnTo>
                    <a:pt x="728" y="454"/>
                  </a:lnTo>
                  <a:lnTo>
                    <a:pt x="678" y="434"/>
                  </a:lnTo>
                  <a:lnTo>
                    <a:pt x="651" y="451"/>
                  </a:lnTo>
                  <a:lnTo>
                    <a:pt x="631" y="464"/>
                  </a:lnTo>
                  <a:lnTo>
                    <a:pt x="581" y="474"/>
                  </a:lnTo>
                  <a:lnTo>
                    <a:pt x="600" y="514"/>
                  </a:lnTo>
                  <a:lnTo>
                    <a:pt x="619" y="528"/>
                  </a:lnTo>
                  <a:lnTo>
                    <a:pt x="655" y="533"/>
                  </a:lnTo>
                  <a:lnTo>
                    <a:pt x="682" y="523"/>
                  </a:lnTo>
                  <a:lnTo>
                    <a:pt x="728" y="460"/>
                  </a:lnTo>
                  <a:lnTo>
                    <a:pt x="689" y="533"/>
                  </a:lnTo>
                  <a:lnTo>
                    <a:pt x="632" y="540"/>
                  </a:lnTo>
                  <a:lnTo>
                    <a:pt x="572" y="504"/>
                  </a:lnTo>
                  <a:lnTo>
                    <a:pt x="557" y="474"/>
                  </a:lnTo>
                  <a:lnTo>
                    <a:pt x="564" y="449"/>
                  </a:lnTo>
                  <a:lnTo>
                    <a:pt x="531" y="418"/>
                  </a:lnTo>
                  <a:lnTo>
                    <a:pt x="564" y="378"/>
                  </a:lnTo>
                  <a:lnTo>
                    <a:pt x="594" y="375"/>
                  </a:lnTo>
                  <a:lnTo>
                    <a:pt x="610" y="325"/>
                  </a:lnTo>
                  <a:lnTo>
                    <a:pt x="560" y="301"/>
                  </a:lnTo>
                  <a:lnTo>
                    <a:pt x="553" y="283"/>
                  </a:lnTo>
                  <a:lnTo>
                    <a:pt x="546" y="259"/>
                  </a:lnTo>
                  <a:lnTo>
                    <a:pt x="506" y="273"/>
                  </a:lnTo>
                  <a:lnTo>
                    <a:pt x="483" y="266"/>
                  </a:lnTo>
                  <a:lnTo>
                    <a:pt x="479" y="244"/>
                  </a:lnTo>
                  <a:lnTo>
                    <a:pt x="446" y="244"/>
                  </a:lnTo>
                  <a:lnTo>
                    <a:pt x="429" y="284"/>
                  </a:lnTo>
                  <a:lnTo>
                    <a:pt x="407" y="336"/>
                  </a:lnTo>
                  <a:lnTo>
                    <a:pt x="417" y="420"/>
                  </a:lnTo>
                  <a:lnTo>
                    <a:pt x="395" y="525"/>
                  </a:lnTo>
                  <a:lnTo>
                    <a:pt x="300" y="646"/>
                  </a:lnTo>
                  <a:lnTo>
                    <a:pt x="267" y="716"/>
                  </a:lnTo>
                  <a:lnTo>
                    <a:pt x="311" y="759"/>
                  </a:lnTo>
                  <a:lnTo>
                    <a:pt x="384" y="752"/>
                  </a:lnTo>
                  <a:lnTo>
                    <a:pt x="314" y="773"/>
                  </a:lnTo>
                  <a:lnTo>
                    <a:pt x="263" y="733"/>
                  </a:lnTo>
                  <a:lnTo>
                    <a:pt x="228" y="766"/>
                  </a:lnTo>
                  <a:lnTo>
                    <a:pt x="274" y="803"/>
                  </a:lnTo>
                  <a:lnTo>
                    <a:pt x="311" y="828"/>
                  </a:lnTo>
                  <a:lnTo>
                    <a:pt x="345" y="845"/>
                  </a:lnTo>
                  <a:lnTo>
                    <a:pt x="375" y="845"/>
                  </a:lnTo>
                  <a:lnTo>
                    <a:pt x="395" y="837"/>
                  </a:lnTo>
                  <a:lnTo>
                    <a:pt x="428" y="807"/>
                  </a:lnTo>
                  <a:lnTo>
                    <a:pt x="411" y="844"/>
                  </a:lnTo>
                  <a:lnTo>
                    <a:pt x="468" y="827"/>
                  </a:lnTo>
                  <a:lnTo>
                    <a:pt x="441" y="851"/>
                  </a:lnTo>
                  <a:lnTo>
                    <a:pt x="478" y="851"/>
                  </a:lnTo>
                  <a:lnTo>
                    <a:pt x="431" y="867"/>
                  </a:lnTo>
                  <a:lnTo>
                    <a:pt x="391" y="847"/>
                  </a:lnTo>
                  <a:lnTo>
                    <a:pt x="334" y="865"/>
                  </a:lnTo>
                  <a:lnTo>
                    <a:pt x="311" y="865"/>
                  </a:lnTo>
                  <a:lnTo>
                    <a:pt x="279" y="889"/>
                  </a:lnTo>
                  <a:lnTo>
                    <a:pt x="265" y="912"/>
                  </a:lnTo>
                  <a:lnTo>
                    <a:pt x="229" y="902"/>
                  </a:lnTo>
                  <a:lnTo>
                    <a:pt x="205" y="915"/>
                  </a:lnTo>
                  <a:lnTo>
                    <a:pt x="219" y="935"/>
                  </a:lnTo>
                  <a:lnTo>
                    <a:pt x="269" y="942"/>
                  </a:lnTo>
                  <a:lnTo>
                    <a:pt x="265" y="955"/>
                  </a:lnTo>
                  <a:lnTo>
                    <a:pt x="235" y="949"/>
                  </a:lnTo>
                  <a:lnTo>
                    <a:pt x="202" y="949"/>
                  </a:lnTo>
                  <a:lnTo>
                    <a:pt x="190" y="969"/>
                  </a:lnTo>
                  <a:lnTo>
                    <a:pt x="279" y="988"/>
                  </a:lnTo>
                  <a:lnTo>
                    <a:pt x="283" y="1021"/>
                  </a:lnTo>
                  <a:lnTo>
                    <a:pt x="273" y="1018"/>
                  </a:lnTo>
                  <a:lnTo>
                    <a:pt x="220" y="1002"/>
                  </a:lnTo>
                  <a:lnTo>
                    <a:pt x="203" y="999"/>
                  </a:lnTo>
                  <a:lnTo>
                    <a:pt x="193" y="1009"/>
                  </a:lnTo>
                  <a:lnTo>
                    <a:pt x="177" y="968"/>
                  </a:lnTo>
                  <a:lnTo>
                    <a:pt x="174" y="945"/>
                  </a:lnTo>
                  <a:lnTo>
                    <a:pt x="124" y="925"/>
                  </a:lnTo>
                  <a:lnTo>
                    <a:pt x="148" y="899"/>
                  </a:lnTo>
                  <a:lnTo>
                    <a:pt x="187" y="921"/>
                  </a:lnTo>
                  <a:lnTo>
                    <a:pt x="183" y="939"/>
                  </a:lnTo>
                  <a:lnTo>
                    <a:pt x="197" y="925"/>
                  </a:lnTo>
                  <a:lnTo>
                    <a:pt x="199" y="902"/>
                  </a:lnTo>
                  <a:lnTo>
                    <a:pt x="216" y="878"/>
                  </a:lnTo>
                  <a:lnTo>
                    <a:pt x="196" y="891"/>
                  </a:lnTo>
                  <a:lnTo>
                    <a:pt x="154" y="860"/>
                  </a:lnTo>
                  <a:lnTo>
                    <a:pt x="163" y="837"/>
                  </a:lnTo>
                  <a:lnTo>
                    <a:pt x="201" y="824"/>
                  </a:lnTo>
                  <a:lnTo>
                    <a:pt x="216" y="871"/>
                  </a:lnTo>
                  <a:lnTo>
                    <a:pt x="239" y="891"/>
                  </a:lnTo>
                  <a:lnTo>
                    <a:pt x="246" y="891"/>
                  </a:lnTo>
                  <a:lnTo>
                    <a:pt x="260" y="882"/>
                  </a:lnTo>
                  <a:lnTo>
                    <a:pt x="267" y="853"/>
                  </a:lnTo>
                  <a:lnTo>
                    <a:pt x="263" y="831"/>
                  </a:lnTo>
                  <a:lnTo>
                    <a:pt x="281" y="808"/>
                  </a:lnTo>
                  <a:lnTo>
                    <a:pt x="274" y="803"/>
                  </a:lnTo>
                  <a:lnTo>
                    <a:pt x="254" y="823"/>
                  </a:lnTo>
                  <a:lnTo>
                    <a:pt x="221" y="796"/>
                  </a:lnTo>
                  <a:lnTo>
                    <a:pt x="171" y="816"/>
                  </a:lnTo>
                  <a:lnTo>
                    <a:pt x="142" y="843"/>
                  </a:lnTo>
                  <a:lnTo>
                    <a:pt x="145" y="873"/>
                  </a:lnTo>
                  <a:lnTo>
                    <a:pt x="142" y="896"/>
                  </a:lnTo>
                  <a:lnTo>
                    <a:pt x="112" y="913"/>
                  </a:lnTo>
                  <a:lnTo>
                    <a:pt x="83" y="927"/>
                  </a:lnTo>
                  <a:lnTo>
                    <a:pt x="79" y="950"/>
                  </a:lnTo>
                  <a:lnTo>
                    <a:pt x="109" y="987"/>
                  </a:lnTo>
                  <a:lnTo>
                    <a:pt x="139" y="980"/>
                  </a:lnTo>
                  <a:lnTo>
                    <a:pt x="151" y="980"/>
                  </a:lnTo>
                  <a:lnTo>
                    <a:pt x="185" y="1021"/>
                  </a:lnTo>
                  <a:lnTo>
                    <a:pt x="168" y="1035"/>
                  </a:lnTo>
                  <a:lnTo>
                    <a:pt x="139" y="1035"/>
                  </a:lnTo>
                  <a:lnTo>
                    <a:pt x="147" y="1007"/>
                  </a:lnTo>
                  <a:lnTo>
                    <a:pt x="129" y="1009"/>
                  </a:lnTo>
                  <a:lnTo>
                    <a:pt x="118" y="1012"/>
                  </a:lnTo>
                  <a:lnTo>
                    <a:pt x="92" y="994"/>
                  </a:lnTo>
                  <a:lnTo>
                    <a:pt x="56" y="1000"/>
                  </a:lnTo>
                  <a:lnTo>
                    <a:pt x="0" y="1033"/>
                  </a:lnTo>
                  <a:lnTo>
                    <a:pt x="137" y="1126"/>
                  </a:lnTo>
                  <a:lnTo>
                    <a:pt x="224" y="1125"/>
                  </a:lnTo>
                  <a:lnTo>
                    <a:pt x="327" y="1074"/>
                  </a:lnTo>
                  <a:lnTo>
                    <a:pt x="406" y="1000"/>
                  </a:lnTo>
                  <a:lnTo>
                    <a:pt x="556" y="1006"/>
                  </a:lnTo>
                  <a:lnTo>
                    <a:pt x="613" y="1038"/>
                  </a:lnTo>
                  <a:lnTo>
                    <a:pt x="703" y="1035"/>
                  </a:lnTo>
                  <a:lnTo>
                    <a:pt x="750" y="1047"/>
                  </a:lnTo>
                  <a:lnTo>
                    <a:pt x="777" y="1104"/>
                  </a:lnTo>
                  <a:lnTo>
                    <a:pt x="748" y="1160"/>
                  </a:lnTo>
                  <a:lnTo>
                    <a:pt x="691" y="1207"/>
                  </a:lnTo>
                  <a:lnTo>
                    <a:pt x="719" y="1266"/>
                  </a:lnTo>
                  <a:lnTo>
                    <a:pt x="779" y="1285"/>
                  </a:lnTo>
                  <a:lnTo>
                    <a:pt x="865" y="1272"/>
                  </a:lnTo>
                  <a:lnTo>
                    <a:pt x="828" y="1222"/>
                  </a:lnTo>
                  <a:lnTo>
                    <a:pt x="840" y="1126"/>
                  </a:lnTo>
                  <a:lnTo>
                    <a:pt x="896" y="1019"/>
                  </a:lnTo>
                  <a:lnTo>
                    <a:pt x="851" y="903"/>
                  </a:lnTo>
                  <a:lnTo>
                    <a:pt x="850" y="774"/>
                  </a:lnTo>
                  <a:lnTo>
                    <a:pt x="993" y="719"/>
                  </a:lnTo>
                  <a:lnTo>
                    <a:pt x="1079" y="639"/>
                  </a:lnTo>
                  <a:lnTo>
                    <a:pt x="1139" y="549"/>
                  </a:lnTo>
                  <a:lnTo>
                    <a:pt x="1108" y="463"/>
                  </a:lnTo>
                  <a:lnTo>
                    <a:pt x="1153" y="420"/>
                  </a:lnTo>
                  <a:lnTo>
                    <a:pt x="1146" y="290"/>
                  </a:lnTo>
                  <a:close/>
                </a:path>
              </a:pathLst>
            </a:custGeom>
            <a:solidFill>
              <a:srgbClr val="D9D9D9"/>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84" name="Freeform 117"/>
            <p:cNvSpPr>
              <a:spLocks/>
            </p:cNvSpPr>
            <p:nvPr/>
          </p:nvSpPr>
          <p:spPr bwMode="auto">
            <a:xfrm>
              <a:off x="7612598" y="4006050"/>
              <a:ext cx="11689" cy="20079"/>
            </a:xfrm>
            <a:custGeom>
              <a:avLst/>
              <a:gdLst>
                <a:gd name="T0" fmla="*/ 37 w 54"/>
                <a:gd name="T1" fmla="*/ 109 h 109"/>
                <a:gd name="T2" fmla="*/ 54 w 54"/>
                <a:gd name="T3" fmla="*/ 63 h 109"/>
                <a:gd name="T4" fmla="*/ 19 w 54"/>
                <a:gd name="T5" fmla="*/ 0 h 109"/>
                <a:gd name="T6" fmla="*/ 37 w 54"/>
                <a:gd name="T7" fmla="*/ 59 h 109"/>
                <a:gd name="T8" fmla="*/ 0 w 54"/>
                <a:gd name="T9" fmla="*/ 86 h 109"/>
                <a:gd name="T10" fmla="*/ 37 w 54"/>
                <a:gd name="T11" fmla="*/ 109 h 109"/>
              </a:gdLst>
              <a:ahLst/>
              <a:cxnLst>
                <a:cxn ang="0">
                  <a:pos x="T0" y="T1"/>
                </a:cxn>
                <a:cxn ang="0">
                  <a:pos x="T2" y="T3"/>
                </a:cxn>
                <a:cxn ang="0">
                  <a:pos x="T4" y="T5"/>
                </a:cxn>
                <a:cxn ang="0">
                  <a:pos x="T6" y="T7"/>
                </a:cxn>
                <a:cxn ang="0">
                  <a:pos x="T8" y="T9"/>
                </a:cxn>
                <a:cxn ang="0">
                  <a:pos x="T10" y="T11"/>
                </a:cxn>
              </a:cxnLst>
              <a:rect l="0" t="0" r="r" b="b"/>
              <a:pathLst>
                <a:path w="54" h="109">
                  <a:moveTo>
                    <a:pt x="37" y="109"/>
                  </a:moveTo>
                  <a:lnTo>
                    <a:pt x="54" y="63"/>
                  </a:lnTo>
                  <a:lnTo>
                    <a:pt x="19" y="0"/>
                  </a:lnTo>
                  <a:lnTo>
                    <a:pt x="37" y="59"/>
                  </a:lnTo>
                  <a:lnTo>
                    <a:pt x="0" y="86"/>
                  </a:lnTo>
                  <a:lnTo>
                    <a:pt x="37" y="109"/>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85" name="Freeform 118"/>
            <p:cNvSpPr>
              <a:spLocks/>
            </p:cNvSpPr>
            <p:nvPr/>
          </p:nvSpPr>
          <p:spPr bwMode="auto">
            <a:xfrm>
              <a:off x="7475522" y="4057162"/>
              <a:ext cx="13814" cy="7302"/>
            </a:xfrm>
            <a:custGeom>
              <a:avLst/>
              <a:gdLst>
                <a:gd name="T0" fmla="*/ 30 w 65"/>
                <a:gd name="T1" fmla="*/ 0 h 43"/>
                <a:gd name="T2" fmla="*/ 0 w 65"/>
                <a:gd name="T3" fmla="*/ 6 h 43"/>
                <a:gd name="T4" fmla="*/ 38 w 65"/>
                <a:gd name="T5" fmla="*/ 40 h 43"/>
                <a:gd name="T6" fmla="*/ 65 w 65"/>
                <a:gd name="T7" fmla="*/ 43 h 43"/>
                <a:gd name="T8" fmla="*/ 30 w 65"/>
                <a:gd name="T9" fmla="*/ 0 h 43"/>
              </a:gdLst>
              <a:ahLst/>
              <a:cxnLst>
                <a:cxn ang="0">
                  <a:pos x="T0" y="T1"/>
                </a:cxn>
                <a:cxn ang="0">
                  <a:pos x="T2" y="T3"/>
                </a:cxn>
                <a:cxn ang="0">
                  <a:pos x="T4" y="T5"/>
                </a:cxn>
                <a:cxn ang="0">
                  <a:pos x="T6" y="T7"/>
                </a:cxn>
                <a:cxn ang="0">
                  <a:pos x="T8" y="T9"/>
                </a:cxn>
              </a:cxnLst>
              <a:rect l="0" t="0" r="r" b="b"/>
              <a:pathLst>
                <a:path w="65" h="43">
                  <a:moveTo>
                    <a:pt x="30" y="0"/>
                  </a:moveTo>
                  <a:lnTo>
                    <a:pt x="0" y="6"/>
                  </a:lnTo>
                  <a:lnTo>
                    <a:pt x="38" y="40"/>
                  </a:lnTo>
                  <a:lnTo>
                    <a:pt x="65" y="43"/>
                  </a:lnTo>
                  <a:lnTo>
                    <a:pt x="30" y="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86" name="Freeform 119"/>
            <p:cNvSpPr>
              <a:spLocks/>
            </p:cNvSpPr>
            <p:nvPr/>
          </p:nvSpPr>
          <p:spPr bwMode="auto">
            <a:xfrm>
              <a:off x="7461708" y="3904742"/>
              <a:ext cx="180642" cy="219959"/>
            </a:xfrm>
            <a:custGeom>
              <a:avLst/>
              <a:gdLst>
                <a:gd name="T0" fmla="*/ 487 w 846"/>
                <a:gd name="T1" fmla="*/ 850 h 1205"/>
                <a:gd name="T2" fmla="*/ 427 w 846"/>
                <a:gd name="T3" fmla="*/ 818 h 1205"/>
                <a:gd name="T4" fmla="*/ 506 w 846"/>
                <a:gd name="T5" fmla="*/ 737 h 1205"/>
                <a:gd name="T6" fmla="*/ 476 w 846"/>
                <a:gd name="T7" fmla="*/ 701 h 1205"/>
                <a:gd name="T8" fmla="*/ 526 w 846"/>
                <a:gd name="T9" fmla="*/ 697 h 1205"/>
                <a:gd name="T10" fmla="*/ 595 w 846"/>
                <a:gd name="T11" fmla="*/ 656 h 1205"/>
                <a:gd name="T12" fmla="*/ 522 w 846"/>
                <a:gd name="T13" fmla="*/ 614 h 1205"/>
                <a:gd name="T14" fmla="*/ 559 w 846"/>
                <a:gd name="T15" fmla="*/ 577 h 1205"/>
                <a:gd name="T16" fmla="*/ 652 w 846"/>
                <a:gd name="T17" fmla="*/ 586 h 1205"/>
                <a:gd name="T18" fmla="*/ 621 w 846"/>
                <a:gd name="T19" fmla="*/ 520 h 1205"/>
                <a:gd name="T20" fmla="*/ 657 w 846"/>
                <a:gd name="T21" fmla="*/ 434 h 1205"/>
                <a:gd name="T22" fmla="*/ 681 w 846"/>
                <a:gd name="T23" fmla="*/ 487 h 1205"/>
                <a:gd name="T24" fmla="*/ 764 w 846"/>
                <a:gd name="T25" fmla="*/ 432 h 1205"/>
                <a:gd name="T26" fmla="*/ 782 w 846"/>
                <a:gd name="T27" fmla="*/ 483 h 1205"/>
                <a:gd name="T28" fmla="*/ 834 w 846"/>
                <a:gd name="T29" fmla="*/ 419 h 1205"/>
                <a:gd name="T30" fmla="*/ 803 w 846"/>
                <a:gd name="T31" fmla="*/ 263 h 1205"/>
                <a:gd name="T32" fmla="*/ 712 w 846"/>
                <a:gd name="T33" fmla="*/ 284 h 1205"/>
                <a:gd name="T34" fmla="*/ 630 w 846"/>
                <a:gd name="T35" fmla="*/ 308 h 1205"/>
                <a:gd name="T36" fmla="*/ 597 w 846"/>
                <a:gd name="T37" fmla="*/ 321 h 1205"/>
                <a:gd name="T38" fmla="*/ 604 w 846"/>
                <a:gd name="T39" fmla="*/ 294 h 1205"/>
                <a:gd name="T40" fmla="*/ 609 w 846"/>
                <a:gd name="T41" fmla="*/ 284 h 1205"/>
                <a:gd name="T42" fmla="*/ 627 w 846"/>
                <a:gd name="T43" fmla="*/ 268 h 1205"/>
                <a:gd name="T44" fmla="*/ 666 w 846"/>
                <a:gd name="T45" fmla="*/ 224 h 1205"/>
                <a:gd name="T46" fmla="*/ 602 w 846"/>
                <a:gd name="T47" fmla="*/ 245 h 1205"/>
                <a:gd name="T48" fmla="*/ 626 w 846"/>
                <a:gd name="T49" fmla="*/ 199 h 1205"/>
                <a:gd name="T50" fmla="*/ 655 w 846"/>
                <a:gd name="T51" fmla="*/ 148 h 1205"/>
                <a:gd name="T52" fmla="*/ 637 w 846"/>
                <a:gd name="T53" fmla="*/ 59 h 1205"/>
                <a:gd name="T54" fmla="*/ 567 w 846"/>
                <a:gd name="T55" fmla="*/ 0 h 1205"/>
                <a:gd name="T56" fmla="*/ 461 w 846"/>
                <a:gd name="T57" fmla="*/ 47 h 1205"/>
                <a:gd name="T58" fmla="*/ 350 w 846"/>
                <a:gd name="T59" fmla="*/ 45 h 1205"/>
                <a:gd name="T60" fmla="*/ 348 w 846"/>
                <a:gd name="T61" fmla="*/ 144 h 1205"/>
                <a:gd name="T62" fmla="*/ 351 w 846"/>
                <a:gd name="T63" fmla="*/ 177 h 1205"/>
                <a:gd name="T64" fmla="*/ 363 w 846"/>
                <a:gd name="T65" fmla="*/ 264 h 1205"/>
                <a:gd name="T66" fmla="*/ 305 w 846"/>
                <a:gd name="T67" fmla="*/ 178 h 1205"/>
                <a:gd name="T68" fmla="*/ 241 w 846"/>
                <a:gd name="T69" fmla="*/ 165 h 1205"/>
                <a:gd name="T70" fmla="*/ 202 w 846"/>
                <a:gd name="T71" fmla="*/ 255 h 1205"/>
                <a:gd name="T72" fmla="*/ 195 w 846"/>
                <a:gd name="T73" fmla="*/ 275 h 1205"/>
                <a:gd name="T74" fmla="*/ 165 w 846"/>
                <a:gd name="T75" fmla="*/ 272 h 1205"/>
                <a:gd name="T76" fmla="*/ 90 w 846"/>
                <a:gd name="T77" fmla="*/ 263 h 1205"/>
                <a:gd name="T78" fmla="*/ 55 w 846"/>
                <a:gd name="T79" fmla="*/ 196 h 1205"/>
                <a:gd name="T80" fmla="*/ 9 w 846"/>
                <a:gd name="T81" fmla="*/ 254 h 1205"/>
                <a:gd name="T82" fmla="*/ 37 w 846"/>
                <a:gd name="T83" fmla="*/ 360 h 1205"/>
                <a:gd name="T84" fmla="*/ 17 w 846"/>
                <a:gd name="T85" fmla="*/ 373 h 1205"/>
                <a:gd name="T86" fmla="*/ 52 w 846"/>
                <a:gd name="T87" fmla="*/ 513 h 1205"/>
                <a:gd name="T88" fmla="*/ 73 w 846"/>
                <a:gd name="T89" fmla="*/ 622 h 1205"/>
                <a:gd name="T90" fmla="*/ 19 w 846"/>
                <a:gd name="T91" fmla="*/ 642 h 1205"/>
                <a:gd name="T92" fmla="*/ 15 w 846"/>
                <a:gd name="T93" fmla="*/ 572 h 1205"/>
                <a:gd name="T94" fmla="*/ 0 w 846"/>
                <a:gd name="T95" fmla="*/ 758 h 1205"/>
                <a:gd name="T96" fmla="*/ 74 w 846"/>
                <a:gd name="T97" fmla="*/ 798 h 1205"/>
                <a:gd name="T98" fmla="*/ 97 w 846"/>
                <a:gd name="T99" fmla="*/ 751 h 1205"/>
                <a:gd name="T100" fmla="*/ 117 w 846"/>
                <a:gd name="T101" fmla="*/ 840 h 1205"/>
                <a:gd name="T102" fmla="*/ 181 w 846"/>
                <a:gd name="T103" fmla="*/ 869 h 1205"/>
                <a:gd name="T104" fmla="*/ 199 w 846"/>
                <a:gd name="T105" fmla="*/ 1008 h 1205"/>
                <a:gd name="T106" fmla="*/ 217 w 846"/>
                <a:gd name="T107" fmla="*/ 1121 h 1205"/>
                <a:gd name="T108" fmla="*/ 325 w 846"/>
                <a:gd name="T109" fmla="*/ 1205 h 1205"/>
                <a:gd name="T110" fmla="*/ 397 w 846"/>
                <a:gd name="T111" fmla="*/ 1167 h 1205"/>
                <a:gd name="T112" fmla="*/ 461 w 846"/>
                <a:gd name="T113" fmla="*/ 1152 h 1205"/>
                <a:gd name="T114" fmla="*/ 476 w 846"/>
                <a:gd name="T115" fmla="*/ 1070 h 1205"/>
                <a:gd name="T116" fmla="*/ 403 w 846"/>
                <a:gd name="T117" fmla="*/ 1016 h 1205"/>
                <a:gd name="T118" fmla="*/ 452 w 846"/>
                <a:gd name="T119" fmla="*/ 884 h 1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6" h="1205">
                  <a:moveTo>
                    <a:pt x="452" y="884"/>
                  </a:moveTo>
                  <a:lnTo>
                    <a:pt x="487" y="850"/>
                  </a:lnTo>
                  <a:lnTo>
                    <a:pt x="477" y="817"/>
                  </a:lnTo>
                  <a:lnTo>
                    <a:pt x="427" y="818"/>
                  </a:lnTo>
                  <a:lnTo>
                    <a:pt x="467" y="777"/>
                  </a:lnTo>
                  <a:lnTo>
                    <a:pt x="506" y="737"/>
                  </a:lnTo>
                  <a:lnTo>
                    <a:pt x="443" y="711"/>
                  </a:lnTo>
                  <a:lnTo>
                    <a:pt x="476" y="701"/>
                  </a:lnTo>
                  <a:lnTo>
                    <a:pt x="490" y="654"/>
                  </a:lnTo>
                  <a:lnTo>
                    <a:pt x="526" y="697"/>
                  </a:lnTo>
                  <a:lnTo>
                    <a:pt x="583" y="687"/>
                  </a:lnTo>
                  <a:lnTo>
                    <a:pt x="595" y="656"/>
                  </a:lnTo>
                  <a:lnTo>
                    <a:pt x="565" y="637"/>
                  </a:lnTo>
                  <a:lnTo>
                    <a:pt x="522" y="614"/>
                  </a:lnTo>
                  <a:lnTo>
                    <a:pt x="555" y="597"/>
                  </a:lnTo>
                  <a:lnTo>
                    <a:pt x="559" y="577"/>
                  </a:lnTo>
                  <a:lnTo>
                    <a:pt x="626" y="626"/>
                  </a:lnTo>
                  <a:lnTo>
                    <a:pt x="652" y="586"/>
                  </a:lnTo>
                  <a:lnTo>
                    <a:pt x="655" y="549"/>
                  </a:lnTo>
                  <a:lnTo>
                    <a:pt x="621" y="520"/>
                  </a:lnTo>
                  <a:lnTo>
                    <a:pt x="638" y="470"/>
                  </a:lnTo>
                  <a:lnTo>
                    <a:pt x="657" y="434"/>
                  </a:lnTo>
                  <a:lnTo>
                    <a:pt x="690" y="410"/>
                  </a:lnTo>
                  <a:lnTo>
                    <a:pt x="681" y="487"/>
                  </a:lnTo>
                  <a:lnTo>
                    <a:pt x="727" y="436"/>
                  </a:lnTo>
                  <a:lnTo>
                    <a:pt x="764" y="432"/>
                  </a:lnTo>
                  <a:lnTo>
                    <a:pt x="768" y="479"/>
                  </a:lnTo>
                  <a:lnTo>
                    <a:pt x="782" y="483"/>
                  </a:lnTo>
                  <a:lnTo>
                    <a:pt x="787" y="453"/>
                  </a:lnTo>
                  <a:lnTo>
                    <a:pt x="834" y="419"/>
                  </a:lnTo>
                  <a:lnTo>
                    <a:pt x="846" y="319"/>
                  </a:lnTo>
                  <a:lnTo>
                    <a:pt x="803" y="263"/>
                  </a:lnTo>
                  <a:lnTo>
                    <a:pt x="753" y="273"/>
                  </a:lnTo>
                  <a:lnTo>
                    <a:pt x="712" y="284"/>
                  </a:lnTo>
                  <a:lnTo>
                    <a:pt x="662" y="271"/>
                  </a:lnTo>
                  <a:lnTo>
                    <a:pt x="630" y="308"/>
                  </a:lnTo>
                  <a:lnTo>
                    <a:pt x="597" y="321"/>
                  </a:lnTo>
                  <a:lnTo>
                    <a:pt x="597" y="321"/>
                  </a:lnTo>
                  <a:lnTo>
                    <a:pt x="600" y="307"/>
                  </a:lnTo>
                  <a:lnTo>
                    <a:pt x="604" y="294"/>
                  </a:lnTo>
                  <a:lnTo>
                    <a:pt x="609" y="284"/>
                  </a:lnTo>
                  <a:lnTo>
                    <a:pt x="609" y="284"/>
                  </a:lnTo>
                  <a:lnTo>
                    <a:pt x="617" y="276"/>
                  </a:lnTo>
                  <a:lnTo>
                    <a:pt x="627" y="268"/>
                  </a:lnTo>
                  <a:lnTo>
                    <a:pt x="639" y="258"/>
                  </a:lnTo>
                  <a:lnTo>
                    <a:pt x="666" y="224"/>
                  </a:lnTo>
                  <a:lnTo>
                    <a:pt x="659" y="205"/>
                  </a:lnTo>
                  <a:lnTo>
                    <a:pt x="602" y="245"/>
                  </a:lnTo>
                  <a:lnTo>
                    <a:pt x="602" y="209"/>
                  </a:lnTo>
                  <a:lnTo>
                    <a:pt x="626" y="199"/>
                  </a:lnTo>
                  <a:lnTo>
                    <a:pt x="658" y="188"/>
                  </a:lnTo>
                  <a:lnTo>
                    <a:pt x="655" y="148"/>
                  </a:lnTo>
                  <a:lnTo>
                    <a:pt x="638" y="135"/>
                  </a:lnTo>
                  <a:lnTo>
                    <a:pt x="637" y="59"/>
                  </a:lnTo>
                  <a:lnTo>
                    <a:pt x="630" y="32"/>
                  </a:lnTo>
                  <a:lnTo>
                    <a:pt x="567" y="0"/>
                  </a:lnTo>
                  <a:lnTo>
                    <a:pt x="496" y="14"/>
                  </a:lnTo>
                  <a:lnTo>
                    <a:pt x="461" y="47"/>
                  </a:lnTo>
                  <a:lnTo>
                    <a:pt x="400" y="31"/>
                  </a:lnTo>
                  <a:lnTo>
                    <a:pt x="350" y="45"/>
                  </a:lnTo>
                  <a:lnTo>
                    <a:pt x="335" y="105"/>
                  </a:lnTo>
                  <a:lnTo>
                    <a:pt x="348" y="144"/>
                  </a:lnTo>
                  <a:lnTo>
                    <a:pt x="331" y="177"/>
                  </a:lnTo>
                  <a:lnTo>
                    <a:pt x="351" y="177"/>
                  </a:lnTo>
                  <a:lnTo>
                    <a:pt x="378" y="201"/>
                  </a:lnTo>
                  <a:lnTo>
                    <a:pt x="363" y="264"/>
                  </a:lnTo>
                  <a:lnTo>
                    <a:pt x="306" y="231"/>
                  </a:lnTo>
                  <a:lnTo>
                    <a:pt x="305" y="178"/>
                  </a:lnTo>
                  <a:lnTo>
                    <a:pt x="285" y="145"/>
                  </a:lnTo>
                  <a:lnTo>
                    <a:pt x="241" y="165"/>
                  </a:lnTo>
                  <a:lnTo>
                    <a:pt x="199" y="209"/>
                  </a:lnTo>
                  <a:lnTo>
                    <a:pt x="202" y="255"/>
                  </a:lnTo>
                  <a:lnTo>
                    <a:pt x="219" y="265"/>
                  </a:lnTo>
                  <a:lnTo>
                    <a:pt x="195" y="275"/>
                  </a:lnTo>
                  <a:lnTo>
                    <a:pt x="193" y="329"/>
                  </a:lnTo>
                  <a:lnTo>
                    <a:pt x="165" y="272"/>
                  </a:lnTo>
                  <a:lnTo>
                    <a:pt x="120" y="260"/>
                  </a:lnTo>
                  <a:lnTo>
                    <a:pt x="90" y="263"/>
                  </a:lnTo>
                  <a:lnTo>
                    <a:pt x="55" y="223"/>
                  </a:lnTo>
                  <a:lnTo>
                    <a:pt x="55" y="196"/>
                  </a:lnTo>
                  <a:lnTo>
                    <a:pt x="38" y="181"/>
                  </a:lnTo>
                  <a:lnTo>
                    <a:pt x="9" y="254"/>
                  </a:lnTo>
                  <a:lnTo>
                    <a:pt x="23" y="343"/>
                  </a:lnTo>
                  <a:lnTo>
                    <a:pt x="37" y="360"/>
                  </a:lnTo>
                  <a:lnTo>
                    <a:pt x="34" y="409"/>
                  </a:lnTo>
                  <a:lnTo>
                    <a:pt x="17" y="373"/>
                  </a:lnTo>
                  <a:lnTo>
                    <a:pt x="22" y="523"/>
                  </a:lnTo>
                  <a:lnTo>
                    <a:pt x="52" y="513"/>
                  </a:lnTo>
                  <a:lnTo>
                    <a:pt x="68" y="565"/>
                  </a:lnTo>
                  <a:lnTo>
                    <a:pt x="73" y="622"/>
                  </a:lnTo>
                  <a:lnTo>
                    <a:pt x="53" y="659"/>
                  </a:lnTo>
                  <a:lnTo>
                    <a:pt x="19" y="642"/>
                  </a:lnTo>
                  <a:lnTo>
                    <a:pt x="25" y="572"/>
                  </a:lnTo>
                  <a:lnTo>
                    <a:pt x="15" y="572"/>
                  </a:lnTo>
                  <a:lnTo>
                    <a:pt x="11" y="719"/>
                  </a:lnTo>
                  <a:lnTo>
                    <a:pt x="0" y="758"/>
                  </a:lnTo>
                  <a:lnTo>
                    <a:pt x="44" y="805"/>
                  </a:lnTo>
                  <a:lnTo>
                    <a:pt x="74" y="798"/>
                  </a:lnTo>
                  <a:lnTo>
                    <a:pt x="61" y="761"/>
                  </a:lnTo>
                  <a:lnTo>
                    <a:pt x="97" y="751"/>
                  </a:lnTo>
                  <a:lnTo>
                    <a:pt x="97" y="807"/>
                  </a:lnTo>
                  <a:lnTo>
                    <a:pt x="117" y="840"/>
                  </a:lnTo>
                  <a:lnTo>
                    <a:pt x="158" y="834"/>
                  </a:lnTo>
                  <a:lnTo>
                    <a:pt x="181" y="869"/>
                  </a:lnTo>
                  <a:lnTo>
                    <a:pt x="189" y="943"/>
                  </a:lnTo>
                  <a:lnTo>
                    <a:pt x="199" y="1008"/>
                  </a:lnTo>
                  <a:lnTo>
                    <a:pt x="193" y="1045"/>
                  </a:lnTo>
                  <a:lnTo>
                    <a:pt x="217" y="1121"/>
                  </a:lnTo>
                  <a:lnTo>
                    <a:pt x="214" y="1151"/>
                  </a:lnTo>
                  <a:lnTo>
                    <a:pt x="325" y="1205"/>
                  </a:lnTo>
                  <a:lnTo>
                    <a:pt x="421" y="1176"/>
                  </a:lnTo>
                  <a:lnTo>
                    <a:pt x="397" y="1167"/>
                  </a:lnTo>
                  <a:lnTo>
                    <a:pt x="417" y="1133"/>
                  </a:lnTo>
                  <a:lnTo>
                    <a:pt x="461" y="1152"/>
                  </a:lnTo>
                  <a:lnTo>
                    <a:pt x="484" y="1122"/>
                  </a:lnTo>
                  <a:lnTo>
                    <a:pt x="476" y="1070"/>
                  </a:lnTo>
                  <a:lnTo>
                    <a:pt x="406" y="1070"/>
                  </a:lnTo>
                  <a:lnTo>
                    <a:pt x="403" y="1016"/>
                  </a:lnTo>
                  <a:lnTo>
                    <a:pt x="446" y="976"/>
                  </a:lnTo>
                  <a:lnTo>
                    <a:pt x="452" y="884"/>
                  </a:lnTo>
                  <a:close/>
                </a:path>
              </a:pathLst>
            </a:custGeom>
            <a:solidFill>
              <a:schemeClr val="bg1">
                <a:lumMod val="85000"/>
              </a:schemeClr>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87" name="Freeform 120"/>
            <p:cNvSpPr>
              <a:spLocks/>
            </p:cNvSpPr>
            <p:nvPr/>
          </p:nvSpPr>
          <p:spPr bwMode="auto">
            <a:xfrm>
              <a:off x="7618973" y="4047122"/>
              <a:ext cx="8501" cy="18254"/>
            </a:xfrm>
            <a:custGeom>
              <a:avLst/>
              <a:gdLst>
                <a:gd name="T0" fmla="*/ 39 w 39"/>
                <a:gd name="T1" fmla="*/ 57 h 99"/>
                <a:gd name="T2" fmla="*/ 19 w 39"/>
                <a:gd name="T3" fmla="*/ 0 h 99"/>
                <a:gd name="T4" fmla="*/ 2 w 39"/>
                <a:gd name="T5" fmla="*/ 4 h 99"/>
                <a:gd name="T6" fmla="*/ 0 w 39"/>
                <a:gd name="T7" fmla="*/ 57 h 99"/>
                <a:gd name="T8" fmla="*/ 17 w 39"/>
                <a:gd name="T9" fmla="*/ 99 h 99"/>
                <a:gd name="T10" fmla="*/ 39 w 39"/>
                <a:gd name="T11" fmla="*/ 57 h 99"/>
              </a:gdLst>
              <a:ahLst/>
              <a:cxnLst>
                <a:cxn ang="0">
                  <a:pos x="T0" y="T1"/>
                </a:cxn>
                <a:cxn ang="0">
                  <a:pos x="T2" y="T3"/>
                </a:cxn>
                <a:cxn ang="0">
                  <a:pos x="T4" y="T5"/>
                </a:cxn>
                <a:cxn ang="0">
                  <a:pos x="T6" y="T7"/>
                </a:cxn>
                <a:cxn ang="0">
                  <a:pos x="T8" y="T9"/>
                </a:cxn>
                <a:cxn ang="0">
                  <a:pos x="T10" y="T11"/>
                </a:cxn>
              </a:cxnLst>
              <a:rect l="0" t="0" r="r" b="b"/>
              <a:pathLst>
                <a:path w="39" h="99">
                  <a:moveTo>
                    <a:pt x="39" y="57"/>
                  </a:moveTo>
                  <a:lnTo>
                    <a:pt x="19" y="0"/>
                  </a:lnTo>
                  <a:lnTo>
                    <a:pt x="2" y="4"/>
                  </a:lnTo>
                  <a:lnTo>
                    <a:pt x="0" y="57"/>
                  </a:lnTo>
                  <a:lnTo>
                    <a:pt x="17" y="99"/>
                  </a:lnTo>
                  <a:lnTo>
                    <a:pt x="39" y="57"/>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88" name="Freeform 121"/>
            <p:cNvSpPr>
              <a:spLocks/>
            </p:cNvSpPr>
            <p:nvPr/>
          </p:nvSpPr>
          <p:spPr bwMode="auto">
            <a:xfrm>
              <a:off x="7644475" y="3989622"/>
              <a:ext cx="102010" cy="110436"/>
            </a:xfrm>
            <a:custGeom>
              <a:avLst/>
              <a:gdLst>
                <a:gd name="T0" fmla="*/ 170 w 484"/>
                <a:gd name="T1" fmla="*/ 138 h 605"/>
                <a:gd name="T2" fmla="*/ 143 w 484"/>
                <a:gd name="T3" fmla="*/ 181 h 605"/>
                <a:gd name="T4" fmla="*/ 114 w 484"/>
                <a:gd name="T5" fmla="*/ 215 h 605"/>
                <a:gd name="T6" fmla="*/ 17 w 484"/>
                <a:gd name="T7" fmla="*/ 193 h 605"/>
                <a:gd name="T8" fmla="*/ 0 w 484"/>
                <a:gd name="T9" fmla="*/ 216 h 605"/>
                <a:gd name="T10" fmla="*/ 70 w 484"/>
                <a:gd name="T11" fmla="*/ 288 h 605"/>
                <a:gd name="T12" fmla="*/ 48 w 484"/>
                <a:gd name="T13" fmla="*/ 328 h 605"/>
                <a:gd name="T14" fmla="*/ 82 w 484"/>
                <a:gd name="T15" fmla="*/ 377 h 605"/>
                <a:gd name="T16" fmla="*/ 62 w 484"/>
                <a:gd name="T17" fmla="*/ 404 h 605"/>
                <a:gd name="T18" fmla="*/ 76 w 484"/>
                <a:gd name="T19" fmla="*/ 451 h 605"/>
                <a:gd name="T20" fmla="*/ 103 w 484"/>
                <a:gd name="T21" fmla="*/ 487 h 605"/>
                <a:gd name="T22" fmla="*/ 140 w 484"/>
                <a:gd name="T23" fmla="*/ 477 h 605"/>
                <a:gd name="T24" fmla="*/ 140 w 484"/>
                <a:gd name="T25" fmla="*/ 477 h 605"/>
                <a:gd name="T26" fmla="*/ 158 w 484"/>
                <a:gd name="T27" fmla="*/ 487 h 605"/>
                <a:gd name="T28" fmla="*/ 174 w 484"/>
                <a:gd name="T29" fmla="*/ 494 h 605"/>
                <a:gd name="T30" fmla="*/ 186 w 484"/>
                <a:gd name="T31" fmla="*/ 500 h 605"/>
                <a:gd name="T32" fmla="*/ 186 w 484"/>
                <a:gd name="T33" fmla="*/ 500 h 605"/>
                <a:gd name="T34" fmla="*/ 189 w 484"/>
                <a:gd name="T35" fmla="*/ 500 h 605"/>
                <a:gd name="T36" fmla="*/ 191 w 484"/>
                <a:gd name="T37" fmla="*/ 499 h 605"/>
                <a:gd name="T38" fmla="*/ 196 w 484"/>
                <a:gd name="T39" fmla="*/ 497 h 605"/>
                <a:gd name="T40" fmla="*/ 203 w 484"/>
                <a:gd name="T41" fmla="*/ 492 h 605"/>
                <a:gd name="T42" fmla="*/ 210 w 484"/>
                <a:gd name="T43" fmla="*/ 488 h 605"/>
                <a:gd name="T44" fmla="*/ 221 w 484"/>
                <a:gd name="T45" fmla="*/ 478 h 605"/>
                <a:gd name="T46" fmla="*/ 225 w 484"/>
                <a:gd name="T47" fmla="*/ 472 h 605"/>
                <a:gd name="T48" fmla="*/ 267 w 484"/>
                <a:gd name="T49" fmla="*/ 522 h 605"/>
                <a:gd name="T50" fmla="*/ 220 w 484"/>
                <a:gd name="T51" fmla="*/ 532 h 605"/>
                <a:gd name="T52" fmla="*/ 240 w 484"/>
                <a:gd name="T53" fmla="*/ 569 h 605"/>
                <a:gd name="T54" fmla="*/ 277 w 484"/>
                <a:gd name="T55" fmla="*/ 575 h 605"/>
                <a:gd name="T56" fmla="*/ 310 w 484"/>
                <a:gd name="T57" fmla="*/ 605 h 605"/>
                <a:gd name="T58" fmla="*/ 360 w 484"/>
                <a:gd name="T59" fmla="*/ 598 h 605"/>
                <a:gd name="T60" fmla="*/ 313 w 484"/>
                <a:gd name="T61" fmla="*/ 535 h 605"/>
                <a:gd name="T62" fmla="*/ 319 w 484"/>
                <a:gd name="T63" fmla="*/ 501 h 605"/>
                <a:gd name="T64" fmla="*/ 343 w 484"/>
                <a:gd name="T65" fmla="*/ 525 h 605"/>
                <a:gd name="T66" fmla="*/ 342 w 484"/>
                <a:gd name="T67" fmla="*/ 494 h 605"/>
                <a:gd name="T68" fmla="*/ 396 w 484"/>
                <a:gd name="T69" fmla="*/ 501 h 605"/>
                <a:gd name="T70" fmla="*/ 445 w 484"/>
                <a:gd name="T71" fmla="*/ 428 h 605"/>
                <a:gd name="T72" fmla="*/ 381 w 484"/>
                <a:gd name="T73" fmla="*/ 359 h 605"/>
                <a:gd name="T74" fmla="*/ 378 w 484"/>
                <a:gd name="T75" fmla="*/ 302 h 605"/>
                <a:gd name="T76" fmla="*/ 484 w 484"/>
                <a:gd name="T77" fmla="*/ 205 h 605"/>
                <a:gd name="T78" fmla="*/ 483 w 484"/>
                <a:gd name="T79" fmla="*/ 155 h 605"/>
                <a:gd name="T80" fmla="*/ 463 w 484"/>
                <a:gd name="T81" fmla="*/ 102 h 605"/>
                <a:gd name="T82" fmla="*/ 451 w 484"/>
                <a:gd name="T83" fmla="*/ 25 h 605"/>
                <a:gd name="T84" fmla="*/ 401 w 484"/>
                <a:gd name="T85" fmla="*/ 0 h 605"/>
                <a:gd name="T86" fmla="*/ 306 w 484"/>
                <a:gd name="T87" fmla="*/ 97 h 605"/>
                <a:gd name="T88" fmla="*/ 332 w 484"/>
                <a:gd name="T89" fmla="*/ 137 h 605"/>
                <a:gd name="T90" fmla="*/ 333 w 484"/>
                <a:gd name="T91" fmla="*/ 176 h 605"/>
                <a:gd name="T92" fmla="*/ 303 w 484"/>
                <a:gd name="T93" fmla="*/ 147 h 605"/>
                <a:gd name="T94" fmla="*/ 283 w 484"/>
                <a:gd name="T95" fmla="*/ 160 h 605"/>
                <a:gd name="T96" fmla="*/ 267 w 484"/>
                <a:gd name="T97" fmla="*/ 230 h 605"/>
                <a:gd name="T98" fmla="*/ 206 w 484"/>
                <a:gd name="T99" fmla="*/ 190 h 605"/>
                <a:gd name="T100" fmla="*/ 213 w 484"/>
                <a:gd name="T101" fmla="*/ 160 h 605"/>
                <a:gd name="T102" fmla="*/ 193 w 484"/>
                <a:gd name="T103" fmla="*/ 141 h 605"/>
                <a:gd name="T104" fmla="*/ 249 w 484"/>
                <a:gd name="T105" fmla="*/ 84 h 605"/>
                <a:gd name="T106" fmla="*/ 156 w 484"/>
                <a:gd name="T107" fmla="*/ 108 h 605"/>
                <a:gd name="T108" fmla="*/ 103 w 484"/>
                <a:gd name="T109" fmla="*/ 79 h 605"/>
                <a:gd name="T110" fmla="*/ 103 w 484"/>
                <a:gd name="T111" fmla="*/ 102 h 605"/>
                <a:gd name="T112" fmla="*/ 170 w 484"/>
                <a:gd name="T113" fmla="*/ 138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84" h="605">
                  <a:moveTo>
                    <a:pt x="170" y="138"/>
                  </a:moveTo>
                  <a:lnTo>
                    <a:pt x="143" y="181"/>
                  </a:lnTo>
                  <a:lnTo>
                    <a:pt x="114" y="215"/>
                  </a:lnTo>
                  <a:lnTo>
                    <a:pt x="17" y="193"/>
                  </a:lnTo>
                  <a:lnTo>
                    <a:pt x="0" y="216"/>
                  </a:lnTo>
                  <a:lnTo>
                    <a:pt x="70" y="288"/>
                  </a:lnTo>
                  <a:lnTo>
                    <a:pt x="48" y="328"/>
                  </a:lnTo>
                  <a:lnTo>
                    <a:pt x="82" y="377"/>
                  </a:lnTo>
                  <a:lnTo>
                    <a:pt x="62" y="404"/>
                  </a:lnTo>
                  <a:lnTo>
                    <a:pt x="76" y="451"/>
                  </a:lnTo>
                  <a:lnTo>
                    <a:pt x="103" y="487"/>
                  </a:lnTo>
                  <a:lnTo>
                    <a:pt x="140" y="477"/>
                  </a:lnTo>
                  <a:lnTo>
                    <a:pt x="140" y="477"/>
                  </a:lnTo>
                  <a:lnTo>
                    <a:pt x="158" y="487"/>
                  </a:lnTo>
                  <a:lnTo>
                    <a:pt x="174" y="494"/>
                  </a:lnTo>
                  <a:lnTo>
                    <a:pt x="186" y="500"/>
                  </a:lnTo>
                  <a:lnTo>
                    <a:pt x="186" y="500"/>
                  </a:lnTo>
                  <a:lnTo>
                    <a:pt x="189" y="500"/>
                  </a:lnTo>
                  <a:lnTo>
                    <a:pt x="191" y="499"/>
                  </a:lnTo>
                  <a:lnTo>
                    <a:pt x="196" y="497"/>
                  </a:lnTo>
                  <a:lnTo>
                    <a:pt x="203" y="492"/>
                  </a:lnTo>
                  <a:lnTo>
                    <a:pt x="210" y="488"/>
                  </a:lnTo>
                  <a:lnTo>
                    <a:pt x="221" y="478"/>
                  </a:lnTo>
                  <a:lnTo>
                    <a:pt x="225" y="472"/>
                  </a:lnTo>
                  <a:lnTo>
                    <a:pt x="267" y="522"/>
                  </a:lnTo>
                  <a:lnTo>
                    <a:pt x="220" y="532"/>
                  </a:lnTo>
                  <a:lnTo>
                    <a:pt x="240" y="569"/>
                  </a:lnTo>
                  <a:lnTo>
                    <a:pt x="277" y="575"/>
                  </a:lnTo>
                  <a:lnTo>
                    <a:pt x="310" y="605"/>
                  </a:lnTo>
                  <a:lnTo>
                    <a:pt x="360" y="598"/>
                  </a:lnTo>
                  <a:lnTo>
                    <a:pt x="313" y="535"/>
                  </a:lnTo>
                  <a:lnTo>
                    <a:pt x="319" y="501"/>
                  </a:lnTo>
                  <a:lnTo>
                    <a:pt x="343" y="525"/>
                  </a:lnTo>
                  <a:lnTo>
                    <a:pt x="342" y="494"/>
                  </a:lnTo>
                  <a:lnTo>
                    <a:pt x="396" y="501"/>
                  </a:lnTo>
                  <a:lnTo>
                    <a:pt x="445" y="428"/>
                  </a:lnTo>
                  <a:lnTo>
                    <a:pt x="381" y="359"/>
                  </a:lnTo>
                  <a:lnTo>
                    <a:pt x="378" y="302"/>
                  </a:lnTo>
                  <a:lnTo>
                    <a:pt x="484" y="205"/>
                  </a:lnTo>
                  <a:lnTo>
                    <a:pt x="483" y="155"/>
                  </a:lnTo>
                  <a:lnTo>
                    <a:pt x="463" y="102"/>
                  </a:lnTo>
                  <a:lnTo>
                    <a:pt x="451" y="25"/>
                  </a:lnTo>
                  <a:lnTo>
                    <a:pt x="401" y="0"/>
                  </a:lnTo>
                  <a:lnTo>
                    <a:pt x="306" y="97"/>
                  </a:lnTo>
                  <a:lnTo>
                    <a:pt x="332" y="137"/>
                  </a:lnTo>
                  <a:lnTo>
                    <a:pt x="333" y="176"/>
                  </a:lnTo>
                  <a:lnTo>
                    <a:pt x="303" y="147"/>
                  </a:lnTo>
                  <a:lnTo>
                    <a:pt x="283" y="160"/>
                  </a:lnTo>
                  <a:lnTo>
                    <a:pt x="267" y="230"/>
                  </a:lnTo>
                  <a:lnTo>
                    <a:pt x="206" y="190"/>
                  </a:lnTo>
                  <a:lnTo>
                    <a:pt x="213" y="160"/>
                  </a:lnTo>
                  <a:lnTo>
                    <a:pt x="193" y="141"/>
                  </a:lnTo>
                  <a:lnTo>
                    <a:pt x="249" y="84"/>
                  </a:lnTo>
                  <a:lnTo>
                    <a:pt x="156" y="108"/>
                  </a:lnTo>
                  <a:lnTo>
                    <a:pt x="103" y="79"/>
                  </a:lnTo>
                  <a:lnTo>
                    <a:pt x="103" y="102"/>
                  </a:lnTo>
                  <a:lnTo>
                    <a:pt x="170" y="138"/>
                  </a:lnTo>
                  <a:close/>
                </a:path>
              </a:pathLst>
            </a:custGeom>
            <a:solidFill>
              <a:schemeClr val="bg1">
                <a:lumMod val="85000"/>
              </a:schemeClr>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89" name="Freeform 122"/>
            <p:cNvSpPr>
              <a:spLocks/>
            </p:cNvSpPr>
            <p:nvPr/>
          </p:nvSpPr>
          <p:spPr bwMode="auto">
            <a:xfrm>
              <a:off x="7492524" y="3913869"/>
              <a:ext cx="22315" cy="17341"/>
            </a:xfrm>
            <a:custGeom>
              <a:avLst/>
              <a:gdLst>
                <a:gd name="T0" fmla="*/ 47 w 106"/>
                <a:gd name="T1" fmla="*/ 34 h 97"/>
                <a:gd name="T2" fmla="*/ 7 w 106"/>
                <a:gd name="T3" fmla="*/ 25 h 97"/>
                <a:gd name="T4" fmla="*/ 0 w 106"/>
                <a:gd name="T5" fmla="*/ 50 h 97"/>
                <a:gd name="T6" fmla="*/ 27 w 106"/>
                <a:gd name="T7" fmla="*/ 97 h 97"/>
                <a:gd name="T8" fmla="*/ 87 w 106"/>
                <a:gd name="T9" fmla="*/ 67 h 97"/>
                <a:gd name="T10" fmla="*/ 106 w 106"/>
                <a:gd name="T11" fmla="*/ 7 h 97"/>
                <a:gd name="T12" fmla="*/ 54 w 106"/>
                <a:gd name="T13" fmla="*/ 0 h 97"/>
                <a:gd name="T14" fmla="*/ 47 w 106"/>
                <a:gd name="T15" fmla="*/ 34 h 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 h="97">
                  <a:moveTo>
                    <a:pt x="47" y="34"/>
                  </a:moveTo>
                  <a:lnTo>
                    <a:pt x="7" y="25"/>
                  </a:lnTo>
                  <a:lnTo>
                    <a:pt x="0" y="50"/>
                  </a:lnTo>
                  <a:lnTo>
                    <a:pt x="27" y="97"/>
                  </a:lnTo>
                  <a:lnTo>
                    <a:pt x="87" y="67"/>
                  </a:lnTo>
                  <a:lnTo>
                    <a:pt x="106" y="7"/>
                  </a:lnTo>
                  <a:lnTo>
                    <a:pt x="54" y="0"/>
                  </a:lnTo>
                  <a:lnTo>
                    <a:pt x="47" y="34"/>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90" name="Freeform 123"/>
            <p:cNvSpPr>
              <a:spLocks/>
            </p:cNvSpPr>
            <p:nvPr/>
          </p:nvSpPr>
          <p:spPr bwMode="auto">
            <a:xfrm>
              <a:off x="7637037" y="3870972"/>
              <a:ext cx="18064" cy="11865"/>
            </a:xfrm>
            <a:custGeom>
              <a:avLst/>
              <a:gdLst>
                <a:gd name="T0" fmla="*/ 50 w 87"/>
                <a:gd name="T1" fmla="*/ 37 h 64"/>
                <a:gd name="T2" fmla="*/ 87 w 87"/>
                <a:gd name="T3" fmla="*/ 51 h 64"/>
                <a:gd name="T4" fmla="*/ 70 w 87"/>
                <a:gd name="T5" fmla="*/ 0 h 64"/>
                <a:gd name="T6" fmla="*/ 23 w 87"/>
                <a:gd name="T7" fmla="*/ 14 h 64"/>
                <a:gd name="T8" fmla="*/ 0 w 87"/>
                <a:gd name="T9" fmla="*/ 47 h 64"/>
                <a:gd name="T10" fmla="*/ 16 w 87"/>
                <a:gd name="T11" fmla="*/ 64 h 64"/>
                <a:gd name="T12" fmla="*/ 50 w 87"/>
                <a:gd name="T13" fmla="*/ 37 h 64"/>
              </a:gdLst>
              <a:ahLst/>
              <a:cxnLst>
                <a:cxn ang="0">
                  <a:pos x="T0" y="T1"/>
                </a:cxn>
                <a:cxn ang="0">
                  <a:pos x="T2" y="T3"/>
                </a:cxn>
                <a:cxn ang="0">
                  <a:pos x="T4" y="T5"/>
                </a:cxn>
                <a:cxn ang="0">
                  <a:pos x="T6" y="T7"/>
                </a:cxn>
                <a:cxn ang="0">
                  <a:pos x="T8" y="T9"/>
                </a:cxn>
                <a:cxn ang="0">
                  <a:pos x="T10" y="T11"/>
                </a:cxn>
                <a:cxn ang="0">
                  <a:pos x="T12" y="T13"/>
                </a:cxn>
              </a:cxnLst>
              <a:rect l="0" t="0" r="r" b="b"/>
              <a:pathLst>
                <a:path w="87" h="64">
                  <a:moveTo>
                    <a:pt x="50" y="37"/>
                  </a:moveTo>
                  <a:lnTo>
                    <a:pt x="87" y="51"/>
                  </a:lnTo>
                  <a:lnTo>
                    <a:pt x="70" y="0"/>
                  </a:lnTo>
                  <a:lnTo>
                    <a:pt x="23" y="14"/>
                  </a:lnTo>
                  <a:lnTo>
                    <a:pt x="0" y="47"/>
                  </a:lnTo>
                  <a:lnTo>
                    <a:pt x="16" y="64"/>
                  </a:lnTo>
                  <a:lnTo>
                    <a:pt x="50" y="37"/>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91" name="Freeform 124"/>
            <p:cNvSpPr>
              <a:spLocks/>
            </p:cNvSpPr>
            <p:nvPr/>
          </p:nvSpPr>
          <p:spPr bwMode="auto">
            <a:xfrm>
              <a:off x="7472334" y="3830814"/>
              <a:ext cx="146639" cy="114999"/>
            </a:xfrm>
            <a:custGeom>
              <a:avLst/>
              <a:gdLst>
                <a:gd name="T0" fmla="*/ 61 w 691"/>
                <a:gd name="T1" fmla="*/ 599 h 628"/>
                <a:gd name="T2" fmla="*/ 87 w 691"/>
                <a:gd name="T3" fmla="*/ 583 h 628"/>
                <a:gd name="T4" fmla="*/ 77 w 691"/>
                <a:gd name="T5" fmla="*/ 619 h 628"/>
                <a:gd name="T6" fmla="*/ 111 w 691"/>
                <a:gd name="T7" fmla="*/ 628 h 628"/>
                <a:gd name="T8" fmla="*/ 114 w 691"/>
                <a:gd name="T9" fmla="*/ 583 h 628"/>
                <a:gd name="T10" fmla="*/ 94 w 691"/>
                <a:gd name="T11" fmla="*/ 563 h 628"/>
                <a:gd name="T12" fmla="*/ 94 w 691"/>
                <a:gd name="T13" fmla="*/ 549 h 628"/>
                <a:gd name="T14" fmla="*/ 59 w 691"/>
                <a:gd name="T15" fmla="*/ 524 h 628"/>
                <a:gd name="T16" fmla="*/ 69 w 691"/>
                <a:gd name="T17" fmla="*/ 470 h 628"/>
                <a:gd name="T18" fmla="*/ 149 w 691"/>
                <a:gd name="T19" fmla="*/ 442 h 628"/>
                <a:gd name="T20" fmla="*/ 172 w 691"/>
                <a:gd name="T21" fmla="*/ 402 h 628"/>
                <a:gd name="T22" fmla="*/ 254 w 691"/>
                <a:gd name="T23" fmla="*/ 355 h 628"/>
                <a:gd name="T24" fmla="*/ 266 w 691"/>
                <a:gd name="T25" fmla="*/ 399 h 628"/>
                <a:gd name="T26" fmla="*/ 312 w 691"/>
                <a:gd name="T27" fmla="*/ 421 h 628"/>
                <a:gd name="T28" fmla="*/ 378 w 691"/>
                <a:gd name="T29" fmla="*/ 374 h 628"/>
                <a:gd name="T30" fmla="*/ 422 w 691"/>
                <a:gd name="T31" fmla="*/ 386 h 628"/>
                <a:gd name="T32" fmla="*/ 448 w 691"/>
                <a:gd name="T33" fmla="*/ 360 h 628"/>
                <a:gd name="T34" fmla="*/ 498 w 691"/>
                <a:gd name="T35" fmla="*/ 373 h 628"/>
                <a:gd name="T36" fmla="*/ 552 w 691"/>
                <a:gd name="T37" fmla="*/ 379 h 628"/>
                <a:gd name="T38" fmla="*/ 582 w 691"/>
                <a:gd name="T39" fmla="*/ 409 h 628"/>
                <a:gd name="T40" fmla="*/ 599 w 691"/>
                <a:gd name="T41" fmla="*/ 419 h 628"/>
                <a:gd name="T42" fmla="*/ 605 w 691"/>
                <a:gd name="T43" fmla="*/ 389 h 628"/>
                <a:gd name="T44" fmla="*/ 638 w 691"/>
                <a:gd name="T45" fmla="*/ 325 h 628"/>
                <a:gd name="T46" fmla="*/ 681 w 691"/>
                <a:gd name="T47" fmla="*/ 262 h 628"/>
                <a:gd name="T48" fmla="*/ 687 w 691"/>
                <a:gd name="T49" fmla="*/ 205 h 628"/>
                <a:gd name="T50" fmla="*/ 663 w 691"/>
                <a:gd name="T51" fmla="*/ 149 h 628"/>
                <a:gd name="T52" fmla="*/ 636 w 691"/>
                <a:gd name="T53" fmla="*/ 109 h 628"/>
                <a:gd name="T54" fmla="*/ 666 w 691"/>
                <a:gd name="T55" fmla="*/ 33 h 628"/>
                <a:gd name="T56" fmla="*/ 691 w 691"/>
                <a:gd name="T57" fmla="*/ 3 h 628"/>
                <a:gd name="T58" fmla="*/ 675 w 691"/>
                <a:gd name="T59" fmla="*/ 0 h 628"/>
                <a:gd name="T60" fmla="*/ 609 w 691"/>
                <a:gd name="T61" fmla="*/ 70 h 628"/>
                <a:gd name="T62" fmla="*/ 570 w 691"/>
                <a:gd name="T63" fmla="*/ 103 h 628"/>
                <a:gd name="T64" fmla="*/ 523 w 691"/>
                <a:gd name="T65" fmla="*/ 103 h 628"/>
                <a:gd name="T66" fmla="*/ 483 w 691"/>
                <a:gd name="T67" fmla="*/ 128 h 628"/>
                <a:gd name="T68" fmla="*/ 420 w 691"/>
                <a:gd name="T69" fmla="*/ 198 h 628"/>
                <a:gd name="T70" fmla="*/ 355 w 691"/>
                <a:gd name="T71" fmla="*/ 298 h 628"/>
                <a:gd name="T72" fmla="*/ 228 w 691"/>
                <a:gd name="T73" fmla="*/ 313 h 628"/>
                <a:gd name="T74" fmla="*/ 189 w 691"/>
                <a:gd name="T75" fmla="*/ 340 h 628"/>
                <a:gd name="T76" fmla="*/ 102 w 691"/>
                <a:gd name="T77" fmla="*/ 356 h 628"/>
                <a:gd name="T78" fmla="*/ 23 w 691"/>
                <a:gd name="T79" fmla="*/ 423 h 628"/>
                <a:gd name="T80" fmla="*/ 9 w 691"/>
                <a:gd name="T81" fmla="*/ 513 h 628"/>
                <a:gd name="T82" fmla="*/ 0 w 691"/>
                <a:gd name="T83" fmla="*/ 544 h 628"/>
                <a:gd name="T84" fmla="*/ 30 w 691"/>
                <a:gd name="T85" fmla="*/ 557 h 628"/>
                <a:gd name="T86" fmla="*/ 61 w 691"/>
                <a:gd name="T87" fmla="*/ 599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91" h="628">
                  <a:moveTo>
                    <a:pt x="61" y="599"/>
                  </a:moveTo>
                  <a:lnTo>
                    <a:pt x="87" y="583"/>
                  </a:lnTo>
                  <a:lnTo>
                    <a:pt x="77" y="619"/>
                  </a:lnTo>
                  <a:lnTo>
                    <a:pt x="111" y="628"/>
                  </a:lnTo>
                  <a:lnTo>
                    <a:pt x="114" y="583"/>
                  </a:lnTo>
                  <a:lnTo>
                    <a:pt x="94" y="563"/>
                  </a:lnTo>
                  <a:lnTo>
                    <a:pt x="94" y="549"/>
                  </a:lnTo>
                  <a:lnTo>
                    <a:pt x="59" y="524"/>
                  </a:lnTo>
                  <a:lnTo>
                    <a:pt x="69" y="470"/>
                  </a:lnTo>
                  <a:lnTo>
                    <a:pt x="149" y="442"/>
                  </a:lnTo>
                  <a:lnTo>
                    <a:pt x="172" y="402"/>
                  </a:lnTo>
                  <a:lnTo>
                    <a:pt x="254" y="355"/>
                  </a:lnTo>
                  <a:lnTo>
                    <a:pt x="266" y="399"/>
                  </a:lnTo>
                  <a:lnTo>
                    <a:pt x="312" y="421"/>
                  </a:lnTo>
                  <a:lnTo>
                    <a:pt x="378" y="374"/>
                  </a:lnTo>
                  <a:lnTo>
                    <a:pt x="422" y="386"/>
                  </a:lnTo>
                  <a:lnTo>
                    <a:pt x="448" y="360"/>
                  </a:lnTo>
                  <a:lnTo>
                    <a:pt x="498" y="373"/>
                  </a:lnTo>
                  <a:lnTo>
                    <a:pt x="552" y="379"/>
                  </a:lnTo>
                  <a:lnTo>
                    <a:pt x="582" y="409"/>
                  </a:lnTo>
                  <a:lnTo>
                    <a:pt x="599" y="419"/>
                  </a:lnTo>
                  <a:lnTo>
                    <a:pt x="605" y="389"/>
                  </a:lnTo>
                  <a:lnTo>
                    <a:pt x="638" y="325"/>
                  </a:lnTo>
                  <a:lnTo>
                    <a:pt x="681" y="262"/>
                  </a:lnTo>
                  <a:lnTo>
                    <a:pt x="687" y="205"/>
                  </a:lnTo>
                  <a:lnTo>
                    <a:pt x="663" y="149"/>
                  </a:lnTo>
                  <a:lnTo>
                    <a:pt x="636" y="109"/>
                  </a:lnTo>
                  <a:lnTo>
                    <a:pt x="666" y="33"/>
                  </a:lnTo>
                  <a:lnTo>
                    <a:pt x="691" y="3"/>
                  </a:lnTo>
                  <a:lnTo>
                    <a:pt x="675" y="0"/>
                  </a:lnTo>
                  <a:lnTo>
                    <a:pt x="609" y="70"/>
                  </a:lnTo>
                  <a:lnTo>
                    <a:pt x="570" y="103"/>
                  </a:lnTo>
                  <a:lnTo>
                    <a:pt x="523" y="103"/>
                  </a:lnTo>
                  <a:lnTo>
                    <a:pt x="483" y="128"/>
                  </a:lnTo>
                  <a:lnTo>
                    <a:pt x="420" y="198"/>
                  </a:lnTo>
                  <a:lnTo>
                    <a:pt x="355" y="298"/>
                  </a:lnTo>
                  <a:lnTo>
                    <a:pt x="228" y="313"/>
                  </a:lnTo>
                  <a:lnTo>
                    <a:pt x="189" y="340"/>
                  </a:lnTo>
                  <a:lnTo>
                    <a:pt x="102" y="356"/>
                  </a:lnTo>
                  <a:lnTo>
                    <a:pt x="23" y="423"/>
                  </a:lnTo>
                  <a:lnTo>
                    <a:pt x="9" y="513"/>
                  </a:lnTo>
                  <a:lnTo>
                    <a:pt x="0" y="544"/>
                  </a:lnTo>
                  <a:lnTo>
                    <a:pt x="30" y="557"/>
                  </a:lnTo>
                  <a:lnTo>
                    <a:pt x="61" y="599"/>
                  </a:lnTo>
                  <a:close/>
                </a:path>
              </a:pathLst>
            </a:custGeom>
            <a:solidFill>
              <a:schemeClr val="bg1">
                <a:lumMod val="85000"/>
              </a:schemeClr>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92" name="Freeform 125"/>
            <p:cNvSpPr>
              <a:spLocks/>
            </p:cNvSpPr>
            <p:nvPr/>
          </p:nvSpPr>
          <p:spPr bwMode="auto">
            <a:xfrm>
              <a:off x="7718858" y="4095495"/>
              <a:ext cx="28691" cy="15516"/>
            </a:xfrm>
            <a:custGeom>
              <a:avLst/>
              <a:gdLst>
                <a:gd name="T0" fmla="*/ 37 w 137"/>
                <a:gd name="T1" fmla="*/ 0 h 87"/>
                <a:gd name="T2" fmla="*/ 54 w 137"/>
                <a:gd name="T3" fmla="*/ 34 h 87"/>
                <a:gd name="T4" fmla="*/ 0 w 137"/>
                <a:gd name="T5" fmla="*/ 57 h 87"/>
                <a:gd name="T6" fmla="*/ 35 w 137"/>
                <a:gd name="T7" fmla="*/ 87 h 87"/>
                <a:gd name="T8" fmla="*/ 64 w 137"/>
                <a:gd name="T9" fmla="*/ 57 h 87"/>
                <a:gd name="T10" fmla="*/ 97 w 137"/>
                <a:gd name="T11" fmla="*/ 44 h 87"/>
                <a:gd name="T12" fmla="*/ 137 w 137"/>
                <a:gd name="T13" fmla="*/ 49 h 87"/>
                <a:gd name="T14" fmla="*/ 124 w 137"/>
                <a:gd name="T15" fmla="*/ 27 h 87"/>
                <a:gd name="T16" fmla="*/ 37 w 137"/>
                <a:gd name="T17"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7" h="87">
                  <a:moveTo>
                    <a:pt x="37" y="0"/>
                  </a:moveTo>
                  <a:lnTo>
                    <a:pt x="54" y="34"/>
                  </a:lnTo>
                  <a:lnTo>
                    <a:pt x="0" y="57"/>
                  </a:lnTo>
                  <a:lnTo>
                    <a:pt x="35" y="87"/>
                  </a:lnTo>
                  <a:lnTo>
                    <a:pt x="64" y="57"/>
                  </a:lnTo>
                  <a:lnTo>
                    <a:pt x="97" y="44"/>
                  </a:lnTo>
                  <a:lnTo>
                    <a:pt x="137" y="49"/>
                  </a:lnTo>
                  <a:lnTo>
                    <a:pt x="124" y="27"/>
                  </a:lnTo>
                  <a:lnTo>
                    <a:pt x="37" y="0"/>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93" name="Freeform 126"/>
            <p:cNvSpPr>
              <a:spLocks/>
            </p:cNvSpPr>
            <p:nvPr/>
          </p:nvSpPr>
          <p:spPr bwMode="auto">
            <a:xfrm>
              <a:off x="7690168" y="4101883"/>
              <a:ext cx="27628" cy="31031"/>
            </a:xfrm>
            <a:custGeom>
              <a:avLst/>
              <a:gdLst>
                <a:gd name="T0" fmla="*/ 50 w 127"/>
                <a:gd name="T1" fmla="*/ 37 h 166"/>
                <a:gd name="T2" fmla="*/ 23 w 127"/>
                <a:gd name="T3" fmla="*/ 0 h 166"/>
                <a:gd name="T4" fmla="*/ 0 w 127"/>
                <a:gd name="T5" fmla="*/ 5 h 166"/>
                <a:gd name="T6" fmla="*/ 40 w 127"/>
                <a:gd name="T7" fmla="*/ 80 h 166"/>
                <a:gd name="T8" fmla="*/ 30 w 127"/>
                <a:gd name="T9" fmla="*/ 104 h 166"/>
                <a:gd name="T10" fmla="*/ 51 w 127"/>
                <a:gd name="T11" fmla="*/ 166 h 166"/>
                <a:gd name="T12" fmla="*/ 74 w 127"/>
                <a:gd name="T13" fmla="*/ 136 h 166"/>
                <a:gd name="T14" fmla="*/ 96 w 127"/>
                <a:gd name="T15" fmla="*/ 106 h 166"/>
                <a:gd name="T16" fmla="*/ 127 w 127"/>
                <a:gd name="T17" fmla="*/ 63 h 166"/>
                <a:gd name="T18" fmla="*/ 83 w 127"/>
                <a:gd name="T19" fmla="*/ 17 h 166"/>
                <a:gd name="T20" fmla="*/ 50 w 127"/>
                <a:gd name="T21" fmla="*/ 37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7" h="166">
                  <a:moveTo>
                    <a:pt x="50" y="37"/>
                  </a:moveTo>
                  <a:lnTo>
                    <a:pt x="23" y="0"/>
                  </a:lnTo>
                  <a:lnTo>
                    <a:pt x="0" y="5"/>
                  </a:lnTo>
                  <a:lnTo>
                    <a:pt x="40" y="80"/>
                  </a:lnTo>
                  <a:lnTo>
                    <a:pt x="30" y="104"/>
                  </a:lnTo>
                  <a:lnTo>
                    <a:pt x="51" y="166"/>
                  </a:lnTo>
                  <a:lnTo>
                    <a:pt x="74" y="136"/>
                  </a:lnTo>
                  <a:lnTo>
                    <a:pt x="96" y="106"/>
                  </a:lnTo>
                  <a:lnTo>
                    <a:pt x="127" y="63"/>
                  </a:lnTo>
                  <a:lnTo>
                    <a:pt x="83" y="17"/>
                  </a:lnTo>
                  <a:lnTo>
                    <a:pt x="50" y="37"/>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94" name="Freeform 127"/>
            <p:cNvSpPr>
              <a:spLocks/>
            </p:cNvSpPr>
            <p:nvPr/>
          </p:nvSpPr>
          <p:spPr bwMode="auto">
            <a:xfrm>
              <a:off x="7648726" y="4105534"/>
              <a:ext cx="47818" cy="25556"/>
            </a:xfrm>
            <a:custGeom>
              <a:avLst/>
              <a:gdLst>
                <a:gd name="T0" fmla="*/ 190 w 225"/>
                <a:gd name="T1" fmla="*/ 45 h 140"/>
                <a:gd name="T2" fmla="*/ 190 w 225"/>
                <a:gd name="T3" fmla="*/ 45 h 140"/>
                <a:gd name="T4" fmla="*/ 185 w 225"/>
                <a:gd name="T5" fmla="*/ 42 h 140"/>
                <a:gd name="T6" fmla="*/ 176 w 225"/>
                <a:gd name="T7" fmla="*/ 41 h 140"/>
                <a:gd name="T8" fmla="*/ 152 w 225"/>
                <a:gd name="T9" fmla="*/ 40 h 140"/>
                <a:gd name="T10" fmla="*/ 129 w 225"/>
                <a:gd name="T11" fmla="*/ 40 h 140"/>
                <a:gd name="T12" fmla="*/ 120 w 225"/>
                <a:gd name="T13" fmla="*/ 40 h 140"/>
                <a:gd name="T14" fmla="*/ 113 w 225"/>
                <a:gd name="T15" fmla="*/ 39 h 140"/>
                <a:gd name="T16" fmla="*/ 113 w 225"/>
                <a:gd name="T17" fmla="*/ 39 h 140"/>
                <a:gd name="T18" fmla="*/ 98 w 225"/>
                <a:gd name="T19" fmla="*/ 31 h 140"/>
                <a:gd name="T20" fmla="*/ 71 w 225"/>
                <a:gd name="T21" fmla="*/ 18 h 140"/>
                <a:gd name="T22" fmla="*/ 36 w 225"/>
                <a:gd name="T23" fmla="*/ 0 h 140"/>
                <a:gd name="T24" fmla="*/ 0 w 225"/>
                <a:gd name="T25" fmla="*/ 10 h 140"/>
                <a:gd name="T26" fmla="*/ 1 w 225"/>
                <a:gd name="T27" fmla="*/ 30 h 140"/>
                <a:gd name="T28" fmla="*/ 48 w 225"/>
                <a:gd name="T29" fmla="*/ 62 h 140"/>
                <a:gd name="T30" fmla="*/ 1 w 225"/>
                <a:gd name="T31" fmla="*/ 67 h 140"/>
                <a:gd name="T32" fmla="*/ 1 w 225"/>
                <a:gd name="T33" fmla="*/ 89 h 140"/>
                <a:gd name="T34" fmla="*/ 78 w 225"/>
                <a:gd name="T35" fmla="*/ 116 h 140"/>
                <a:gd name="T36" fmla="*/ 98 w 225"/>
                <a:gd name="T37" fmla="*/ 138 h 140"/>
                <a:gd name="T38" fmla="*/ 155 w 225"/>
                <a:gd name="T39" fmla="*/ 138 h 140"/>
                <a:gd name="T40" fmla="*/ 225 w 225"/>
                <a:gd name="T41" fmla="*/ 140 h 140"/>
                <a:gd name="T42" fmla="*/ 205 w 225"/>
                <a:gd name="T43" fmla="*/ 95 h 140"/>
                <a:gd name="T44" fmla="*/ 205 w 225"/>
                <a:gd name="T45" fmla="*/ 95 h 140"/>
                <a:gd name="T46" fmla="*/ 204 w 225"/>
                <a:gd name="T47" fmla="*/ 88 h 140"/>
                <a:gd name="T48" fmla="*/ 201 w 225"/>
                <a:gd name="T49" fmla="*/ 72 h 140"/>
                <a:gd name="T50" fmla="*/ 199 w 225"/>
                <a:gd name="T51" fmla="*/ 64 h 140"/>
                <a:gd name="T52" fmla="*/ 197 w 225"/>
                <a:gd name="T53" fmla="*/ 56 h 140"/>
                <a:gd name="T54" fmla="*/ 194 w 225"/>
                <a:gd name="T55" fmla="*/ 49 h 140"/>
                <a:gd name="T56" fmla="*/ 190 w 225"/>
                <a:gd name="T57" fmla="*/ 45 h 140"/>
                <a:gd name="T58" fmla="*/ 190 w 225"/>
                <a:gd name="T59" fmla="*/ 45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25" h="140">
                  <a:moveTo>
                    <a:pt x="190" y="45"/>
                  </a:moveTo>
                  <a:lnTo>
                    <a:pt x="190" y="45"/>
                  </a:lnTo>
                  <a:lnTo>
                    <a:pt x="185" y="42"/>
                  </a:lnTo>
                  <a:lnTo>
                    <a:pt x="176" y="41"/>
                  </a:lnTo>
                  <a:lnTo>
                    <a:pt x="152" y="40"/>
                  </a:lnTo>
                  <a:lnTo>
                    <a:pt x="129" y="40"/>
                  </a:lnTo>
                  <a:lnTo>
                    <a:pt x="120" y="40"/>
                  </a:lnTo>
                  <a:lnTo>
                    <a:pt x="113" y="39"/>
                  </a:lnTo>
                  <a:lnTo>
                    <a:pt x="113" y="39"/>
                  </a:lnTo>
                  <a:lnTo>
                    <a:pt x="98" y="31"/>
                  </a:lnTo>
                  <a:lnTo>
                    <a:pt x="71" y="18"/>
                  </a:lnTo>
                  <a:lnTo>
                    <a:pt x="36" y="0"/>
                  </a:lnTo>
                  <a:lnTo>
                    <a:pt x="0" y="10"/>
                  </a:lnTo>
                  <a:lnTo>
                    <a:pt x="1" y="30"/>
                  </a:lnTo>
                  <a:lnTo>
                    <a:pt x="48" y="62"/>
                  </a:lnTo>
                  <a:lnTo>
                    <a:pt x="1" y="67"/>
                  </a:lnTo>
                  <a:lnTo>
                    <a:pt x="1" y="89"/>
                  </a:lnTo>
                  <a:lnTo>
                    <a:pt x="78" y="116"/>
                  </a:lnTo>
                  <a:lnTo>
                    <a:pt x="98" y="138"/>
                  </a:lnTo>
                  <a:lnTo>
                    <a:pt x="155" y="138"/>
                  </a:lnTo>
                  <a:lnTo>
                    <a:pt x="225" y="140"/>
                  </a:lnTo>
                  <a:lnTo>
                    <a:pt x="205" y="95"/>
                  </a:lnTo>
                  <a:lnTo>
                    <a:pt x="205" y="95"/>
                  </a:lnTo>
                  <a:lnTo>
                    <a:pt x="204" y="88"/>
                  </a:lnTo>
                  <a:lnTo>
                    <a:pt x="201" y="72"/>
                  </a:lnTo>
                  <a:lnTo>
                    <a:pt x="199" y="64"/>
                  </a:lnTo>
                  <a:lnTo>
                    <a:pt x="197" y="56"/>
                  </a:lnTo>
                  <a:lnTo>
                    <a:pt x="194" y="49"/>
                  </a:lnTo>
                  <a:lnTo>
                    <a:pt x="190" y="45"/>
                  </a:lnTo>
                  <a:lnTo>
                    <a:pt x="190" y="45"/>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95" name="Freeform 128"/>
            <p:cNvSpPr>
              <a:spLocks/>
            </p:cNvSpPr>
            <p:nvPr/>
          </p:nvSpPr>
          <p:spPr bwMode="auto">
            <a:xfrm>
              <a:off x="7879311" y="4070852"/>
              <a:ext cx="30816" cy="30119"/>
            </a:xfrm>
            <a:custGeom>
              <a:avLst/>
              <a:gdLst>
                <a:gd name="T0" fmla="*/ 132 w 146"/>
                <a:gd name="T1" fmla="*/ 82 h 161"/>
                <a:gd name="T2" fmla="*/ 35 w 146"/>
                <a:gd name="T3" fmla="*/ 0 h 161"/>
                <a:gd name="T4" fmla="*/ 5 w 146"/>
                <a:gd name="T5" fmla="*/ 30 h 161"/>
                <a:gd name="T6" fmla="*/ 0 w 146"/>
                <a:gd name="T7" fmla="*/ 93 h 161"/>
                <a:gd name="T8" fmla="*/ 127 w 146"/>
                <a:gd name="T9" fmla="*/ 161 h 161"/>
                <a:gd name="T10" fmla="*/ 146 w 146"/>
                <a:gd name="T11" fmla="*/ 99 h 161"/>
                <a:gd name="T12" fmla="*/ 132 w 146"/>
                <a:gd name="T13" fmla="*/ 82 h 161"/>
              </a:gdLst>
              <a:ahLst/>
              <a:cxnLst>
                <a:cxn ang="0">
                  <a:pos x="T0" y="T1"/>
                </a:cxn>
                <a:cxn ang="0">
                  <a:pos x="T2" y="T3"/>
                </a:cxn>
                <a:cxn ang="0">
                  <a:pos x="T4" y="T5"/>
                </a:cxn>
                <a:cxn ang="0">
                  <a:pos x="T6" y="T7"/>
                </a:cxn>
                <a:cxn ang="0">
                  <a:pos x="T8" y="T9"/>
                </a:cxn>
                <a:cxn ang="0">
                  <a:pos x="T10" y="T11"/>
                </a:cxn>
                <a:cxn ang="0">
                  <a:pos x="T12" y="T13"/>
                </a:cxn>
              </a:cxnLst>
              <a:rect l="0" t="0" r="r" b="b"/>
              <a:pathLst>
                <a:path w="146" h="161">
                  <a:moveTo>
                    <a:pt x="132" y="82"/>
                  </a:moveTo>
                  <a:lnTo>
                    <a:pt x="35" y="0"/>
                  </a:lnTo>
                  <a:lnTo>
                    <a:pt x="5" y="30"/>
                  </a:lnTo>
                  <a:lnTo>
                    <a:pt x="0" y="93"/>
                  </a:lnTo>
                  <a:lnTo>
                    <a:pt x="127" y="161"/>
                  </a:lnTo>
                  <a:lnTo>
                    <a:pt x="146" y="99"/>
                  </a:lnTo>
                  <a:lnTo>
                    <a:pt x="132" y="82"/>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96" name="Freeform 129"/>
            <p:cNvSpPr>
              <a:spLocks/>
            </p:cNvSpPr>
            <p:nvPr/>
          </p:nvSpPr>
          <p:spPr bwMode="auto">
            <a:xfrm>
              <a:off x="7569032" y="4041645"/>
              <a:ext cx="66944" cy="55674"/>
            </a:xfrm>
            <a:custGeom>
              <a:avLst/>
              <a:gdLst>
                <a:gd name="T0" fmla="*/ 265 w 317"/>
                <a:gd name="T1" fmla="*/ 277 h 309"/>
                <a:gd name="T2" fmla="*/ 298 w 317"/>
                <a:gd name="T3" fmla="*/ 251 h 309"/>
                <a:gd name="T4" fmla="*/ 317 w 317"/>
                <a:gd name="T5" fmla="*/ 207 h 309"/>
                <a:gd name="T6" fmla="*/ 304 w 317"/>
                <a:gd name="T7" fmla="*/ 158 h 309"/>
                <a:gd name="T8" fmla="*/ 237 w 317"/>
                <a:gd name="T9" fmla="*/ 132 h 309"/>
                <a:gd name="T10" fmla="*/ 224 w 317"/>
                <a:gd name="T11" fmla="*/ 96 h 309"/>
                <a:gd name="T12" fmla="*/ 210 w 317"/>
                <a:gd name="T13" fmla="*/ 79 h 309"/>
                <a:gd name="T14" fmla="*/ 199 w 317"/>
                <a:gd name="T15" fmla="*/ 59 h 309"/>
                <a:gd name="T16" fmla="*/ 189 w 317"/>
                <a:gd name="T17" fmla="*/ 30 h 309"/>
                <a:gd name="T18" fmla="*/ 112 w 317"/>
                <a:gd name="T19" fmla="*/ 0 h 309"/>
                <a:gd name="T20" fmla="*/ 83 w 317"/>
                <a:gd name="T21" fmla="*/ 50 h 309"/>
                <a:gd name="T22" fmla="*/ 47 w 317"/>
                <a:gd name="T23" fmla="*/ 61 h 309"/>
                <a:gd name="T24" fmla="*/ 6 w 317"/>
                <a:gd name="T25" fmla="*/ 41 h 309"/>
                <a:gd name="T26" fmla="*/ 0 w 317"/>
                <a:gd name="T27" fmla="*/ 98 h 309"/>
                <a:gd name="T28" fmla="*/ 31 w 317"/>
                <a:gd name="T29" fmla="*/ 140 h 309"/>
                <a:gd name="T30" fmla="*/ 84 w 317"/>
                <a:gd name="T31" fmla="*/ 177 h 309"/>
                <a:gd name="T32" fmla="*/ 91 w 317"/>
                <a:gd name="T33" fmla="*/ 229 h 309"/>
                <a:gd name="T34" fmla="*/ 128 w 317"/>
                <a:gd name="T35" fmla="*/ 236 h 309"/>
                <a:gd name="T36" fmla="*/ 105 w 317"/>
                <a:gd name="T37" fmla="*/ 256 h 309"/>
                <a:gd name="T38" fmla="*/ 146 w 317"/>
                <a:gd name="T39" fmla="*/ 302 h 309"/>
                <a:gd name="T40" fmla="*/ 211 w 317"/>
                <a:gd name="T41" fmla="*/ 309 h 309"/>
                <a:gd name="T42" fmla="*/ 265 w 317"/>
                <a:gd name="T43" fmla="*/ 277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17" h="309">
                  <a:moveTo>
                    <a:pt x="265" y="277"/>
                  </a:moveTo>
                  <a:lnTo>
                    <a:pt x="298" y="251"/>
                  </a:lnTo>
                  <a:lnTo>
                    <a:pt x="317" y="207"/>
                  </a:lnTo>
                  <a:lnTo>
                    <a:pt x="304" y="158"/>
                  </a:lnTo>
                  <a:lnTo>
                    <a:pt x="237" y="132"/>
                  </a:lnTo>
                  <a:lnTo>
                    <a:pt x="224" y="96"/>
                  </a:lnTo>
                  <a:lnTo>
                    <a:pt x="210" y="79"/>
                  </a:lnTo>
                  <a:lnTo>
                    <a:pt x="199" y="59"/>
                  </a:lnTo>
                  <a:lnTo>
                    <a:pt x="189" y="30"/>
                  </a:lnTo>
                  <a:lnTo>
                    <a:pt x="112" y="0"/>
                  </a:lnTo>
                  <a:lnTo>
                    <a:pt x="83" y="50"/>
                  </a:lnTo>
                  <a:lnTo>
                    <a:pt x="47" y="61"/>
                  </a:lnTo>
                  <a:lnTo>
                    <a:pt x="6" y="41"/>
                  </a:lnTo>
                  <a:lnTo>
                    <a:pt x="0" y="98"/>
                  </a:lnTo>
                  <a:lnTo>
                    <a:pt x="31" y="140"/>
                  </a:lnTo>
                  <a:lnTo>
                    <a:pt x="84" y="177"/>
                  </a:lnTo>
                  <a:lnTo>
                    <a:pt x="91" y="229"/>
                  </a:lnTo>
                  <a:lnTo>
                    <a:pt x="128" y="236"/>
                  </a:lnTo>
                  <a:lnTo>
                    <a:pt x="105" y="256"/>
                  </a:lnTo>
                  <a:lnTo>
                    <a:pt x="146" y="302"/>
                  </a:lnTo>
                  <a:lnTo>
                    <a:pt x="211" y="309"/>
                  </a:lnTo>
                  <a:lnTo>
                    <a:pt x="265" y="277"/>
                  </a:lnTo>
                  <a:close/>
                </a:path>
              </a:pathLst>
            </a:custGeom>
            <a:solidFill>
              <a:schemeClr val="bg1">
                <a:lumMod val="85000"/>
              </a:schemeClr>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97" name="Freeform 130"/>
            <p:cNvSpPr>
              <a:spLocks/>
            </p:cNvSpPr>
            <p:nvPr/>
          </p:nvSpPr>
          <p:spPr bwMode="auto">
            <a:xfrm>
              <a:off x="7565843" y="4090931"/>
              <a:ext cx="17002" cy="26469"/>
            </a:xfrm>
            <a:custGeom>
              <a:avLst/>
              <a:gdLst>
                <a:gd name="T0" fmla="*/ 6 w 80"/>
                <a:gd name="T1" fmla="*/ 0 h 141"/>
                <a:gd name="T2" fmla="*/ 16 w 80"/>
                <a:gd name="T3" fmla="*/ 39 h 141"/>
                <a:gd name="T4" fmla="*/ 0 w 80"/>
                <a:gd name="T5" fmla="*/ 42 h 141"/>
                <a:gd name="T6" fmla="*/ 13 w 80"/>
                <a:gd name="T7" fmla="*/ 86 h 141"/>
                <a:gd name="T8" fmla="*/ 11 w 80"/>
                <a:gd name="T9" fmla="*/ 106 h 141"/>
                <a:gd name="T10" fmla="*/ 58 w 80"/>
                <a:gd name="T11" fmla="*/ 141 h 141"/>
                <a:gd name="T12" fmla="*/ 80 w 80"/>
                <a:gd name="T13" fmla="*/ 88 h 141"/>
                <a:gd name="T14" fmla="*/ 77 w 80"/>
                <a:gd name="T15" fmla="*/ 59 h 141"/>
                <a:gd name="T16" fmla="*/ 6 w 80"/>
                <a:gd name="T17"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 h="141">
                  <a:moveTo>
                    <a:pt x="6" y="0"/>
                  </a:moveTo>
                  <a:lnTo>
                    <a:pt x="16" y="39"/>
                  </a:lnTo>
                  <a:lnTo>
                    <a:pt x="0" y="42"/>
                  </a:lnTo>
                  <a:lnTo>
                    <a:pt x="13" y="86"/>
                  </a:lnTo>
                  <a:lnTo>
                    <a:pt x="11" y="106"/>
                  </a:lnTo>
                  <a:lnTo>
                    <a:pt x="58" y="141"/>
                  </a:lnTo>
                  <a:lnTo>
                    <a:pt x="80" y="88"/>
                  </a:lnTo>
                  <a:lnTo>
                    <a:pt x="77" y="59"/>
                  </a:lnTo>
                  <a:lnTo>
                    <a:pt x="6" y="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98" name="Freeform 131"/>
            <p:cNvSpPr>
              <a:spLocks/>
            </p:cNvSpPr>
            <p:nvPr/>
          </p:nvSpPr>
          <p:spPr bwMode="auto">
            <a:xfrm>
              <a:off x="7625348" y="4085455"/>
              <a:ext cx="19127" cy="39246"/>
            </a:xfrm>
            <a:custGeom>
              <a:avLst/>
              <a:gdLst>
                <a:gd name="T0" fmla="*/ 33 w 90"/>
                <a:gd name="T1" fmla="*/ 73 h 216"/>
                <a:gd name="T2" fmla="*/ 7 w 90"/>
                <a:gd name="T3" fmla="*/ 123 h 216"/>
                <a:gd name="T4" fmla="*/ 0 w 90"/>
                <a:gd name="T5" fmla="*/ 173 h 216"/>
                <a:gd name="T6" fmla="*/ 7 w 90"/>
                <a:gd name="T7" fmla="*/ 216 h 216"/>
                <a:gd name="T8" fmla="*/ 31 w 90"/>
                <a:gd name="T9" fmla="*/ 186 h 216"/>
                <a:gd name="T10" fmla="*/ 66 w 90"/>
                <a:gd name="T11" fmla="*/ 105 h 216"/>
                <a:gd name="T12" fmla="*/ 90 w 90"/>
                <a:gd name="T13" fmla="*/ 43 h 216"/>
                <a:gd name="T14" fmla="*/ 88 w 90"/>
                <a:gd name="T15" fmla="*/ 0 h 216"/>
                <a:gd name="T16" fmla="*/ 33 w 90"/>
                <a:gd name="T17" fmla="*/ 73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216">
                  <a:moveTo>
                    <a:pt x="33" y="73"/>
                  </a:moveTo>
                  <a:lnTo>
                    <a:pt x="7" y="123"/>
                  </a:lnTo>
                  <a:lnTo>
                    <a:pt x="0" y="173"/>
                  </a:lnTo>
                  <a:lnTo>
                    <a:pt x="7" y="216"/>
                  </a:lnTo>
                  <a:lnTo>
                    <a:pt x="31" y="186"/>
                  </a:lnTo>
                  <a:lnTo>
                    <a:pt x="66" y="105"/>
                  </a:lnTo>
                  <a:lnTo>
                    <a:pt x="90" y="43"/>
                  </a:lnTo>
                  <a:lnTo>
                    <a:pt x="88" y="0"/>
                  </a:lnTo>
                  <a:lnTo>
                    <a:pt x="33" y="73"/>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99" name="Freeform 132"/>
            <p:cNvSpPr>
              <a:spLocks/>
            </p:cNvSpPr>
            <p:nvPr/>
          </p:nvSpPr>
          <p:spPr bwMode="auto">
            <a:xfrm>
              <a:off x="7601971" y="4106446"/>
              <a:ext cx="14876" cy="11865"/>
            </a:xfrm>
            <a:custGeom>
              <a:avLst/>
              <a:gdLst>
                <a:gd name="T0" fmla="*/ 20 w 70"/>
                <a:gd name="T1" fmla="*/ 53 h 66"/>
                <a:gd name="T2" fmla="*/ 60 w 70"/>
                <a:gd name="T3" fmla="*/ 66 h 66"/>
                <a:gd name="T4" fmla="*/ 70 w 70"/>
                <a:gd name="T5" fmla="*/ 26 h 66"/>
                <a:gd name="T6" fmla="*/ 0 w 70"/>
                <a:gd name="T7" fmla="*/ 0 h 66"/>
                <a:gd name="T8" fmla="*/ 20 w 70"/>
                <a:gd name="T9" fmla="*/ 53 h 66"/>
              </a:gdLst>
              <a:ahLst/>
              <a:cxnLst>
                <a:cxn ang="0">
                  <a:pos x="T0" y="T1"/>
                </a:cxn>
                <a:cxn ang="0">
                  <a:pos x="T2" y="T3"/>
                </a:cxn>
                <a:cxn ang="0">
                  <a:pos x="T4" y="T5"/>
                </a:cxn>
                <a:cxn ang="0">
                  <a:pos x="T6" y="T7"/>
                </a:cxn>
                <a:cxn ang="0">
                  <a:pos x="T8" y="T9"/>
                </a:cxn>
              </a:cxnLst>
              <a:rect l="0" t="0" r="r" b="b"/>
              <a:pathLst>
                <a:path w="70" h="66">
                  <a:moveTo>
                    <a:pt x="20" y="53"/>
                  </a:moveTo>
                  <a:lnTo>
                    <a:pt x="60" y="66"/>
                  </a:lnTo>
                  <a:lnTo>
                    <a:pt x="70" y="26"/>
                  </a:lnTo>
                  <a:lnTo>
                    <a:pt x="0" y="0"/>
                  </a:lnTo>
                  <a:lnTo>
                    <a:pt x="20" y="53"/>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00" name="Freeform 133"/>
            <p:cNvSpPr>
              <a:spLocks/>
            </p:cNvSpPr>
            <p:nvPr/>
          </p:nvSpPr>
          <p:spPr bwMode="auto">
            <a:xfrm>
              <a:off x="7620036" y="4094582"/>
              <a:ext cx="8501" cy="10952"/>
            </a:xfrm>
            <a:custGeom>
              <a:avLst/>
              <a:gdLst>
                <a:gd name="T0" fmla="*/ 0 w 40"/>
                <a:gd name="T1" fmla="*/ 30 h 60"/>
                <a:gd name="T2" fmla="*/ 11 w 40"/>
                <a:gd name="T3" fmla="*/ 60 h 60"/>
                <a:gd name="T4" fmla="*/ 40 w 40"/>
                <a:gd name="T5" fmla="*/ 0 h 60"/>
                <a:gd name="T6" fmla="*/ 0 w 40"/>
                <a:gd name="T7" fmla="*/ 30 h 60"/>
              </a:gdLst>
              <a:ahLst/>
              <a:cxnLst>
                <a:cxn ang="0">
                  <a:pos x="T0" y="T1"/>
                </a:cxn>
                <a:cxn ang="0">
                  <a:pos x="T2" y="T3"/>
                </a:cxn>
                <a:cxn ang="0">
                  <a:pos x="T4" y="T5"/>
                </a:cxn>
                <a:cxn ang="0">
                  <a:pos x="T6" y="T7"/>
                </a:cxn>
              </a:cxnLst>
              <a:rect l="0" t="0" r="r" b="b"/>
              <a:pathLst>
                <a:path w="40" h="60">
                  <a:moveTo>
                    <a:pt x="0" y="30"/>
                  </a:moveTo>
                  <a:lnTo>
                    <a:pt x="11" y="60"/>
                  </a:lnTo>
                  <a:lnTo>
                    <a:pt x="40" y="0"/>
                  </a:lnTo>
                  <a:lnTo>
                    <a:pt x="0" y="30"/>
                  </a:lnTo>
                  <a:close/>
                </a:path>
              </a:pathLst>
            </a:custGeom>
            <a:solidFill>
              <a:srgbClr val="FFC000"/>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101" name="Freeform 116"/>
            <p:cNvSpPr>
              <a:spLocks/>
            </p:cNvSpPr>
            <p:nvPr/>
          </p:nvSpPr>
          <p:spPr bwMode="auto">
            <a:xfrm>
              <a:off x="7487210" y="4080891"/>
              <a:ext cx="4250" cy="15516"/>
            </a:xfrm>
            <a:custGeom>
              <a:avLst/>
              <a:gdLst>
                <a:gd name="T0" fmla="*/ 0 w 23"/>
                <a:gd name="T1" fmla="*/ 54 h 87"/>
                <a:gd name="T2" fmla="*/ 0 w 23"/>
                <a:gd name="T3" fmla="*/ 87 h 87"/>
                <a:gd name="T4" fmla="*/ 20 w 23"/>
                <a:gd name="T5" fmla="*/ 60 h 87"/>
                <a:gd name="T6" fmla="*/ 23 w 23"/>
                <a:gd name="T7" fmla="*/ 30 h 87"/>
                <a:gd name="T8" fmla="*/ 13 w 23"/>
                <a:gd name="T9" fmla="*/ 0 h 87"/>
                <a:gd name="T10" fmla="*/ 0 w 23"/>
                <a:gd name="T11" fmla="*/ 54 h 87"/>
              </a:gdLst>
              <a:ahLst/>
              <a:cxnLst>
                <a:cxn ang="0">
                  <a:pos x="T0" y="T1"/>
                </a:cxn>
                <a:cxn ang="0">
                  <a:pos x="T2" y="T3"/>
                </a:cxn>
                <a:cxn ang="0">
                  <a:pos x="T4" y="T5"/>
                </a:cxn>
                <a:cxn ang="0">
                  <a:pos x="T6" y="T7"/>
                </a:cxn>
                <a:cxn ang="0">
                  <a:pos x="T8" y="T9"/>
                </a:cxn>
                <a:cxn ang="0">
                  <a:pos x="T10" y="T11"/>
                </a:cxn>
              </a:cxnLst>
              <a:rect l="0" t="0" r="r" b="b"/>
              <a:pathLst>
                <a:path w="23" h="87">
                  <a:moveTo>
                    <a:pt x="0" y="54"/>
                  </a:moveTo>
                  <a:lnTo>
                    <a:pt x="0" y="87"/>
                  </a:lnTo>
                  <a:lnTo>
                    <a:pt x="20" y="60"/>
                  </a:lnTo>
                  <a:lnTo>
                    <a:pt x="23" y="30"/>
                  </a:lnTo>
                  <a:lnTo>
                    <a:pt x="13" y="0"/>
                  </a:lnTo>
                  <a:lnTo>
                    <a:pt x="0" y="54"/>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73" name="Freeform 292"/>
            <p:cNvSpPr>
              <a:spLocks/>
            </p:cNvSpPr>
            <p:nvPr/>
          </p:nvSpPr>
          <p:spPr bwMode="auto">
            <a:xfrm>
              <a:off x="7826181" y="4178551"/>
              <a:ext cx="46754" cy="33770"/>
            </a:xfrm>
            <a:custGeom>
              <a:avLst/>
              <a:gdLst>
                <a:gd name="T0" fmla="*/ 30 w 217"/>
                <a:gd name="T1" fmla="*/ 63 h 181"/>
                <a:gd name="T2" fmla="*/ 0 w 217"/>
                <a:gd name="T3" fmla="*/ 39 h 181"/>
                <a:gd name="T4" fmla="*/ 22 w 217"/>
                <a:gd name="T5" fmla="*/ 0 h 181"/>
                <a:gd name="T6" fmla="*/ 74 w 217"/>
                <a:gd name="T7" fmla="*/ 73 h 181"/>
                <a:gd name="T8" fmla="*/ 107 w 217"/>
                <a:gd name="T9" fmla="*/ 105 h 181"/>
                <a:gd name="T10" fmla="*/ 167 w 217"/>
                <a:gd name="T11" fmla="*/ 112 h 181"/>
                <a:gd name="T12" fmla="*/ 204 w 217"/>
                <a:gd name="T13" fmla="*/ 107 h 181"/>
                <a:gd name="T14" fmla="*/ 197 w 217"/>
                <a:gd name="T15" fmla="*/ 121 h 181"/>
                <a:gd name="T16" fmla="*/ 217 w 217"/>
                <a:gd name="T17" fmla="*/ 181 h 181"/>
                <a:gd name="T18" fmla="*/ 181 w 217"/>
                <a:gd name="T19" fmla="*/ 157 h 181"/>
                <a:gd name="T20" fmla="*/ 137 w 217"/>
                <a:gd name="T21" fmla="*/ 148 h 181"/>
                <a:gd name="T22" fmla="*/ 104 w 217"/>
                <a:gd name="T23" fmla="*/ 172 h 181"/>
                <a:gd name="T24" fmla="*/ 70 w 217"/>
                <a:gd name="T25" fmla="*/ 148 h 181"/>
                <a:gd name="T26" fmla="*/ 70 w 217"/>
                <a:gd name="T27" fmla="*/ 148 h 181"/>
                <a:gd name="T28" fmla="*/ 68 w 217"/>
                <a:gd name="T29" fmla="*/ 147 h 181"/>
                <a:gd name="T30" fmla="*/ 60 w 217"/>
                <a:gd name="T31" fmla="*/ 143 h 181"/>
                <a:gd name="T32" fmla="*/ 54 w 217"/>
                <a:gd name="T33" fmla="*/ 136 h 181"/>
                <a:gd name="T34" fmla="*/ 51 w 217"/>
                <a:gd name="T35" fmla="*/ 133 h 181"/>
                <a:gd name="T36" fmla="*/ 50 w 217"/>
                <a:gd name="T37" fmla="*/ 128 h 181"/>
                <a:gd name="T38" fmla="*/ 50 w 217"/>
                <a:gd name="T39" fmla="*/ 128 h 181"/>
                <a:gd name="T40" fmla="*/ 53 w 217"/>
                <a:gd name="T41" fmla="*/ 98 h 181"/>
                <a:gd name="T42" fmla="*/ 54 w 217"/>
                <a:gd name="T43" fmla="*/ 76 h 181"/>
                <a:gd name="T44" fmla="*/ 30 w 217"/>
                <a:gd name="T45" fmla="*/ 63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7" h="181">
                  <a:moveTo>
                    <a:pt x="30" y="63"/>
                  </a:moveTo>
                  <a:lnTo>
                    <a:pt x="0" y="39"/>
                  </a:lnTo>
                  <a:lnTo>
                    <a:pt x="22" y="0"/>
                  </a:lnTo>
                  <a:lnTo>
                    <a:pt x="74" y="73"/>
                  </a:lnTo>
                  <a:lnTo>
                    <a:pt x="107" y="105"/>
                  </a:lnTo>
                  <a:lnTo>
                    <a:pt x="167" y="112"/>
                  </a:lnTo>
                  <a:lnTo>
                    <a:pt x="204" y="107"/>
                  </a:lnTo>
                  <a:lnTo>
                    <a:pt x="197" y="121"/>
                  </a:lnTo>
                  <a:lnTo>
                    <a:pt x="217" y="181"/>
                  </a:lnTo>
                  <a:lnTo>
                    <a:pt x="181" y="157"/>
                  </a:lnTo>
                  <a:lnTo>
                    <a:pt x="137" y="148"/>
                  </a:lnTo>
                  <a:lnTo>
                    <a:pt x="104" y="172"/>
                  </a:lnTo>
                  <a:lnTo>
                    <a:pt x="70" y="148"/>
                  </a:lnTo>
                  <a:lnTo>
                    <a:pt x="70" y="148"/>
                  </a:lnTo>
                  <a:lnTo>
                    <a:pt x="68" y="147"/>
                  </a:lnTo>
                  <a:lnTo>
                    <a:pt x="60" y="143"/>
                  </a:lnTo>
                  <a:lnTo>
                    <a:pt x="54" y="136"/>
                  </a:lnTo>
                  <a:lnTo>
                    <a:pt x="51" y="133"/>
                  </a:lnTo>
                  <a:lnTo>
                    <a:pt x="50" y="128"/>
                  </a:lnTo>
                  <a:lnTo>
                    <a:pt x="50" y="128"/>
                  </a:lnTo>
                  <a:lnTo>
                    <a:pt x="53" y="98"/>
                  </a:lnTo>
                  <a:lnTo>
                    <a:pt x="54" y="76"/>
                  </a:lnTo>
                  <a:lnTo>
                    <a:pt x="30" y="63"/>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74" name="Freeform 293"/>
            <p:cNvSpPr>
              <a:spLocks/>
            </p:cNvSpPr>
            <p:nvPr/>
          </p:nvSpPr>
          <p:spPr bwMode="auto">
            <a:xfrm>
              <a:off x="7783677" y="4129265"/>
              <a:ext cx="35066" cy="41072"/>
            </a:xfrm>
            <a:custGeom>
              <a:avLst/>
              <a:gdLst>
                <a:gd name="T0" fmla="*/ 0 w 167"/>
                <a:gd name="T1" fmla="*/ 183 h 223"/>
                <a:gd name="T2" fmla="*/ 43 w 167"/>
                <a:gd name="T3" fmla="*/ 219 h 223"/>
                <a:gd name="T4" fmla="*/ 43 w 167"/>
                <a:gd name="T5" fmla="*/ 219 h 223"/>
                <a:gd name="T6" fmla="*/ 44 w 167"/>
                <a:gd name="T7" fmla="*/ 221 h 223"/>
                <a:gd name="T8" fmla="*/ 47 w 167"/>
                <a:gd name="T9" fmla="*/ 223 h 223"/>
                <a:gd name="T10" fmla="*/ 51 w 167"/>
                <a:gd name="T11" fmla="*/ 223 h 223"/>
                <a:gd name="T12" fmla="*/ 53 w 167"/>
                <a:gd name="T13" fmla="*/ 223 h 223"/>
                <a:gd name="T14" fmla="*/ 56 w 167"/>
                <a:gd name="T15" fmla="*/ 222 h 223"/>
                <a:gd name="T16" fmla="*/ 60 w 167"/>
                <a:gd name="T17" fmla="*/ 219 h 223"/>
                <a:gd name="T18" fmla="*/ 60 w 167"/>
                <a:gd name="T19" fmla="*/ 219 h 223"/>
                <a:gd name="T20" fmla="*/ 70 w 167"/>
                <a:gd name="T21" fmla="*/ 208 h 223"/>
                <a:gd name="T22" fmla="*/ 80 w 167"/>
                <a:gd name="T23" fmla="*/ 193 h 223"/>
                <a:gd name="T24" fmla="*/ 93 w 167"/>
                <a:gd name="T25" fmla="*/ 175 h 223"/>
                <a:gd name="T26" fmla="*/ 120 w 167"/>
                <a:gd name="T27" fmla="*/ 179 h 223"/>
                <a:gd name="T28" fmla="*/ 147 w 167"/>
                <a:gd name="T29" fmla="*/ 192 h 223"/>
                <a:gd name="T30" fmla="*/ 167 w 167"/>
                <a:gd name="T31" fmla="*/ 175 h 223"/>
                <a:gd name="T32" fmla="*/ 145 w 167"/>
                <a:gd name="T33" fmla="*/ 135 h 223"/>
                <a:gd name="T34" fmla="*/ 125 w 167"/>
                <a:gd name="T35" fmla="*/ 125 h 223"/>
                <a:gd name="T36" fmla="*/ 142 w 167"/>
                <a:gd name="T37" fmla="*/ 102 h 223"/>
                <a:gd name="T38" fmla="*/ 149 w 167"/>
                <a:gd name="T39" fmla="*/ 82 h 223"/>
                <a:gd name="T40" fmla="*/ 132 w 167"/>
                <a:gd name="T41" fmla="*/ 59 h 223"/>
                <a:gd name="T42" fmla="*/ 92 w 167"/>
                <a:gd name="T43" fmla="*/ 63 h 223"/>
                <a:gd name="T44" fmla="*/ 72 w 167"/>
                <a:gd name="T45" fmla="*/ 46 h 223"/>
                <a:gd name="T46" fmla="*/ 72 w 167"/>
                <a:gd name="T47" fmla="*/ 9 h 223"/>
                <a:gd name="T48" fmla="*/ 25 w 167"/>
                <a:gd name="T49" fmla="*/ 0 h 223"/>
                <a:gd name="T50" fmla="*/ 8 w 167"/>
                <a:gd name="T51" fmla="*/ 24 h 223"/>
                <a:gd name="T52" fmla="*/ 12 w 167"/>
                <a:gd name="T53" fmla="*/ 51 h 223"/>
                <a:gd name="T54" fmla="*/ 55 w 167"/>
                <a:gd name="T55" fmla="*/ 56 h 223"/>
                <a:gd name="T56" fmla="*/ 102 w 167"/>
                <a:gd name="T57" fmla="*/ 86 h 223"/>
                <a:gd name="T58" fmla="*/ 99 w 167"/>
                <a:gd name="T59" fmla="*/ 110 h 223"/>
                <a:gd name="T60" fmla="*/ 69 w 167"/>
                <a:gd name="T61" fmla="*/ 120 h 223"/>
                <a:gd name="T62" fmla="*/ 35 w 167"/>
                <a:gd name="T63" fmla="*/ 90 h 223"/>
                <a:gd name="T64" fmla="*/ 15 w 167"/>
                <a:gd name="T65" fmla="*/ 103 h 223"/>
                <a:gd name="T66" fmla="*/ 30 w 167"/>
                <a:gd name="T67" fmla="*/ 133 h 223"/>
                <a:gd name="T68" fmla="*/ 13 w 167"/>
                <a:gd name="T69" fmla="*/ 153 h 223"/>
                <a:gd name="T70" fmla="*/ 0 w 167"/>
                <a:gd name="T71" fmla="*/ 183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7" h="223">
                  <a:moveTo>
                    <a:pt x="0" y="183"/>
                  </a:moveTo>
                  <a:lnTo>
                    <a:pt x="43" y="219"/>
                  </a:lnTo>
                  <a:lnTo>
                    <a:pt x="43" y="219"/>
                  </a:lnTo>
                  <a:lnTo>
                    <a:pt x="44" y="221"/>
                  </a:lnTo>
                  <a:lnTo>
                    <a:pt x="47" y="223"/>
                  </a:lnTo>
                  <a:lnTo>
                    <a:pt x="51" y="223"/>
                  </a:lnTo>
                  <a:lnTo>
                    <a:pt x="53" y="223"/>
                  </a:lnTo>
                  <a:lnTo>
                    <a:pt x="56" y="222"/>
                  </a:lnTo>
                  <a:lnTo>
                    <a:pt x="60" y="219"/>
                  </a:lnTo>
                  <a:lnTo>
                    <a:pt x="60" y="219"/>
                  </a:lnTo>
                  <a:lnTo>
                    <a:pt x="70" y="208"/>
                  </a:lnTo>
                  <a:lnTo>
                    <a:pt x="80" y="193"/>
                  </a:lnTo>
                  <a:lnTo>
                    <a:pt x="93" y="175"/>
                  </a:lnTo>
                  <a:lnTo>
                    <a:pt x="120" y="179"/>
                  </a:lnTo>
                  <a:lnTo>
                    <a:pt x="147" y="192"/>
                  </a:lnTo>
                  <a:lnTo>
                    <a:pt x="167" y="175"/>
                  </a:lnTo>
                  <a:lnTo>
                    <a:pt x="145" y="135"/>
                  </a:lnTo>
                  <a:lnTo>
                    <a:pt x="125" y="125"/>
                  </a:lnTo>
                  <a:lnTo>
                    <a:pt x="142" y="102"/>
                  </a:lnTo>
                  <a:lnTo>
                    <a:pt x="149" y="82"/>
                  </a:lnTo>
                  <a:lnTo>
                    <a:pt x="132" y="59"/>
                  </a:lnTo>
                  <a:lnTo>
                    <a:pt x="92" y="63"/>
                  </a:lnTo>
                  <a:lnTo>
                    <a:pt x="72" y="46"/>
                  </a:lnTo>
                  <a:lnTo>
                    <a:pt x="72" y="9"/>
                  </a:lnTo>
                  <a:lnTo>
                    <a:pt x="25" y="0"/>
                  </a:lnTo>
                  <a:lnTo>
                    <a:pt x="8" y="24"/>
                  </a:lnTo>
                  <a:lnTo>
                    <a:pt x="12" y="51"/>
                  </a:lnTo>
                  <a:lnTo>
                    <a:pt x="55" y="56"/>
                  </a:lnTo>
                  <a:lnTo>
                    <a:pt x="102" y="86"/>
                  </a:lnTo>
                  <a:lnTo>
                    <a:pt x="99" y="110"/>
                  </a:lnTo>
                  <a:lnTo>
                    <a:pt x="69" y="120"/>
                  </a:lnTo>
                  <a:lnTo>
                    <a:pt x="35" y="90"/>
                  </a:lnTo>
                  <a:lnTo>
                    <a:pt x="15" y="103"/>
                  </a:lnTo>
                  <a:lnTo>
                    <a:pt x="30" y="133"/>
                  </a:lnTo>
                  <a:lnTo>
                    <a:pt x="13" y="153"/>
                  </a:lnTo>
                  <a:lnTo>
                    <a:pt x="0" y="183"/>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75" name="Freeform 294"/>
            <p:cNvSpPr>
              <a:spLocks/>
            </p:cNvSpPr>
            <p:nvPr/>
          </p:nvSpPr>
          <p:spPr bwMode="auto">
            <a:xfrm>
              <a:off x="7649789" y="4143868"/>
              <a:ext cx="14876" cy="13690"/>
            </a:xfrm>
            <a:custGeom>
              <a:avLst/>
              <a:gdLst>
                <a:gd name="T0" fmla="*/ 62 w 69"/>
                <a:gd name="T1" fmla="*/ 64 h 74"/>
                <a:gd name="T2" fmla="*/ 69 w 69"/>
                <a:gd name="T3" fmla="*/ 37 h 74"/>
                <a:gd name="T4" fmla="*/ 26 w 69"/>
                <a:gd name="T5" fmla="*/ 0 h 74"/>
                <a:gd name="T6" fmla="*/ 2 w 69"/>
                <a:gd name="T7" fmla="*/ 5 h 74"/>
                <a:gd name="T8" fmla="*/ 0 w 69"/>
                <a:gd name="T9" fmla="*/ 57 h 74"/>
                <a:gd name="T10" fmla="*/ 30 w 69"/>
                <a:gd name="T11" fmla="*/ 74 h 74"/>
                <a:gd name="T12" fmla="*/ 62 w 69"/>
                <a:gd name="T13" fmla="*/ 64 h 74"/>
              </a:gdLst>
              <a:ahLst/>
              <a:cxnLst>
                <a:cxn ang="0">
                  <a:pos x="T0" y="T1"/>
                </a:cxn>
                <a:cxn ang="0">
                  <a:pos x="T2" y="T3"/>
                </a:cxn>
                <a:cxn ang="0">
                  <a:pos x="T4" y="T5"/>
                </a:cxn>
                <a:cxn ang="0">
                  <a:pos x="T6" y="T7"/>
                </a:cxn>
                <a:cxn ang="0">
                  <a:pos x="T8" y="T9"/>
                </a:cxn>
                <a:cxn ang="0">
                  <a:pos x="T10" y="T11"/>
                </a:cxn>
                <a:cxn ang="0">
                  <a:pos x="T12" y="T13"/>
                </a:cxn>
              </a:cxnLst>
              <a:rect l="0" t="0" r="r" b="b"/>
              <a:pathLst>
                <a:path w="69" h="74">
                  <a:moveTo>
                    <a:pt x="62" y="64"/>
                  </a:moveTo>
                  <a:lnTo>
                    <a:pt x="69" y="37"/>
                  </a:lnTo>
                  <a:lnTo>
                    <a:pt x="26" y="0"/>
                  </a:lnTo>
                  <a:lnTo>
                    <a:pt x="2" y="5"/>
                  </a:lnTo>
                  <a:lnTo>
                    <a:pt x="0" y="57"/>
                  </a:lnTo>
                  <a:lnTo>
                    <a:pt x="30" y="74"/>
                  </a:lnTo>
                  <a:lnTo>
                    <a:pt x="62" y="64"/>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76" name="Freeform 295"/>
            <p:cNvSpPr>
              <a:spLocks/>
            </p:cNvSpPr>
            <p:nvPr/>
          </p:nvSpPr>
          <p:spPr bwMode="auto">
            <a:xfrm>
              <a:off x="7487210" y="4125614"/>
              <a:ext cx="9564" cy="10040"/>
            </a:xfrm>
            <a:custGeom>
              <a:avLst/>
              <a:gdLst>
                <a:gd name="T0" fmla="*/ 8 w 42"/>
                <a:gd name="T1" fmla="*/ 0 h 54"/>
                <a:gd name="T2" fmla="*/ 0 w 42"/>
                <a:gd name="T3" fmla="*/ 27 h 54"/>
                <a:gd name="T4" fmla="*/ 23 w 42"/>
                <a:gd name="T5" fmla="*/ 54 h 54"/>
                <a:gd name="T6" fmla="*/ 42 w 42"/>
                <a:gd name="T7" fmla="*/ 34 h 54"/>
                <a:gd name="T8" fmla="*/ 42 w 42"/>
                <a:gd name="T9" fmla="*/ 34 h 54"/>
                <a:gd name="T10" fmla="*/ 35 w 42"/>
                <a:gd name="T11" fmla="*/ 0 h 54"/>
                <a:gd name="T12" fmla="*/ 35 w 42"/>
                <a:gd name="T13" fmla="*/ 0 h 54"/>
                <a:gd name="T14" fmla="*/ 8 w 42"/>
                <a:gd name="T15" fmla="*/ 0 h 54"/>
                <a:gd name="T16" fmla="*/ 8 w 4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54">
                  <a:moveTo>
                    <a:pt x="8" y="0"/>
                  </a:moveTo>
                  <a:lnTo>
                    <a:pt x="0" y="27"/>
                  </a:lnTo>
                  <a:lnTo>
                    <a:pt x="23" y="54"/>
                  </a:lnTo>
                  <a:lnTo>
                    <a:pt x="42" y="34"/>
                  </a:lnTo>
                  <a:lnTo>
                    <a:pt x="42" y="34"/>
                  </a:lnTo>
                  <a:lnTo>
                    <a:pt x="35" y="0"/>
                  </a:lnTo>
                  <a:lnTo>
                    <a:pt x="35" y="0"/>
                  </a:lnTo>
                  <a:lnTo>
                    <a:pt x="8" y="0"/>
                  </a:lnTo>
                  <a:lnTo>
                    <a:pt x="8" y="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77" name="Freeform 296"/>
            <p:cNvSpPr>
              <a:spLocks/>
            </p:cNvSpPr>
            <p:nvPr/>
          </p:nvSpPr>
          <p:spPr bwMode="auto">
            <a:xfrm>
              <a:off x="7481898" y="4134742"/>
              <a:ext cx="6375" cy="7302"/>
            </a:xfrm>
            <a:custGeom>
              <a:avLst/>
              <a:gdLst>
                <a:gd name="T0" fmla="*/ 17 w 27"/>
                <a:gd name="T1" fmla="*/ 41 h 41"/>
                <a:gd name="T2" fmla="*/ 27 w 27"/>
                <a:gd name="T3" fmla="*/ 20 h 41"/>
                <a:gd name="T4" fmla="*/ 0 w 27"/>
                <a:gd name="T5" fmla="*/ 0 h 41"/>
                <a:gd name="T6" fmla="*/ 17 w 27"/>
                <a:gd name="T7" fmla="*/ 41 h 41"/>
              </a:gdLst>
              <a:ahLst/>
              <a:cxnLst>
                <a:cxn ang="0">
                  <a:pos x="T0" y="T1"/>
                </a:cxn>
                <a:cxn ang="0">
                  <a:pos x="T2" y="T3"/>
                </a:cxn>
                <a:cxn ang="0">
                  <a:pos x="T4" y="T5"/>
                </a:cxn>
                <a:cxn ang="0">
                  <a:pos x="T6" y="T7"/>
                </a:cxn>
              </a:cxnLst>
              <a:rect l="0" t="0" r="r" b="b"/>
              <a:pathLst>
                <a:path w="27" h="41">
                  <a:moveTo>
                    <a:pt x="17" y="41"/>
                  </a:moveTo>
                  <a:lnTo>
                    <a:pt x="27" y="20"/>
                  </a:lnTo>
                  <a:lnTo>
                    <a:pt x="0" y="0"/>
                  </a:lnTo>
                  <a:lnTo>
                    <a:pt x="17" y="41"/>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78" name="Freeform 297"/>
            <p:cNvSpPr>
              <a:spLocks/>
            </p:cNvSpPr>
            <p:nvPr/>
          </p:nvSpPr>
          <p:spPr bwMode="auto">
            <a:xfrm>
              <a:off x="7495711" y="4138392"/>
              <a:ext cx="5314" cy="6389"/>
            </a:xfrm>
            <a:custGeom>
              <a:avLst/>
              <a:gdLst>
                <a:gd name="T0" fmla="*/ 23 w 23"/>
                <a:gd name="T1" fmla="*/ 0 h 37"/>
                <a:gd name="T2" fmla="*/ 0 w 23"/>
                <a:gd name="T3" fmla="*/ 7 h 37"/>
                <a:gd name="T4" fmla="*/ 3 w 23"/>
                <a:gd name="T5" fmla="*/ 37 h 37"/>
                <a:gd name="T6" fmla="*/ 23 w 23"/>
                <a:gd name="T7" fmla="*/ 0 h 37"/>
              </a:gdLst>
              <a:ahLst/>
              <a:cxnLst>
                <a:cxn ang="0">
                  <a:pos x="T0" y="T1"/>
                </a:cxn>
                <a:cxn ang="0">
                  <a:pos x="T2" y="T3"/>
                </a:cxn>
                <a:cxn ang="0">
                  <a:pos x="T4" y="T5"/>
                </a:cxn>
                <a:cxn ang="0">
                  <a:pos x="T6" y="T7"/>
                </a:cxn>
              </a:cxnLst>
              <a:rect l="0" t="0" r="r" b="b"/>
              <a:pathLst>
                <a:path w="23" h="37">
                  <a:moveTo>
                    <a:pt x="23" y="0"/>
                  </a:moveTo>
                  <a:lnTo>
                    <a:pt x="0" y="7"/>
                  </a:lnTo>
                  <a:lnTo>
                    <a:pt x="3" y="37"/>
                  </a:lnTo>
                  <a:lnTo>
                    <a:pt x="23" y="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79" name="Freeform 298"/>
            <p:cNvSpPr>
              <a:spLocks/>
            </p:cNvSpPr>
            <p:nvPr/>
          </p:nvSpPr>
          <p:spPr bwMode="auto">
            <a:xfrm>
              <a:off x="7378825" y="4228748"/>
              <a:ext cx="14876" cy="9127"/>
            </a:xfrm>
            <a:custGeom>
              <a:avLst/>
              <a:gdLst>
                <a:gd name="T0" fmla="*/ 39 w 69"/>
                <a:gd name="T1" fmla="*/ 20 h 47"/>
                <a:gd name="T2" fmla="*/ 69 w 69"/>
                <a:gd name="T3" fmla="*/ 13 h 47"/>
                <a:gd name="T4" fmla="*/ 56 w 69"/>
                <a:gd name="T5" fmla="*/ 0 h 47"/>
                <a:gd name="T6" fmla="*/ 16 w 69"/>
                <a:gd name="T7" fmla="*/ 0 h 47"/>
                <a:gd name="T8" fmla="*/ 0 w 69"/>
                <a:gd name="T9" fmla="*/ 27 h 47"/>
                <a:gd name="T10" fmla="*/ 17 w 69"/>
                <a:gd name="T11" fmla="*/ 47 h 47"/>
                <a:gd name="T12" fmla="*/ 39 w 69"/>
                <a:gd name="T13" fmla="*/ 20 h 47"/>
              </a:gdLst>
              <a:ahLst/>
              <a:cxnLst>
                <a:cxn ang="0">
                  <a:pos x="T0" y="T1"/>
                </a:cxn>
                <a:cxn ang="0">
                  <a:pos x="T2" y="T3"/>
                </a:cxn>
                <a:cxn ang="0">
                  <a:pos x="T4" y="T5"/>
                </a:cxn>
                <a:cxn ang="0">
                  <a:pos x="T6" y="T7"/>
                </a:cxn>
                <a:cxn ang="0">
                  <a:pos x="T8" y="T9"/>
                </a:cxn>
                <a:cxn ang="0">
                  <a:pos x="T10" y="T11"/>
                </a:cxn>
                <a:cxn ang="0">
                  <a:pos x="T12" y="T13"/>
                </a:cxn>
              </a:cxnLst>
              <a:rect l="0" t="0" r="r" b="b"/>
              <a:pathLst>
                <a:path w="69" h="47">
                  <a:moveTo>
                    <a:pt x="39" y="20"/>
                  </a:moveTo>
                  <a:lnTo>
                    <a:pt x="69" y="13"/>
                  </a:lnTo>
                  <a:lnTo>
                    <a:pt x="56" y="0"/>
                  </a:lnTo>
                  <a:lnTo>
                    <a:pt x="16" y="0"/>
                  </a:lnTo>
                  <a:lnTo>
                    <a:pt x="0" y="27"/>
                  </a:lnTo>
                  <a:lnTo>
                    <a:pt x="17" y="47"/>
                  </a:lnTo>
                  <a:lnTo>
                    <a:pt x="39" y="2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80" name="Freeform 299"/>
            <p:cNvSpPr>
              <a:spLocks/>
            </p:cNvSpPr>
            <p:nvPr/>
          </p:nvSpPr>
          <p:spPr bwMode="auto">
            <a:xfrm>
              <a:off x="7397952" y="4218710"/>
              <a:ext cx="15939" cy="6389"/>
            </a:xfrm>
            <a:custGeom>
              <a:avLst/>
              <a:gdLst>
                <a:gd name="T0" fmla="*/ 72 w 72"/>
                <a:gd name="T1" fmla="*/ 0 h 38"/>
                <a:gd name="T2" fmla="*/ 40 w 72"/>
                <a:gd name="T3" fmla="*/ 14 h 38"/>
                <a:gd name="T4" fmla="*/ 0 w 72"/>
                <a:gd name="T5" fmla="*/ 38 h 38"/>
                <a:gd name="T6" fmla="*/ 60 w 72"/>
                <a:gd name="T7" fmla="*/ 17 h 38"/>
                <a:gd name="T8" fmla="*/ 72 w 72"/>
                <a:gd name="T9" fmla="*/ 0 h 38"/>
              </a:gdLst>
              <a:ahLst/>
              <a:cxnLst>
                <a:cxn ang="0">
                  <a:pos x="T0" y="T1"/>
                </a:cxn>
                <a:cxn ang="0">
                  <a:pos x="T2" y="T3"/>
                </a:cxn>
                <a:cxn ang="0">
                  <a:pos x="T4" y="T5"/>
                </a:cxn>
                <a:cxn ang="0">
                  <a:pos x="T6" y="T7"/>
                </a:cxn>
                <a:cxn ang="0">
                  <a:pos x="T8" y="T9"/>
                </a:cxn>
              </a:cxnLst>
              <a:rect l="0" t="0" r="r" b="b"/>
              <a:pathLst>
                <a:path w="72" h="38">
                  <a:moveTo>
                    <a:pt x="72" y="0"/>
                  </a:moveTo>
                  <a:lnTo>
                    <a:pt x="40" y="14"/>
                  </a:lnTo>
                  <a:lnTo>
                    <a:pt x="0" y="38"/>
                  </a:lnTo>
                  <a:lnTo>
                    <a:pt x="60" y="17"/>
                  </a:lnTo>
                  <a:lnTo>
                    <a:pt x="72" y="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81" name="Freeform 300"/>
            <p:cNvSpPr>
              <a:spLocks/>
            </p:cNvSpPr>
            <p:nvPr/>
          </p:nvSpPr>
          <p:spPr bwMode="auto">
            <a:xfrm>
              <a:off x="7421329" y="4215059"/>
              <a:ext cx="12751" cy="2739"/>
            </a:xfrm>
            <a:custGeom>
              <a:avLst/>
              <a:gdLst>
                <a:gd name="T0" fmla="*/ 57 w 57"/>
                <a:gd name="T1" fmla="*/ 0 h 13"/>
                <a:gd name="T2" fmla="*/ 0 w 57"/>
                <a:gd name="T3" fmla="*/ 6 h 13"/>
                <a:gd name="T4" fmla="*/ 47 w 57"/>
                <a:gd name="T5" fmla="*/ 13 h 13"/>
                <a:gd name="T6" fmla="*/ 57 w 57"/>
                <a:gd name="T7" fmla="*/ 0 h 13"/>
              </a:gdLst>
              <a:ahLst/>
              <a:cxnLst>
                <a:cxn ang="0">
                  <a:pos x="T0" y="T1"/>
                </a:cxn>
                <a:cxn ang="0">
                  <a:pos x="T2" y="T3"/>
                </a:cxn>
                <a:cxn ang="0">
                  <a:pos x="T4" y="T5"/>
                </a:cxn>
                <a:cxn ang="0">
                  <a:pos x="T6" y="T7"/>
                </a:cxn>
              </a:cxnLst>
              <a:rect l="0" t="0" r="r" b="b"/>
              <a:pathLst>
                <a:path w="57" h="13">
                  <a:moveTo>
                    <a:pt x="57" y="0"/>
                  </a:moveTo>
                  <a:lnTo>
                    <a:pt x="0" y="6"/>
                  </a:lnTo>
                  <a:lnTo>
                    <a:pt x="47" y="13"/>
                  </a:lnTo>
                  <a:lnTo>
                    <a:pt x="57" y="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82" name="Freeform 301"/>
            <p:cNvSpPr>
              <a:spLocks/>
            </p:cNvSpPr>
            <p:nvPr/>
          </p:nvSpPr>
          <p:spPr bwMode="auto">
            <a:xfrm>
              <a:off x="7443644" y="4214146"/>
              <a:ext cx="10626" cy="1825"/>
            </a:xfrm>
            <a:custGeom>
              <a:avLst/>
              <a:gdLst>
                <a:gd name="T0" fmla="*/ 27 w 51"/>
                <a:gd name="T1" fmla="*/ 0 h 13"/>
                <a:gd name="T2" fmla="*/ 0 w 51"/>
                <a:gd name="T3" fmla="*/ 13 h 13"/>
                <a:gd name="T4" fmla="*/ 51 w 51"/>
                <a:gd name="T5" fmla="*/ 6 h 13"/>
                <a:gd name="T6" fmla="*/ 27 w 51"/>
                <a:gd name="T7" fmla="*/ 0 h 13"/>
              </a:gdLst>
              <a:ahLst/>
              <a:cxnLst>
                <a:cxn ang="0">
                  <a:pos x="T0" y="T1"/>
                </a:cxn>
                <a:cxn ang="0">
                  <a:pos x="T2" y="T3"/>
                </a:cxn>
                <a:cxn ang="0">
                  <a:pos x="T4" y="T5"/>
                </a:cxn>
                <a:cxn ang="0">
                  <a:pos x="T6" y="T7"/>
                </a:cxn>
              </a:cxnLst>
              <a:rect l="0" t="0" r="r" b="b"/>
              <a:pathLst>
                <a:path w="51" h="13">
                  <a:moveTo>
                    <a:pt x="27" y="0"/>
                  </a:moveTo>
                  <a:lnTo>
                    <a:pt x="0" y="13"/>
                  </a:lnTo>
                  <a:lnTo>
                    <a:pt x="51" y="6"/>
                  </a:lnTo>
                  <a:lnTo>
                    <a:pt x="27" y="0"/>
                  </a:lnTo>
                  <a:close/>
                </a:path>
              </a:pathLst>
            </a:custGeom>
            <a:solidFill>
              <a:schemeClr val="bg2"/>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83" name="Freeform 302"/>
            <p:cNvSpPr>
              <a:spLocks/>
            </p:cNvSpPr>
            <p:nvPr/>
          </p:nvSpPr>
          <p:spPr bwMode="auto">
            <a:xfrm>
              <a:off x="7333134" y="4100971"/>
              <a:ext cx="575931" cy="666266"/>
            </a:xfrm>
            <a:custGeom>
              <a:avLst/>
              <a:gdLst>
                <a:gd name="T0" fmla="*/ 2632 w 2711"/>
                <a:gd name="T1" fmla="*/ 1437 h 3652"/>
                <a:gd name="T2" fmla="*/ 2546 w 2711"/>
                <a:gd name="T3" fmla="*/ 839 h 3652"/>
                <a:gd name="T4" fmla="*/ 2470 w 2711"/>
                <a:gd name="T5" fmla="*/ 664 h 3652"/>
                <a:gd name="T6" fmla="*/ 2287 w 2711"/>
                <a:gd name="T7" fmla="*/ 580 h 3652"/>
                <a:gd name="T8" fmla="*/ 2316 w 2711"/>
                <a:gd name="T9" fmla="*/ 490 h 3652"/>
                <a:gd name="T10" fmla="*/ 2232 w 2711"/>
                <a:gd name="T11" fmla="*/ 461 h 3652"/>
                <a:gd name="T12" fmla="*/ 2117 w 2711"/>
                <a:gd name="T13" fmla="*/ 349 h 3652"/>
                <a:gd name="T14" fmla="*/ 1985 w 2711"/>
                <a:gd name="T15" fmla="*/ 344 h 3652"/>
                <a:gd name="T16" fmla="*/ 1934 w 2711"/>
                <a:gd name="T17" fmla="*/ 350 h 3652"/>
                <a:gd name="T18" fmla="*/ 1920 w 2711"/>
                <a:gd name="T19" fmla="*/ 291 h 3652"/>
                <a:gd name="T20" fmla="*/ 1815 w 2711"/>
                <a:gd name="T21" fmla="*/ 408 h 3652"/>
                <a:gd name="T22" fmla="*/ 1616 w 2711"/>
                <a:gd name="T23" fmla="*/ 496 h 3652"/>
                <a:gd name="T24" fmla="*/ 1430 w 2711"/>
                <a:gd name="T25" fmla="*/ 568 h 3652"/>
                <a:gd name="T26" fmla="*/ 1462 w 2711"/>
                <a:gd name="T27" fmla="*/ 422 h 3652"/>
                <a:gd name="T28" fmla="*/ 1371 w 2711"/>
                <a:gd name="T29" fmla="*/ 359 h 3652"/>
                <a:gd name="T30" fmla="*/ 1210 w 2711"/>
                <a:gd name="T31" fmla="*/ 278 h 3652"/>
                <a:gd name="T32" fmla="*/ 1176 w 2711"/>
                <a:gd name="T33" fmla="*/ 145 h 3652"/>
                <a:gd name="T34" fmla="*/ 1010 w 2711"/>
                <a:gd name="T35" fmla="*/ 133 h 3652"/>
                <a:gd name="T36" fmla="*/ 782 w 2711"/>
                <a:gd name="T37" fmla="*/ 88 h 3652"/>
                <a:gd name="T38" fmla="*/ 718 w 2711"/>
                <a:gd name="T39" fmla="*/ 6 h 3652"/>
                <a:gd name="T40" fmla="*/ 695 w 2711"/>
                <a:gd name="T41" fmla="*/ 136 h 3652"/>
                <a:gd name="T42" fmla="*/ 792 w 2711"/>
                <a:gd name="T43" fmla="*/ 102 h 3652"/>
                <a:gd name="T44" fmla="*/ 874 w 2711"/>
                <a:gd name="T45" fmla="*/ 228 h 3652"/>
                <a:gd name="T46" fmla="*/ 817 w 2711"/>
                <a:gd name="T47" fmla="*/ 301 h 3652"/>
                <a:gd name="T48" fmla="*/ 851 w 2711"/>
                <a:gd name="T49" fmla="*/ 334 h 3652"/>
                <a:gd name="T50" fmla="*/ 902 w 2711"/>
                <a:gd name="T51" fmla="*/ 446 h 3652"/>
                <a:gd name="T52" fmla="*/ 859 w 2711"/>
                <a:gd name="T53" fmla="*/ 500 h 3652"/>
                <a:gd name="T54" fmla="*/ 1000 w 2711"/>
                <a:gd name="T55" fmla="*/ 604 h 3652"/>
                <a:gd name="T56" fmla="*/ 1124 w 2711"/>
                <a:gd name="T57" fmla="*/ 749 h 3652"/>
                <a:gd name="T58" fmla="*/ 984 w 2711"/>
                <a:gd name="T59" fmla="*/ 621 h 3652"/>
                <a:gd name="T60" fmla="*/ 728 w 2711"/>
                <a:gd name="T61" fmla="*/ 707 h 3652"/>
                <a:gd name="T62" fmla="*/ 752 w 2711"/>
                <a:gd name="T63" fmla="*/ 799 h 3652"/>
                <a:gd name="T64" fmla="*/ 709 w 2711"/>
                <a:gd name="T65" fmla="*/ 794 h 3652"/>
                <a:gd name="T66" fmla="*/ 627 w 2711"/>
                <a:gd name="T67" fmla="*/ 678 h 3652"/>
                <a:gd name="T68" fmla="*/ 325 w 2711"/>
                <a:gd name="T69" fmla="*/ 767 h 3652"/>
                <a:gd name="T70" fmla="*/ 379 w 2711"/>
                <a:gd name="T71" fmla="*/ 843 h 3652"/>
                <a:gd name="T72" fmla="*/ 442 w 2711"/>
                <a:gd name="T73" fmla="*/ 898 h 3652"/>
                <a:gd name="T74" fmla="*/ 373 w 2711"/>
                <a:gd name="T75" fmla="*/ 925 h 3652"/>
                <a:gd name="T76" fmla="*/ 311 w 2711"/>
                <a:gd name="T77" fmla="*/ 1361 h 3652"/>
                <a:gd name="T78" fmla="*/ 23 w 2711"/>
                <a:gd name="T79" fmla="*/ 1715 h 3652"/>
                <a:gd name="T80" fmla="*/ 37 w 2711"/>
                <a:gd name="T81" fmla="*/ 2084 h 3652"/>
                <a:gd name="T82" fmla="*/ 74 w 2711"/>
                <a:gd name="T83" fmla="*/ 2379 h 3652"/>
                <a:gd name="T84" fmla="*/ 237 w 2711"/>
                <a:gd name="T85" fmla="*/ 2803 h 3652"/>
                <a:gd name="T86" fmla="*/ 658 w 2711"/>
                <a:gd name="T87" fmla="*/ 2882 h 3652"/>
                <a:gd name="T88" fmla="*/ 507 w 2711"/>
                <a:gd name="T89" fmla="*/ 3242 h 3652"/>
                <a:gd name="T90" fmla="*/ 621 w 2711"/>
                <a:gd name="T91" fmla="*/ 3562 h 3652"/>
                <a:gd name="T92" fmla="*/ 847 w 2711"/>
                <a:gd name="T93" fmla="*/ 3510 h 3652"/>
                <a:gd name="T94" fmla="*/ 1034 w 2711"/>
                <a:gd name="T95" fmla="*/ 3499 h 3652"/>
                <a:gd name="T96" fmla="*/ 1180 w 2711"/>
                <a:gd name="T97" fmla="*/ 3556 h 3652"/>
                <a:gd name="T98" fmla="*/ 1372 w 2711"/>
                <a:gd name="T99" fmla="*/ 3568 h 3652"/>
                <a:gd name="T100" fmla="*/ 1726 w 2711"/>
                <a:gd name="T101" fmla="*/ 3516 h 3652"/>
                <a:gd name="T102" fmla="*/ 2122 w 2711"/>
                <a:gd name="T103" fmla="*/ 3481 h 3652"/>
                <a:gd name="T104" fmla="*/ 2248 w 2711"/>
                <a:gd name="T105" fmla="*/ 3206 h 3652"/>
                <a:gd name="T106" fmla="*/ 2227 w 2711"/>
                <a:gd name="T107" fmla="*/ 2923 h 3652"/>
                <a:gd name="T108" fmla="*/ 1961 w 2711"/>
                <a:gd name="T109" fmla="*/ 2504 h 3652"/>
                <a:gd name="T110" fmla="*/ 1929 w 2711"/>
                <a:gd name="T111" fmla="*/ 2319 h 3652"/>
                <a:gd name="T112" fmla="*/ 2362 w 2711"/>
                <a:gd name="T113" fmla="*/ 2076 h 3652"/>
                <a:gd name="T114" fmla="*/ 2642 w 2711"/>
                <a:gd name="T115" fmla="*/ 2056 h 3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711" h="3652">
                  <a:moveTo>
                    <a:pt x="2711" y="1803"/>
                  </a:moveTo>
                  <a:lnTo>
                    <a:pt x="2634" y="1657"/>
                  </a:lnTo>
                  <a:lnTo>
                    <a:pt x="2602" y="1538"/>
                  </a:lnTo>
                  <a:lnTo>
                    <a:pt x="2632" y="1437"/>
                  </a:lnTo>
                  <a:lnTo>
                    <a:pt x="2577" y="1322"/>
                  </a:lnTo>
                  <a:lnTo>
                    <a:pt x="2590" y="1180"/>
                  </a:lnTo>
                  <a:lnTo>
                    <a:pt x="2455" y="1067"/>
                  </a:lnTo>
                  <a:lnTo>
                    <a:pt x="2546" y="839"/>
                  </a:lnTo>
                  <a:lnTo>
                    <a:pt x="2541" y="671"/>
                  </a:lnTo>
                  <a:lnTo>
                    <a:pt x="2524" y="668"/>
                  </a:lnTo>
                  <a:lnTo>
                    <a:pt x="2497" y="641"/>
                  </a:lnTo>
                  <a:lnTo>
                    <a:pt x="2470" y="664"/>
                  </a:lnTo>
                  <a:lnTo>
                    <a:pt x="2454" y="624"/>
                  </a:lnTo>
                  <a:lnTo>
                    <a:pt x="2424" y="622"/>
                  </a:lnTo>
                  <a:lnTo>
                    <a:pt x="2380" y="625"/>
                  </a:lnTo>
                  <a:lnTo>
                    <a:pt x="2287" y="580"/>
                  </a:lnTo>
                  <a:lnTo>
                    <a:pt x="2316" y="563"/>
                  </a:lnTo>
                  <a:lnTo>
                    <a:pt x="2329" y="536"/>
                  </a:lnTo>
                  <a:lnTo>
                    <a:pt x="2295" y="500"/>
                  </a:lnTo>
                  <a:lnTo>
                    <a:pt x="2316" y="490"/>
                  </a:lnTo>
                  <a:lnTo>
                    <a:pt x="2292" y="481"/>
                  </a:lnTo>
                  <a:lnTo>
                    <a:pt x="2279" y="441"/>
                  </a:lnTo>
                  <a:lnTo>
                    <a:pt x="2242" y="437"/>
                  </a:lnTo>
                  <a:lnTo>
                    <a:pt x="2232" y="461"/>
                  </a:lnTo>
                  <a:lnTo>
                    <a:pt x="2205" y="422"/>
                  </a:lnTo>
                  <a:lnTo>
                    <a:pt x="2175" y="425"/>
                  </a:lnTo>
                  <a:lnTo>
                    <a:pt x="2158" y="405"/>
                  </a:lnTo>
                  <a:lnTo>
                    <a:pt x="2117" y="349"/>
                  </a:lnTo>
                  <a:lnTo>
                    <a:pt x="2074" y="302"/>
                  </a:lnTo>
                  <a:lnTo>
                    <a:pt x="2054" y="310"/>
                  </a:lnTo>
                  <a:lnTo>
                    <a:pt x="2044" y="334"/>
                  </a:lnTo>
                  <a:lnTo>
                    <a:pt x="1985" y="344"/>
                  </a:lnTo>
                  <a:lnTo>
                    <a:pt x="1931" y="407"/>
                  </a:lnTo>
                  <a:lnTo>
                    <a:pt x="1908" y="390"/>
                  </a:lnTo>
                  <a:lnTo>
                    <a:pt x="1904" y="367"/>
                  </a:lnTo>
                  <a:lnTo>
                    <a:pt x="1934" y="350"/>
                  </a:lnTo>
                  <a:lnTo>
                    <a:pt x="1947" y="305"/>
                  </a:lnTo>
                  <a:lnTo>
                    <a:pt x="2017" y="307"/>
                  </a:lnTo>
                  <a:lnTo>
                    <a:pt x="2017" y="290"/>
                  </a:lnTo>
                  <a:lnTo>
                    <a:pt x="1920" y="291"/>
                  </a:lnTo>
                  <a:lnTo>
                    <a:pt x="1861" y="358"/>
                  </a:lnTo>
                  <a:lnTo>
                    <a:pt x="1851" y="408"/>
                  </a:lnTo>
                  <a:lnTo>
                    <a:pt x="1805" y="435"/>
                  </a:lnTo>
                  <a:lnTo>
                    <a:pt x="1815" y="408"/>
                  </a:lnTo>
                  <a:lnTo>
                    <a:pt x="1778" y="395"/>
                  </a:lnTo>
                  <a:lnTo>
                    <a:pt x="1661" y="463"/>
                  </a:lnTo>
                  <a:lnTo>
                    <a:pt x="1659" y="500"/>
                  </a:lnTo>
                  <a:lnTo>
                    <a:pt x="1616" y="496"/>
                  </a:lnTo>
                  <a:lnTo>
                    <a:pt x="1629" y="553"/>
                  </a:lnTo>
                  <a:lnTo>
                    <a:pt x="1546" y="513"/>
                  </a:lnTo>
                  <a:lnTo>
                    <a:pt x="1470" y="527"/>
                  </a:lnTo>
                  <a:lnTo>
                    <a:pt x="1430" y="568"/>
                  </a:lnTo>
                  <a:lnTo>
                    <a:pt x="1406" y="561"/>
                  </a:lnTo>
                  <a:lnTo>
                    <a:pt x="1392" y="468"/>
                  </a:lnTo>
                  <a:lnTo>
                    <a:pt x="1439" y="442"/>
                  </a:lnTo>
                  <a:lnTo>
                    <a:pt x="1462" y="422"/>
                  </a:lnTo>
                  <a:lnTo>
                    <a:pt x="1504" y="338"/>
                  </a:lnTo>
                  <a:lnTo>
                    <a:pt x="1498" y="311"/>
                  </a:lnTo>
                  <a:lnTo>
                    <a:pt x="1404" y="332"/>
                  </a:lnTo>
                  <a:lnTo>
                    <a:pt x="1371" y="359"/>
                  </a:lnTo>
                  <a:lnTo>
                    <a:pt x="1307" y="307"/>
                  </a:lnTo>
                  <a:lnTo>
                    <a:pt x="1260" y="277"/>
                  </a:lnTo>
                  <a:lnTo>
                    <a:pt x="1231" y="330"/>
                  </a:lnTo>
                  <a:lnTo>
                    <a:pt x="1210" y="278"/>
                  </a:lnTo>
                  <a:lnTo>
                    <a:pt x="1133" y="261"/>
                  </a:lnTo>
                  <a:lnTo>
                    <a:pt x="1173" y="211"/>
                  </a:lnTo>
                  <a:lnTo>
                    <a:pt x="1179" y="175"/>
                  </a:lnTo>
                  <a:lnTo>
                    <a:pt x="1176" y="145"/>
                  </a:lnTo>
                  <a:lnTo>
                    <a:pt x="1156" y="112"/>
                  </a:lnTo>
                  <a:lnTo>
                    <a:pt x="1129" y="115"/>
                  </a:lnTo>
                  <a:lnTo>
                    <a:pt x="1075" y="96"/>
                  </a:lnTo>
                  <a:lnTo>
                    <a:pt x="1010" y="133"/>
                  </a:lnTo>
                  <a:lnTo>
                    <a:pt x="1029" y="100"/>
                  </a:lnTo>
                  <a:lnTo>
                    <a:pt x="933" y="129"/>
                  </a:lnTo>
                  <a:lnTo>
                    <a:pt x="822" y="75"/>
                  </a:lnTo>
                  <a:lnTo>
                    <a:pt x="782" y="88"/>
                  </a:lnTo>
                  <a:lnTo>
                    <a:pt x="759" y="100"/>
                  </a:lnTo>
                  <a:lnTo>
                    <a:pt x="725" y="66"/>
                  </a:lnTo>
                  <a:lnTo>
                    <a:pt x="718" y="29"/>
                  </a:lnTo>
                  <a:lnTo>
                    <a:pt x="718" y="6"/>
                  </a:lnTo>
                  <a:lnTo>
                    <a:pt x="698" y="0"/>
                  </a:lnTo>
                  <a:lnTo>
                    <a:pt x="685" y="46"/>
                  </a:lnTo>
                  <a:lnTo>
                    <a:pt x="685" y="100"/>
                  </a:lnTo>
                  <a:lnTo>
                    <a:pt x="695" y="136"/>
                  </a:lnTo>
                  <a:lnTo>
                    <a:pt x="702" y="126"/>
                  </a:lnTo>
                  <a:lnTo>
                    <a:pt x="709" y="90"/>
                  </a:lnTo>
                  <a:lnTo>
                    <a:pt x="752" y="110"/>
                  </a:lnTo>
                  <a:lnTo>
                    <a:pt x="792" y="102"/>
                  </a:lnTo>
                  <a:lnTo>
                    <a:pt x="816" y="125"/>
                  </a:lnTo>
                  <a:lnTo>
                    <a:pt x="832" y="162"/>
                  </a:lnTo>
                  <a:lnTo>
                    <a:pt x="836" y="191"/>
                  </a:lnTo>
                  <a:lnTo>
                    <a:pt x="874" y="228"/>
                  </a:lnTo>
                  <a:lnTo>
                    <a:pt x="907" y="253"/>
                  </a:lnTo>
                  <a:lnTo>
                    <a:pt x="887" y="293"/>
                  </a:lnTo>
                  <a:lnTo>
                    <a:pt x="850" y="291"/>
                  </a:lnTo>
                  <a:lnTo>
                    <a:pt x="817" y="301"/>
                  </a:lnTo>
                  <a:lnTo>
                    <a:pt x="795" y="331"/>
                  </a:lnTo>
                  <a:lnTo>
                    <a:pt x="805" y="367"/>
                  </a:lnTo>
                  <a:lnTo>
                    <a:pt x="841" y="357"/>
                  </a:lnTo>
                  <a:lnTo>
                    <a:pt x="851" y="334"/>
                  </a:lnTo>
                  <a:lnTo>
                    <a:pt x="878" y="360"/>
                  </a:lnTo>
                  <a:lnTo>
                    <a:pt x="831" y="404"/>
                  </a:lnTo>
                  <a:lnTo>
                    <a:pt x="842" y="444"/>
                  </a:lnTo>
                  <a:lnTo>
                    <a:pt x="902" y="446"/>
                  </a:lnTo>
                  <a:lnTo>
                    <a:pt x="913" y="483"/>
                  </a:lnTo>
                  <a:lnTo>
                    <a:pt x="906" y="500"/>
                  </a:lnTo>
                  <a:lnTo>
                    <a:pt x="896" y="520"/>
                  </a:lnTo>
                  <a:lnTo>
                    <a:pt x="859" y="500"/>
                  </a:lnTo>
                  <a:lnTo>
                    <a:pt x="852" y="510"/>
                  </a:lnTo>
                  <a:lnTo>
                    <a:pt x="849" y="553"/>
                  </a:lnTo>
                  <a:lnTo>
                    <a:pt x="929" y="589"/>
                  </a:lnTo>
                  <a:lnTo>
                    <a:pt x="1000" y="604"/>
                  </a:lnTo>
                  <a:lnTo>
                    <a:pt x="1046" y="621"/>
                  </a:lnTo>
                  <a:lnTo>
                    <a:pt x="1084" y="667"/>
                  </a:lnTo>
                  <a:lnTo>
                    <a:pt x="1085" y="718"/>
                  </a:lnTo>
                  <a:lnTo>
                    <a:pt x="1124" y="749"/>
                  </a:lnTo>
                  <a:lnTo>
                    <a:pt x="1195" y="783"/>
                  </a:lnTo>
                  <a:lnTo>
                    <a:pt x="1121" y="774"/>
                  </a:lnTo>
                  <a:lnTo>
                    <a:pt x="1044" y="678"/>
                  </a:lnTo>
                  <a:lnTo>
                    <a:pt x="984" y="621"/>
                  </a:lnTo>
                  <a:lnTo>
                    <a:pt x="900" y="612"/>
                  </a:lnTo>
                  <a:lnTo>
                    <a:pt x="790" y="600"/>
                  </a:lnTo>
                  <a:lnTo>
                    <a:pt x="740" y="647"/>
                  </a:lnTo>
                  <a:lnTo>
                    <a:pt x="728" y="707"/>
                  </a:lnTo>
                  <a:lnTo>
                    <a:pt x="748" y="773"/>
                  </a:lnTo>
                  <a:lnTo>
                    <a:pt x="776" y="799"/>
                  </a:lnTo>
                  <a:lnTo>
                    <a:pt x="749" y="823"/>
                  </a:lnTo>
                  <a:lnTo>
                    <a:pt x="752" y="799"/>
                  </a:lnTo>
                  <a:lnTo>
                    <a:pt x="721" y="747"/>
                  </a:lnTo>
                  <a:lnTo>
                    <a:pt x="668" y="734"/>
                  </a:lnTo>
                  <a:lnTo>
                    <a:pt x="665" y="757"/>
                  </a:lnTo>
                  <a:lnTo>
                    <a:pt x="709" y="794"/>
                  </a:lnTo>
                  <a:lnTo>
                    <a:pt x="689" y="823"/>
                  </a:lnTo>
                  <a:lnTo>
                    <a:pt x="639" y="817"/>
                  </a:lnTo>
                  <a:lnTo>
                    <a:pt x="614" y="708"/>
                  </a:lnTo>
                  <a:lnTo>
                    <a:pt x="627" y="678"/>
                  </a:lnTo>
                  <a:lnTo>
                    <a:pt x="391" y="687"/>
                  </a:lnTo>
                  <a:lnTo>
                    <a:pt x="341" y="747"/>
                  </a:lnTo>
                  <a:lnTo>
                    <a:pt x="349" y="774"/>
                  </a:lnTo>
                  <a:lnTo>
                    <a:pt x="325" y="767"/>
                  </a:lnTo>
                  <a:lnTo>
                    <a:pt x="302" y="790"/>
                  </a:lnTo>
                  <a:lnTo>
                    <a:pt x="305" y="844"/>
                  </a:lnTo>
                  <a:lnTo>
                    <a:pt x="335" y="849"/>
                  </a:lnTo>
                  <a:lnTo>
                    <a:pt x="379" y="843"/>
                  </a:lnTo>
                  <a:lnTo>
                    <a:pt x="419" y="839"/>
                  </a:lnTo>
                  <a:lnTo>
                    <a:pt x="446" y="885"/>
                  </a:lnTo>
                  <a:lnTo>
                    <a:pt x="470" y="932"/>
                  </a:lnTo>
                  <a:lnTo>
                    <a:pt x="442" y="898"/>
                  </a:lnTo>
                  <a:lnTo>
                    <a:pt x="416" y="875"/>
                  </a:lnTo>
                  <a:lnTo>
                    <a:pt x="389" y="873"/>
                  </a:lnTo>
                  <a:lnTo>
                    <a:pt x="372" y="893"/>
                  </a:lnTo>
                  <a:lnTo>
                    <a:pt x="373" y="925"/>
                  </a:lnTo>
                  <a:lnTo>
                    <a:pt x="318" y="1102"/>
                  </a:lnTo>
                  <a:lnTo>
                    <a:pt x="325" y="1232"/>
                  </a:lnTo>
                  <a:lnTo>
                    <a:pt x="280" y="1275"/>
                  </a:lnTo>
                  <a:lnTo>
                    <a:pt x="311" y="1361"/>
                  </a:lnTo>
                  <a:lnTo>
                    <a:pt x="251" y="1451"/>
                  </a:lnTo>
                  <a:lnTo>
                    <a:pt x="165" y="1531"/>
                  </a:lnTo>
                  <a:lnTo>
                    <a:pt x="22" y="1586"/>
                  </a:lnTo>
                  <a:lnTo>
                    <a:pt x="23" y="1715"/>
                  </a:lnTo>
                  <a:lnTo>
                    <a:pt x="68" y="1831"/>
                  </a:lnTo>
                  <a:lnTo>
                    <a:pt x="12" y="1938"/>
                  </a:lnTo>
                  <a:lnTo>
                    <a:pt x="0" y="2034"/>
                  </a:lnTo>
                  <a:lnTo>
                    <a:pt x="37" y="2084"/>
                  </a:lnTo>
                  <a:lnTo>
                    <a:pt x="71" y="2146"/>
                  </a:lnTo>
                  <a:lnTo>
                    <a:pt x="115" y="2160"/>
                  </a:lnTo>
                  <a:lnTo>
                    <a:pt x="115" y="2266"/>
                  </a:lnTo>
                  <a:lnTo>
                    <a:pt x="74" y="2379"/>
                  </a:lnTo>
                  <a:lnTo>
                    <a:pt x="84" y="2462"/>
                  </a:lnTo>
                  <a:lnTo>
                    <a:pt x="132" y="2574"/>
                  </a:lnTo>
                  <a:lnTo>
                    <a:pt x="123" y="2687"/>
                  </a:lnTo>
                  <a:lnTo>
                    <a:pt x="237" y="2803"/>
                  </a:lnTo>
                  <a:lnTo>
                    <a:pt x="377" y="2810"/>
                  </a:lnTo>
                  <a:lnTo>
                    <a:pt x="464" y="2847"/>
                  </a:lnTo>
                  <a:lnTo>
                    <a:pt x="524" y="2839"/>
                  </a:lnTo>
                  <a:lnTo>
                    <a:pt x="658" y="2882"/>
                  </a:lnTo>
                  <a:lnTo>
                    <a:pt x="674" y="2907"/>
                  </a:lnTo>
                  <a:lnTo>
                    <a:pt x="612" y="2962"/>
                  </a:lnTo>
                  <a:lnTo>
                    <a:pt x="536" y="3069"/>
                  </a:lnTo>
                  <a:lnTo>
                    <a:pt x="507" y="3242"/>
                  </a:lnTo>
                  <a:lnTo>
                    <a:pt x="439" y="3434"/>
                  </a:lnTo>
                  <a:lnTo>
                    <a:pt x="454" y="3547"/>
                  </a:lnTo>
                  <a:lnTo>
                    <a:pt x="527" y="3537"/>
                  </a:lnTo>
                  <a:lnTo>
                    <a:pt x="621" y="3562"/>
                  </a:lnTo>
                  <a:lnTo>
                    <a:pt x="683" y="3528"/>
                  </a:lnTo>
                  <a:lnTo>
                    <a:pt x="763" y="3541"/>
                  </a:lnTo>
                  <a:lnTo>
                    <a:pt x="813" y="3481"/>
                  </a:lnTo>
                  <a:lnTo>
                    <a:pt x="847" y="3510"/>
                  </a:lnTo>
                  <a:lnTo>
                    <a:pt x="924" y="3460"/>
                  </a:lnTo>
                  <a:lnTo>
                    <a:pt x="981" y="3479"/>
                  </a:lnTo>
                  <a:lnTo>
                    <a:pt x="998" y="3442"/>
                  </a:lnTo>
                  <a:lnTo>
                    <a:pt x="1034" y="3499"/>
                  </a:lnTo>
                  <a:lnTo>
                    <a:pt x="1089" y="3512"/>
                  </a:lnTo>
                  <a:lnTo>
                    <a:pt x="1129" y="3511"/>
                  </a:lnTo>
                  <a:lnTo>
                    <a:pt x="1171" y="3512"/>
                  </a:lnTo>
                  <a:lnTo>
                    <a:pt x="1180" y="3556"/>
                  </a:lnTo>
                  <a:lnTo>
                    <a:pt x="1275" y="3648"/>
                  </a:lnTo>
                  <a:lnTo>
                    <a:pt x="1336" y="3652"/>
                  </a:lnTo>
                  <a:lnTo>
                    <a:pt x="1381" y="3602"/>
                  </a:lnTo>
                  <a:lnTo>
                    <a:pt x="1372" y="3568"/>
                  </a:lnTo>
                  <a:lnTo>
                    <a:pt x="1451" y="3553"/>
                  </a:lnTo>
                  <a:lnTo>
                    <a:pt x="1550" y="3615"/>
                  </a:lnTo>
                  <a:lnTo>
                    <a:pt x="1674" y="3591"/>
                  </a:lnTo>
                  <a:lnTo>
                    <a:pt x="1726" y="3516"/>
                  </a:lnTo>
                  <a:lnTo>
                    <a:pt x="1922" y="3522"/>
                  </a:lnTo>
                  <a:lnTo>
                    <a:pt x="1992" y="3487"/>
                  </a:lnTo>
                  <a:lnTo>
                    <a:pt x="2148" y="3551"/>
                  </a:lnTo>
                  <a:lnTo>
                    <a:pt x="2122" y="3481"/>
                  </a:lnTo>
                  <a:lnTo>
                    <a:pt x="2147" y="3428"/>
                  </a:lnTo>
                  <a:lnTo>
                    <a:pt x="2063" y="3309"/>
                  </a:lnTo>
                  <a:lnTo>
                    <a:pt x="2186" y="3206"/>
                  </a:lnTo>
                  <a:lnTo>
                    <a:pt x="2248" y="3206"/>
                  </a:lnTo>
                  <a:lnTo>
                    <a:pt x="2261" y="3117"/>
                  </a:lnTo>
                  <a:lnTo>
                    <a:pt x="2358" y="3045"/>
                  </a:lnTo>
                  <a:lnTo>
                    <a:pt x="2334" y="3001"/>
                  </a:lnTo>
                  <a:lnTo>
                    <a:pt x="2227" y="2923"/>
                  </a:lnTo>
                  <a:lnTo>
                    <a:pt x="2204" y="2834"/>
                  </a:lnTo>
                  <a:lnTo>
                    <a:pt x="2097" y="2774"/>
                  </a:lnTo>
                  <a:lnTo>
                    <a:pt x="1981" y="2650"/>
                  </a:lnTo>
                  <a:lnTo>
                    <a:pt x="1961" y="2504"/>
                  </a:lnTo>
                  <a:lnTo>
                    <a:pt x="1868" y="2377"/>
                  </a:lnTo>
                  <a:lnTo>
                    <a:pt x="1849" y="2293"/>
                  </a:lnTo>
                  <a:lnTo>
                    <a:pt x="1888" y="2244"/>
                  </a:lnTo>
                  <a:lnTo>
                    <a:pt x="1929" y="2319"/>
                  </a:lnTo>
                  <a:lnTo>
                    <a:pt x="1969" y="2283"/>
                  </a:lnTo>
                  <a:lnTo>
                    <a:pt x="2136" y="2206"/>
                  </a:lnTo>
                  <a:lnTo>
                    <a:pt x="2203" y="2196"/>
                  </a:lnTo>
                  <a:lnTo>
                    <a:pt x="2362" y="2076"/>
                  </a:lnTo>
                  <a:lnTo>
                    <a:pt x="2464" y="2048"/>
                  </a:lnTo>
                  <a:lnTo>
                    <a:pt x="2441" y="1974"/>
                  </a:lnTo>
                  <a:lnTo>
                    <a:pt x="2516" y="1964"/>
                  </a:lnTo>
                  <a:lnTo>
                    <a:pt x="2642" y="2056"/>
                  </a:lnTo>
                  <a:lnTo>
                    <a:pt x="2668" y="1971"/>
                  </a:lnTo>
                  <a:lnTo>
                    <a:pt x="2711" y="1864"/>
                  </a:lnTo>
                  <a:lnTo>
                    <a:pt x="2711" y="1803"/>
                  </a:lnTo>
                  <a:close/>
                </a:path>
              </a:pathLst>
            </a:custGeom>
            <a:solidFill>
              <a:srgbClr val="D9D9D9"/>
            </a:solid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en-GB" dirty="0"/>
            </a:p>
          </p:txBody>
        </p:sp>
        <p:sp>
          <p:nvSpPr>
            <p:cNvPr id="55" name="Freeform 305"/>
            <p:cNvSpPr>
              <a:spLocks/>
            </p:cNvSpPr>
            <p:nvPr/>
          </p:nvSpPr>
          <p:spPr bwMode="auto">
            <a:xfrm>
              <a:off x="7854871" y="4111011"/>
              <a:ext cx="638625" cy="502895"/>
            </a:xfrm>
            <a:custGeom>
              <a:avLst/>
              <a:gdLst>
                <a:gd name="T0" fmla="*/ 2855 w 3008"/>
                <a:gd name="T1" fmla="*/ 1698 h 2753"/>
                <a:gd name="T2" fmla="*/ 2873 w 3008"/>
                <a:gd name="T3" fmla="*/ 1383 h 2753"/>
                <a:gd name="T4" fmla="*/ 2752 w 3008"/>
                <a:gd name="T5" fmla="*/ 1193 h 2753"/>
                <a:gd name="T6" fmla="*/ 2941 w 3008"/>
                <a:gd name="T7" fmla="*/ 979 h 2753"/>
                <a:gd name="T8" fmla="*/ 2914 w 3008"/>
                <a:gd name="T9" fmla="*/ 825 h 2753"/>
                <a:gd name="T10" fmla="*/ 2849 w 3008"/>
                <a:gd name="T11" fmla="*/ 551 h 2753"/>
                <a:gd name="T12" fmla="*/ 2740 w 3008"/>
                <a:gd name="T13" fmla="*/ 318 h 2753"/>
                <a:gd name="T14" fmla="*/ 2615 w 3008"/>
                <a:gd name="T15" fmla="*/ 265 h 2753"/>
                <a:gd name="T16" fmla="*/ 2153 w 3008"/>
                <a:gd name="T17" fmla="*/ 234 h 2753"/>
                <a:gd name="T18" fmla="*/ 1615 w 3008"/>
                <a:gd name="T19" fmla="*/ 255 h 2753"/>
                <a:gd name="T20" fmla="*/ 1532 w 3008"/>
                <a:gd name="T21" fmla="*/ 315 h 2753"/>
                <a:gd name="T22" fmla="*/ 1549 w 3008"/>
                <a:gd name="T23" fmla="*/ 246 h 2753"/>
                <a:gd name="T24" fmla="*/ 1680 w 3008"/>
                <a:gd name="T25" fmla="*/ 138 h 2753"/>
                <a:gd name="T26" fmla="*/ 1673 w 3008"/>
                <a:gd name="T27" fmla="*/ 79 h 2753"/>
                <a:gd name="T28" fmla="*/ 1539 w 3008"/>
                <a:gd name="T29" fmla="*/ 226 h 2753"/>
                <a:gd name="T30" fmla="*/ 1402 w 3008"/>
                <a:gd name="T31" fmla="*/ 254 h 2753"/>
                <a:gd name="T32" fmla="*/ 1305 w 3008"/>
                <a:gd name="T33" fmla="*/ 195 h 2753"/>
                <a:gd name="T34" fmla="*/ 1283 w 3008"/>
                <a:gd name="T35" fmla="*/ 76 h 2753"/>
                <a:gd name="T36" fmla="*/ 1340 w 3008"/>
                <a:gd name="T37" fmla="*/ 63 h 2753"/>
                <a:gd name="T38" fmla="*/ 1390 w 3008"/>
                <a:gd name="T39" fmla="*/ 145 h 2753"/>
                <a:gd name="T40" fmla="*/ 1374 w 3008"/>
                <a:gd name="T41" fmla="*/ 65 h 2753"/>
                <a:gd name="T42" fmla="*/ 1153 w 3008"/>
                <a:gd name="T43" fmla="*/ 0 h 2753"/>
                <a:gd name="T44" fmla="*/ 887 w 3008"/>
                <a:gd name="T45" fmla="*/ 63 h 2753"/>
                <a:gd name="T46" fmla="*/ 687 w 3008"/>
                <a:gd name="T47" fmla="*/ 151 h 2753"/>
                <a:gd name="T48" fmla="*/ 529 w 3008"/>
                <a:gd name="T49" fmla="*/ 315 h 2753"/>
                <a:gd name="T50" fmla="*/ 207 w 3008"/>
                <a:gd name="T51" fmla="*/ 405 h 2753"/>
                <a:gd name="T52" fmla="*/ 141 w 3008"/>
                <a:gd name="T53" fmla="*/ 485 h 2753"/>
                <a:gd name="T54" fmla="*/ 74 w 3008"/>
                <a:gd name="T55" fmla="*/ 505 h 2753"/>
                <a:gd name="T56" fmla="*/ 118 w 3008"/>
                <a:gd name="T57" fmla="*/ 557 h 2753"/>
                <a:gd name="T58" fmla="*/ 86 w 3008"/>
                <a:gd name="T59" fmla="*/ 615 h 2753"/>
                <a:gd name="T60" fmla="*/ 0 w 3008"/>
                <a:gd name="T61" fmla="*/ 1011 h 2753"/>
                <a:gd name="T62" fmla="*/ 122 w 3008"/>
                <a:gd name="T63" fmla="*/ 1266 h 2753"/>
                <a:gd name="T64" fmla="*/ 147 w 3008"/>
                <a:gd name="T65" fmla="*/ 1482 h 2753"/>
                <a:gd name="T66" fmla="*/ 256 w 3008"/>
                <a:gd name="T67" fmla="*/ 1747 h 2753"/>
                <a:gd name="T68" fmla="*/ 213 w 3008"/>
                <a:gd name="T69" fmla="*/ 1915 h 2753"/>
                <a:gd name="T70" fmla="*/ 230 w 3008"/>
                <a:gd name="T71" fmla="*/ 1973 h 2753"/>
                <a:gd name="T72" fmla="*/ 329 w 3008"/>
                <a:gd name="T73" fmla="*/ 1914 h 2753"/>
                <a:gd name="T74" fmla="*/ 401 w 3008"/>
                <a:gd name="T75" fmla="*/ 2081 h 2753"/>
                <a:gd name="T76" fmla="*/ 548 w 3008"/>
                <a:gd name="T77" fmla="*/ 2125 h 2753"/>
                <a:gd name="T78" fmla="*/ 646 w 3008"/>
                <a:gd name="T79" fmla="*/ 2204 h 2753"/>
                <a:gd name="T80" fmla="*/ 815 w 3008"/>
                <a:gd name="T81" fmla="*/ 2286 h 2753"/>
                <a:gd name="T82" fmla="*/ 814 w 3008"/>
                <a:gd name="T83" fmla="*/ 2158 h 2753"/>
                <a:gd name="T84" fmla="*/ 1042 w 3008"/>
                <a:gd name="T85" fmla="*/ 2222 h 2753"/>
                <a:gd name="T86" fmla="*/ 1114 w 3008"/>
                <a:gd name="T87" fmla="*/ 2372 h 2753"/>
                <a:gd name="T88" fmla="*/ 1306 w 3008"/>
                <a:gd name="T89" fmla="*/ 2437 h 2753"/>
                <a:gd name="T90" fmla="*/ 1374 w 3008"/>
                <a:gd name="T91" fmla="*/ 2559 h 2753"/>
                <a:gd name="T92" fmla="*/ 1482 w 3008"/>
                <a:gd name="T93" fmla="*/ 2665 h 2753"/>
                <a:gd name="T94" fmla="*/ 1613 w 3008"/>
                <a:gd name="T95" fmla="*/ 2536 h 2753"/>
                <a:gd name="T96" fmla="*/ 1730 w 3008"/>
                <a:gd name="T97" fmla="*/ 2703 h 2753"/>
                <a:gd name="T98" fmla="*/ 2041 w 3008"/>
                <a:gd name="T99" fmla="*/ 2673 h 2753"/>
                <a:gd name="T100" fmla="*/ 2290 w 3008"/>
                <a:gd name="T101" fmla="*/ 2601 h 2753"/>
                <a:gd name="T102" fmla="*/ 2460 w 3008"/>
                <a:gd name="T103" fmla="*/ 2753 h 2753"/>
                <a:gd name="T104" fmla="*/ 2517 w 3008"/>
                <a:gd name="T105" fmla="*/ 2652 h 2753"/>
                <a:gd name="T106" fmla="*/ 2953 w 3008"/>
                <a:gd name="T107" fmla="*/ 2257 h 2753"/>
                <a:gd name="T108" fmla="*/ 3008 w 3008"/>
                <a:gd name="T109" fmla="*/ 1988 h 2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08" h="2753">
                  <a:moveTo>
                    <a:pt x="2882" y="1794"/>
                  </a:moveTo>
                  <a:lnTo>
                    <a:pt x="2855" y="1698"/>
                  </a:lnTo>
                  <a:lnTo>
                    <a:pt x="2831" y="1538"/>
                  </a:lnTo>
                  <a:lnTo>
                    <a:pt x="2873" y="1383"/>
                  </a:lnTo>
                  <a:lnTo>
                    <a:pt x="2722" y="1313"/>
                  </a:lnTo>
                  <a:lnTo>
                    <a:pt x="2752" y="1193"/>
                  </a:lnTo>
                  <a:lnTo>
                    <a:pt x="2934" y="1094"/>
                  </a:lnTo>
                  <a:lnTo>
                    <a:pt x="2941" y="979"/>
                  </a:lnTo>
                  <a:lnTo>
                    <a:pt x="2959" y="939"/>
                  </a:lnTo>
                  <a:lnTo>
                    <a:pt x="2914" y="825"/>
                  </a:lnTo>
                  <a:lnTo>
                    <a:pt x="2840" y="595"/>
                  </a:lnTo>
                  <a:lnTo>
                    <a:pt x="2849" y="551"/>
                  </a:lnTo>
                  <a:lnTo>
                    <a:pt x="2848" y="418"/>
                  </a:lnTo>
                  <a:lnTo>
                    <a:pt x="2740" y="318"/>
                  </a:lnTo>
                  <a:lnTo>
                    <a:pt x="2655" y="261"/>
                  </a:lnTo>
                  <a:lnTo>
                    <a:pt x="2615" y="265"/>
                  </a:lnTo>
                  <a:lnTo>
                    <a:pt x="2402" y="293"/>
                  </a:lnTo>
                  <a:lnTo>
                    <a:pt x="2153" y="234"/>
                  </a:lnTo>
                  <a:lnTo>
                    <a:pt x="1661" y="214"/>
                  </a:lnTo>
                  <a:lnTo>
                    <a:pt x="1615" y="255"/>
                  </a:lnTo>
                  <a:lnTo>
                    <a:pt x="1559" y="295"/>
                  </a:lnTo>
                  <a:lnTo>
                    <a:pt x="1532" y="315"/>
                  </a:lnTo>
                  <a:lnTo>
                    <a:pt x="1512" y="250"/>
                  </a:lnTo>
                  <a:lnTo>
                    <a:pt x="1549" y="246"/>
                  </a:lnTo>
                  <a:lnTo>
                    <a:pt x="1628" y="192"/>
                  </a:lnTo>
                  <a:lnTo>
                    <a:pt x="1680" y="138"/>
                  </a:lnTo>
                  <a:lnTo>
                    <a:pt x="1687" y="86"/>
                  </a:lnTo>
                  <a:lnTo>
                    <a:pt x="1673" y="79"/>
                  </a:lnTo>
                  <a:lnTo>
                    <a:pt x="1654" y="139"/>
                  </a:lnTo>
                  <a:lnTo>
                    <a:pt x="1539" y="226"/>
                  </a:lnTo>
                  <a:lnTo>
                    <a:pt x="1468" y="250"/>
                  </a:lnTo>
                  <a:lnTo>
                    <a:pt x="1402" y="254"/>
                  </a:lnTo>
                  <a:lnTo>
                    <a:pt x="1378" y="227"/>
                  </a:lnTo>
                  <a:lnTo>
                    <a:pt x="1305" y="195"/>
                  </a:lnTo>
                  <a:lnTo>
                    <a:pt x="1293" y="126"/>
                  </a:lnTo>
                  <a:lnTo>
                    <a:pt x="1283" y="76"/>
                  </a:lnTo>
                  <a:lnTo>
                    <a:pt x="1314" y="46"/>
                  </a:lnTo>
                  <a:lnTo>
                    <a:pt x="1340" y="63"/>
                  </a:lnTo>
                  <a:lnTo>
                    <a:pt x="1374" y="115"/>
                  </a:lnTo>
                  <a:lnTo>
                    <a:pt x="1390" y="145"/>
                  </a:lnTo>
                  <a:lnTo>
                    <a:pt x="1394" y="128"/>
                  </a:lnTo>
                  <a:lnTo>
                    <a:pt x="1374" y="65"/>
                  </a:lnTo>
                  <a:lnTo>
                    <a:pt x="1292" y="9"/>
                  </a:lnTo>
                  <a:lnTo>
                    <a:pt x="1153" y="0"/>
                  </a:lnTo>
                  <a:lnTo>
                    <a:pt x="1003" y="38"/>
                  </a:lnTo>
                  <a:lnTo>
                    <a:pt x="887" y="63"/>
                  </a:lnTo>
                  <a:lnTo>
                    <a:pt x="794" y="134"/>
                  </a:lnTo>
                  <a:lnTo>
                    <a:pt x="687" y="151"/>
                  </a:lnTo>
                  <a:lnTo>
                    <a:pt x="608" y="237"/>
                  </a:lnTo>
                  <a:lnTo>
                    <a:pt x="529" y="315"/>
                  </a:lnTo>
                  <a:lnTo>
                    <a:pt x="380" y="343"/>
                  </a:lnTo>
                  <a:lnTo>
                    <a:pt x="207" y="405"/>
                  </a:lnTo>
                  <a:lnTo>
                    <a:pt x="174" y="451"/>
                  </a:lnTo>
                  <a:lnTo>
                    <a:pt x="141" y="485"/>
                  </a:lnTo>
                  <a:lnTo>
                    <a:pt x="101" y="471"/>
                  </a:lnTo>
                  <a:lnTo>
                    <a:pt x="74" y="505"/>
                  </a:lnTo>
                  <a:lnTo>
                    <a:pt x="95" y="548"/>
                  </a:lnTo>
                  <a:lnTo>
                    <a:pt x="118" y="557"/>
                  </a:lnTo>
                  <a:lnTo>
                    <a:pt x="101" y="581"/>
                  </a:lnTo>
                  <a:lnTo>
                    <a:pt x="86" y="615"/>
                  </a:lnTo>
                  <a:lnTo>
                    <a:pt x="91" y="783"/>
                  </a:lnTo>
                  <a:lnTo>
                    <a:pt x="0" y="1011"/>
                  </a:lnTo>
                  <a:lnTo>
                    <a:pt x="135" y="1124"/>
                  </a:lnTo>
                  <a:lnTo>
                    <a:pt x="122" y="1266"/>
                  </a:lnTo>
                  <a:lnTo>
                    <a:pt x="177" y="1381"/>
                  </a:lnTo>
                  <a:lnTo>
                    <a:pt x="147" y="1482"/>
                  </a:lnTo>
                  <a:lnTo>
                    <a:pt x="179" y="1601"/>
                  </a:lnTo>
                  <a:lnTo>
                    <a:pt x="256" y="1747"/>
                  </a:lnTo>
                  <a:lnTo>
                    <a:pt x="256" y="1808"/>
                  </a:lnTo>
                  <a:lnTo>
                    <a:pt x="213" y="1915"/>
                  </a:lnTo>
                  <a:lnTo>
                    <a:pt x="187" y="2000"/>
                  </a:lnTo>
                  <a:lnTo>
                    <a:pt x="230" y="1973"/>
                  </a:lnTo>
                  <a:lnTo>
                    <a:pt x="262" y="1902"/>
                  </a:lnTo>
                  <a:lnTo>
                    <a:pt x="329" y="1914"/>
                  </a:lnTo>
                  <a:lnTo>
                    <a:pt x="361" y="2074"/>
                  </a:lnTo>
                  <a:lnTo>
                    <a:pt x="401" y="2081"/>
                  </a:lnTo>
                  <a:lnTo>
                    <a:pt x="471" y="2050"/>
                  </a:lnTo>
                  <a:lnTo>
                    <a:pt x="548" y="2125"/>
                  </a:lnTo>
                  <a:lnTo>
                    <a:pt x="672" y="2101"/>
                  </a:lnTo>
                  <a:lnTo>
                    <a:pt x="646" y="2204"/>
                  </a:lnTo>
                  <a:lnTo>
                    <a:pt x="745" y="2304"/>
                  </a:lnTo>
                  <a:lnTo>
                    <a:pt x="815" y="2286"/>
                  </a:lnTo>
                  <a:lnTo>
                    <a:pt x="775" y="2203"/>
                  </a:lnTo>
                  <a:lnTo>
                    <a:pt x="814" y="2158"/>
                  </a:lnTo>
                  <a:lnTo>
                    <a:pt x="905" y="2227"/>
                  </a:lnTo>
                  <a:lnTo>
                    <a:pt x="1042" y="2222"/>
                  </a:lnTo>
                  <a:lnTo>
                    <a:pt x="1082" y="2213"/>
                  </a:lnTo>
                  <a:lnTo>
                    <a:pt x="1114" y="2372"/>
                  </a:lnTo>
                  <a:lnTo>
                    <a:pt x="1176" y="2344"/>
                  </a:lnTo>
                  <a:lnTo>
                    <a:pt x="1306" y="2437"/>
                  </a:lnTo>
                  <a:lnTo>
                    <a:pt x="1307" y="2525"/>
                  </a:lnTo>
                  <a:lnTo>
                    <a:pt x="1374" y="2559"/>
                  </a:lnTo>
                  <a:lnTo>
                    <a:pt x="1378" y="2577"/>
                  </a:lnTo>
                  <a:lnTo>
                    <a:pt x="1482" y="2665"/>
                  </a:lnTo>
                  <a:lnTo>
                    <a:pt x="1574" y="2558"/>
                  </a:lnTo>
                  <a:lnTo>
                    <a:pt x="1613" y="2536"/>
                  </a:lnTo>
                  <a:lnTo>
                    <a:pt x="1668" y="2642"/>
                  </a:lnTo>
                  <a:lnTo>
                    <a:pt x="1730" y="2703"/>
                  </a:lnTo>
                  <a:lnTo>
                    <a:pt x="1903" y="2626"/>
                  </a:lnTo>
                  <a:lnTo>
                    <a:pt x="2041" y="2673"/>
                  </a:lnTo>
                  <a:lnTo>
                    <a:pt x="2112" y="2611"/>
                  </a:lnTo>
                  <a:lnTo>
                    <a:pt x="2290" y="2601"/>
                  </a:lnTo>
                  <a:lnTo>
                    <a:pt x="2358" y="2689"/>
                  </a:lnTo>
                  <a:lnTo>
                    <a:pt x="2460" y="2753"/>
                  </a:lnTo>
                  <a:lnTo>
                    <a:pt x="2526" y="2695"/>
                  </a:lnTo>
                  <a:lnTo>
                    <a:pt x="2517" y="2652"/>
                  </a:lnTo>
                  <a:lnTo>
                    <a:pt x="2887" y="2263"/>
                  </a:lnTo>
                  <a:lnTo>
                    <a:pt x="2953" y="2257"/>
                  </a:lnTo>
                  <a:lnTo>
                    <a:pt x="2993" y="2208"/>
                  </a:lnTo>
                  <a:lnTo>
                    <a:pt x="3008" y="1988"/>
                  </a:lnTo>
                  <a:lnTo>
                    <a:pt x="2882" y="1794"/>
                  </a:lnTo>
                  <a:close/>
                </a:path>
              </a:pathLst>
            </a:custGeom>
            <a:solidFill>
              <a:srgbClr val="0070C0"/>
            </a:solidFill>
            <a:ln>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56" name="Freeform 306"/>
            <p:cNvSpPr>
              <a:spLocks/>
            </p:cNvSpPr>
            <p:nvPr/>
          </p:nvSpPr>
          <p:spPr bwMode="auto">
            <a:xfrm>
              <a:off x="7323569" y="4535414"/>
              <a:ext cx="37192" cy="62063"/>
            </a:xfrm>
            <a:custGeom>
              <a:avLst/>
              <a:gdLst>
                <a:gd name="T0" fmla="*/ 176 w 176"/>
                <a:gd name="T1" fmla="*/ 195 h 339"/>
                <a:gd name="T2" fmla="*/ 167 w 176"/>
                <a:gd name="T3" fmla="*/ 308 h 339"/>
                <a:gd name="T4" fmla="*/ 80 w 176"/>
                <a:gd name="T5" fmla="*/ 339 h 339"/>
                <a:gd name="T6" fmla="*/ 33 w 176"/>
                <a:gd name="T7" fmla="*/ 329 h 339"/>
                <a:gd name="T8" fmla="*/ 0 w 176"/>
                <a:gd name="T9" fmla="*/ 290 h 339"/>
                <a:gd name="T10" fmla="*/ 2 w 176"/>
                <a:gd name="T11" fmla="*/ 196 h 339"/>
                <a:gd name="T12" fmla="*/ 34 w 176"/>
                <a:gd name="T13" fmla="*/ 80 h 339"/>
                <a:gd name="T14" fmla="*/ 118 w 176"/>
                <a:gd name="T15" fmla="*/ 0 h 339"/>
                <a:gd name="T16" fmla="*/ 128 w 176"/>
                <a:gd name="T17" fmla="*/ 83 h 339"/>
                <a:gd name="T18" fmla="*/ 176 w 176"/>
                <a:gd name="T19" fmla="*/ 195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6" h="339">
                  <a:moveTo>
                    <a:pt x="176" y="195"/>
                  </a:moveTo>
                  <a:lnTo>
                    <a:pt x="167" y="308"/>
                  </a:lnTo>
                  <a:lnTo>
                    <a:pt x="80" y="339"/>
                  </a:lnTo>
                  <a:lnTo>
                    <a:pt x="33" y="329"/>
                  </a:lnTo>
                  <a:lnTo>
                    <a:pt x="0" y="290"/>
                  </a:lnTo>
                  <a:lnTo>
                    <a:pt x="2" y="196"/>
                  </a:lnTo>
                  <a:lnTo>
                    <a:pt x="34" y="80"/>
                  </a:lnTo>
                  <a:lnTo>
                    <a:pt x="118" y="0"/>
                  </a:lnTo>
                  <a:lnTo>
                    <a:pt x="128" y="83"/>
                  </a:lnTo>
                  <a:lnTo>
                    <a:pt x="176" y="195"/>
                  </a:lnTo>
                  <a:close/>
                </a:path>
              </a:pathLst>
            </a:custGeom>
            <a:solidFill>
              <a:schemeClr val="bg1">
                <a:lumMod val="85000"/>
              </a:schemeClr>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57" name="Freeform 307"/>
            <p:cNvSpPr>
              <a:spLocks/>
            </p:cNvSpPr>
            <p:nvPr/>
          </p:nvSpPr>
          <p:spPr bwMode="auto">
            <a:xfrm>
              <a:off x="7117424" y="4431366"/>
              <a:ext cx="240148" cy="159722"/>
            </a:xfrm>
            <a:custGeom>
              <a:avLst/>
              <a:gdLst>
                <a:gd name="T0" fmla="*/ 1131 w 1131"/>
                <a:gd name="T1" fmla="*/ 454 h 871"/>
                <a:gd name="T2" fmla="*/ 1090 w 1131"/>
                <a:gd name="T3" fmla="*/ 567 h 871"/>
                <a:gd name="T4" fmla="*/ 1006 w 1131"/>
                <a:gd name="T5" fmla="*/ 647 h 871"/>
                <a:gd name="T6" fmla="*/ 974 w 1131"/>
                <a:gd name="T7" fmla="*/ 763 h 871"/>
                <a:gd name="T8" fmla="*/ 972 w 1131"/>
                <a:gd name="T9" fmla="*/ 857 h 871"/>
                <a:gd name="T10" fmla="*/ 872 w 1131"/>
                <a:gd name="T11" fmla="*/ 871 h 871"/>
                <a:gd name="T12" fmla="*/ 761 w 1131"/>
                <a:gd name="T13" fmla="*/ 806 h 871"/>
                <a:gd name="T14" fmla="*/ 707 w 1131"/>
                <a:gd name="T15" fmla="*/ 710 h 871"/>
                <a:gd name="T16" fmla="*/ 693 w 1131"/>
                <a:gd name="T17" fmla="*/ 611 h 871"/>
                <a:gd name="T18" fmla="*/ 663 w 1131"/>
                <a:gd name="T19" fmla="*/ 591 h 871"/>
                <a:gd name="T20" fmla="*/ 600 w 1131"/>
                <a:gd name="T21" fmla="*/ 677 h 871"/>
                <a:gd name="T22" fmla="*/ 494 w 1131"/>
                <a:gd name="T23" fmla="*/ 652 h 871"/>
                <a:gd name="T24" fmla="*/ 439 w 1131"/>
                <a:gd name="T25" fmla="*/ 546 h 871"/>
                <a:gd name="T26" fmla="*/ 384 w 1131"/>
                <a:gd name="T27" fmla="*/ 433 h 871"/>
                <a:gd name="T28" fmla="*/ 265 w 1131"/>
                <a:gd name="T29" fmla="*/ 438 h 871"/>
                <a:gd name="T30" fmla="*/ 215 w 1131"/>
                <a:gd name="T31" fmla="*/ 409 h 871"/>
                <a:gd name="T32" fmla="*/ 187 w 1131"/>
                <a:gd name="T33" fmla="*/ 323 h 871"/>
                <a:gd name="T34" fmla="*/ 134 w 1131"/>
                <a:gd name="T35" fmla="*/ 303 h 871"/>
                <a:gd name="T36" fmla="*/ 40 w 1131"/>
                <a:gd name="T37" fmla="*/ 334 h 871"/>
                <a:gd name="T38" fmla="*/ 27 w 1131"/>
                <a:gd name="T39" fmla="*/ 277 h 871"/>
                <a:gd name="T40" fmla="*/ 0 w 1131"/>
                <a:gd name="T41" fmla="*/ 228 h 871"/>
                <a:gd name="T42" fmla="*/ 5 w 1131"/>
                <a:gd name="T43" fmla="*/ 165 h 871"/>
                <a:gd name="T44" fmla="*/ 95 w 1131"/>
                <a:gd name="T45" fmla="*/ 111 h 871"/>
                <a:gd name="T46" fmla="*/ 188 w 1131"/>
                <a:gd name="T47" fmla="*/ 33 h 871"/>
                <a:gd name="T48" fmla="*/ 325 w 1131"/>
                <a:gd name="T49" fmla="*/ 126 h 871"/>
                <a:gd name="T50" fmla="*/ 412 w 1131"/>
                <a:gd name="T51" fmla="*/ 125 h 871"/>
                <a:gd name="T52" fmla="*/ 515 w 1131"/>
                <a:gd name="T53" fmla="*/ 74 h 871"/>
                <a:gd name="T54" fmla="*/ 594 w 1131"/>
                <a:gd name="T55" fmla="*/ 0 h 871"/>
                <a:gd name="T56" fmla="*/ 744 w 1131"/>
                <a:gd name="T57" fmla="*/ 6 h 871"/>
                <a:gd name="T58" fmla="*/ 801 w 1131"/>
                <a:gd name="T59" fmla="*/ 38 h 871"/>
                <a:gd name="T60" fmla="*/ 891 w 1131"/>
                <a:gd name="T61" fmla="*/ 35 h 871"/>
                <a:gd name="T62" fmla="*/ 938 w 1131"/>
                <a:gd name="T63" fmla="*/ 47 h 871"/>
                <a:gd name="T64" fmla="*/ 965 w 1131"/>
                <a:gd name="T65" fmla="*/ 104 h 871"/>
                <a:gd name="T66" fmla="*/ 936 w 1131"/>
                <a:gd name="T67" fmla="*/ 160 h 871"/>
                <a:gd name="T68" fmla="*/ 879 w 1131"/>
                <a:gd name="T69" fmla="*/ 207 h 871"/>
                <a:gd name="T70" fmla="*/ 907 w 1131"/>
                <a:gd name="T71" fmla="*/ 266 h 871"/>
                <a:gd name="T72" fmla="*/ 967 w 1131"/>
                <a:gd name="T73" fmla="*/ 285 h 871"/>
                <a:gd name="T74" fmla="*/ 1053 w 1131"/>
                <a:gd name="T75" fmla="*/ 272 h 871"/>
                <a:gd name="T76" fmla="*/ 1087 w 1131"/>
                <a:gd name="T77" fmla="*/ 334 h 871"/>
                <a:gd name="T78" fmla="*/ 1131 w 1131"/>
                <a:gd name="T79" fmla="*/ 348 h 871"/>
                <a:gd name="T80" fmla="*/ 1131 w 1131"/>
                <a:gd name="T81" fmla="*/ 454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31" h="871">
                  <a:moveTo>
                    <a:pt x="1131" y="454"/>
                  </a:moveTo>
                  <a:lnTo>
                    <a:pt x="1090" y="567"/>
                  </a:lnTo>
                  <a:lnTo>
                    <a:pt x="1006" y="647"/>
                  </a:lnTo>
                  <a:lnTo>
                    <a:pt x="974" y="763"/>
                  </a:lnTo>
                  <a:lnTo>
                    <a:pt x="972" y="857"/>
                  </a:lnTo>
                  <a:lnTo>
                    <a:pt x="872" y="871"/>
                  </a:lnTo>
                  <a:lnTo>
                    <a:pt x="761" y="806"/>
                  </a:lnTo>
                  <a:lnTo>
                    <a:pt x="707" y="710"/>
                  </a:lnTo>
                  <a:lnTo>
                    <a:pt x="693" y="611"/>
                  </a:lnTo>
                  <a:lnTo>
                    <a:pt x="663" y="591"/>
                  </a:lnTo>
                  <a:lnTo>
                    <a:pt x="600" y="677"/>
                  </a:lnTo>
                  <a:lnTo>
                    <a:pt x="494" y="652"/>
                  </a:lnTo>
                  <a:lnTo>
                    <a:pt x="439" y="546"/>
                  </a:lnTo>
                  <a:lnTo>
                    <a:pt x="384" y="433"/>
                  </a:lnTo>
                  <a:lnTo>
                    <a:pt x="265" y="438"/>
                  </a:lnTo>
                  <a:lnTo>
                    <a:pt x="215" y="409"/>
                  </a:lnTo>
                  <a:lnTo>
                    <a:pt x="187" y="323"/>
                  </a:lnTo>
                  <a:lnTo>
                    <a:pt x="134" y="303"/>
                  </a:lnTo>
                  <a:lnTo>
                    <a:pt x="40" y="334"/>
                  </a:lnTo>
                  <a:lnTo>
                    <a:pt x="27" y="277"/>
                  </a:lnTo>
                  <a:lnTo>
                    <a:pt x="0" y="228"/>
                  </a:lnTo>
                  <a:lnTo>
                    <a:pt x="5" y="165"/>
                  </a:lnTo>
                  <a:lnTo>
                    <a:pt x="95" y="111"/>
                  </a:lnTo>
                  <a:lnTo>
                    <a:pt x="188" y="33"/>
                  </a:lnTo>
                  <a:lnTo>
                    <a:pt x="325" y="126"/>
                  </a:lnTo>
                  <a:lnTo>
                    <a:pt x="412" y="125"/>
                  </a:lnTo>
                  <a:lnTo>
                    <a:pt x="515" y="74"/>
                  </a:lnTo>
                  <a:lnTo>
                    <a:pt x="594" y="0"/>
                  </a:lnTo>
                  <a:lnTo>
                    <a:pt x="744" y="6"/>
                  </a:lnTo>
                  <a:lnTo>
                    <a:pt x="801" y="38"/>
                  </a:lnTo>
                  <a:lnTo>
                    <a:pt x="891" y="35"/>
                  </a:lnTo>
                  <a:lnTo>
                    <a:pt x="938" y="47"/>
                  </a:lnTo>
                  <a:lnTo>
                    <a:pt x="965" y="104"/>
                  </a:lnTo>
                  <a:lnTo>
                    <a:pt x="936" y="160"/>
                  </a:lnTo>
                  <a:lnTo>
                    <a:pt x="879" y="207"/>
                  </a:lnTo>
                  <a:lnTo>
                    <a:pt x="907" y="266"/>
                  </a:lnTo>
                  <a:lnTo>
                    <a:pt x="967" y="285"/>
                  </a:lnTo>
                  <a:lnTo>
                    <a:pt x="1053" y="272"/>
                  </a:lnTo>
                  <a:lnTo>
                    <a:pt x="1087" y="334"/>
                  </a:lnTo>
                  <a:lnTo>
                    <a:pt x="1131" y="348"/>
                  </a:lnTo>
                  <a:lnTo>
                    <a:pt x="1131" y="454"/>
                  </a:lnTo>
                  <a:close/>
                </a:path>
              </a:pathLst>
            </a:custGeom>
            <a:solidFill>
              <a:srgbClr val="D9D9D9"/>
            </a:solidFill>
            <a:ln>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58" name="Freeform 308"/>
            <p:cNvSpPr>
              <a:spLocks/>
            </p:cNvSpPr>
            <p:nvPr/>
          </p:nvSpPr>
          <p:spPr bwMode="auto">
            <a:xfrm>
              <a:off x="7339509" y="4732556"/>
              <a:ext cx="287966" cy="146945"/>
            </a:xfrm>
            <a:custGeom>
              <a:avLst/>
              <a:gdLst>
                <a:gd name="T0" fmla="*/ 1284 w 1352"/>
                <a:gd name="T1" fmla="*/ 344 h 804"/>
                <a:gd name="T2" fmla="*/ 1202 w 1352"/>
                <a:gd name="T3" fmla="*/ 432 h 804"/>
                <a:gd name="T4" fmla="*/ 1150 w 1352"/>
                <a:gd name="T5" fmla="*/ 310 h 804"/>
                <a:gd name="T6" fmla="*/ 1053 w 1352"/>
                <a:gd name="T7" fmla="*/ 274 h 804"/>
                <a:gd name="T8" fmla="*/ 1105 w 1352"/>
                <a:gd name="T9" fmla="*/ 100 h 804"/>
                <a:gd name="T10" fmla="*/ 945 w 1352"/>
                <a:gd name="T11" fmla="*/ 79 h 804"/>
                <a:gd name="T12" fmla="*/ 815 w 1352"/>
                <a:gd name="T13" fmla="*/ 50 h 804"/>
                <a:gd name="T14" fmla="*/ 731 w 1352"/>
                <a:gd name="T15" fmla="*/ 81 h 804"/>
                <a:gd name="T16" fmla="*/ 589 w 1352"/>
                <a:gd name="T17" fmla="*/ 102 h 804"/>
                <a:gd name="T18" fmla="*/ 422 w 1352"/>
                <a:gd name="T19" fmla="*/ 87 h 804"/>
                <a:gd name="T20" fmla="*/ 341 w 1352"/>
                <a:gd name="T21" fmla="*/ 115 h 804"/>
                <a:gd name="T22" fmla="*/ 289 w 1352"/>
                <a:gd name="T23" fmla="*/ 178 h 804"/>
                <a:gd name="T24" fmla="*/ 203 w 1352"/>
                <a:gd name="T25" fmla="*/ 282 h 804"/>
                <a:gd name="T26" fmla="*/ 134 w 1352"/>
                <a:gd name="T27" fmla="*/ 369 h 804"/>
                <a:gd name="T28" fmla="*/ 52 w 1352"/>
                <a:gd name="T29" fmla="*/ 499 h 804"/>
                <a:gd name="T30" fmla="*/ 4 w 1352"/>
                <a:gd name="T31" fmla="*/ 615 h 804"/>
                <a:gd name="T32" fmla="*/ 20 w 1352"/>
                <a:gd name="T33" fmla="*/ 721 h 804"/>
                <a:gd name="T34" fmla="*/ 55 w 1352"/>
                <a:gd name="T35" fmla="*/ 651 h 804"/>
                <a:gd name="T36" fmla="*/ 72 w 1352"/>
                <a:gd name="T37" fmla="*/ 618 h 804"/>
                <a:gd name="T38" fmla="*/ 144 w 1352"/>
                <a:gd name="T39" fmla="*/ 561 h 804"/>
                <a:gd name="T40" fmla="*/ 249 w 1352"/>
                <a:gd name="T41" fmla="*/ 629 h 804"/>
                <a:gd name="T42" fmla="*/ 243 w 1352"/>
                <a:gd name="T43" fmla="*/ 639 h 804"/>
                <a:gd name="T44" fmla="*/ 434 w 1352"/>
                <a:gd name="T45" fmla="*/ 744 h 804"/>
                <a:gd name="T46" fmla="*/ 594 w 1352"/>
                <a:gd name="T47" fmla="*/ 733 h 804"/>
                <a:gd name="T48" fmla="*/ 693 w 1352"/>
                <a:gd name="T49" fmla="*/ 616 h 804"/>
                <a:gd name="T50" fmla="*/ 767 w 1352"/>
                <a:gd name="T51" fmla="*/ 652 h 804"/>
                <a:gd name="T52" fmla="*/ 844 w 1352"/>
                <a:gd name="T53" fmla="*/ 710 h 804"/>
                <a:gd name="T54" fmla="*/ 844 w 1352"/>
                <a:gd name="T55" fmla="*/ 717 h 804"/>
                <a:gd name="T56" fmla="*/ 845 w 1352"/>
                <a:gd name="T57" fmla="*/ 780 h 804"/>
                <a:gd name="T58" fmla="*/ 845 w 1352"/>
                <a:gd name="T59" fmla="*/ 783 h 804"/>
                <a:gd name="T60" fmla="*/ 849 w 1352"/>
                <a:gd name="T61" fmla="*/ 790 h 804"/>
                <a:gd name="T62" fmla="*/ 862 w 1352"/>
                <a:gd name="T63" fmla="*/ 797 h 804"/>
                <a:gd name="T64" fmla="*/ 878 w 1352"/>
                <a:gd name="T65" fmla="*/ 803 h 804"/>
                <a:gd name="T66" fmla="*/ 896 w 1352"/>
                <a:gd name="T67" fmla="*/ 664 h 804"/>
                <a:gd name="T68" fmla="*/ 1020 w 1352"/>
                <a:gd name="T69" fmla="*/ 649 h 804"/>
                <a:gd name="T70" fmla="*/ 1137 w 1352"/>
                <a:gd name="T71" fmla="*/ 628 h 804"/>
                <a:gd name="T72" fmla="*/ 1217 w 1352"/>
                <a:gd name="T73" fmla="*/ 671 h 804"/>
                <a:gd name="T74" fmla="*/ 1342 w 1352"/>
                <a:gd name="T75" fmla="*/ 514 h 804"/>
                <a:gd name="T76" fmla="*/ 1314 w 1352"/>
                <a:gd name="T77" fmla="*/ 391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52" h="804">
                  <a:moveTo>
                    <a:pt x="1314" y="391"/>
                  </a:moveTo>
                  <a:lnTo>
                    <a:pt x="1284" y="344"/>
                  </a:lnTo>
                  <a:lnTo>
                    <a:pt x="1254" y="381"/>
                  </a:lnTo>
                  <a:lnTo>
                    <a:pt x="1202" y="432"/>
                  </a:lnTo>
                  <a:lnTo>
                    <a:pt x="1174" y="392"/>
                  </a:lnTo>
                  <a:lnTo>
                    <a:pt x="1150" y="310"/>
                  </a:lnTo>
                  <a:lnTo>
                    <a:pt x="1073" y="313"/>
                  </a:lnTo>
                  <a:lnTo>
                    <a:pt x="1053" y="274"/>
                  </a:lnTo>
                  <a:lnTo>
                    <a:pt x="1082" y="241"/>
                  </a:lnTo>
                  <a:lnTo>
                    <a:pt x="1105" y="100"/>
                  </a:lnTo>
                  <a:lnTo>
                    <a:pt x="1019" y="101"/>
                  </a:lnTo>
                  <a:lnTo>
                    <a:pt x="945" y="79"/>
                  </a:lnTo>
                  <a:lnTo>
                    <a:pt x="892" y="0"/>
                  </a:lnTo>
                  <a:lnTo>
                    <a:pt x="815" y="50"/>
                  </a:lnTo>
                  <a:lnTo>
                    <a:pt x="781" y="21"/>
                  </a:lnTo>
                  <a:lnTo>
                    <a:pt x="731" y="81"/>
                  </a:lnTo>
                  <a:lnTo>
                    <a:pt x="651" y="68"/>
                  </a:lnTo>
                  <a:lnTo>
                    <a:pt x="589" y="102"/>
                  </a:lnTo>
                  <a:lnTo>
                    <a:pt x="495" y="77"/>
                  </a:lnTo>
                  <a:lnTo>
                    <a:pt x="422" y="87"/>
                  </a:lnTo>
                  <a:lnTo>
                    <a:pt x="376" y="134"/>
                  </a:lnTo>
                  <a:lnTo>
                    <a:pt x="341" y="115"/>
                  </a:lnTo>
                  <a:lnTo>
                    <a:pt x="292" y="118"/>
                  </a:lnTo>
                  <a:lnTo>
                    <a:pt x="289" y="178"/>
                  </a:lnTo>
                  <a:lnTo>
                    <a:pt x="312" y="214"/>
                  </a:lnTo>
                  <a:lnTo>
                    <a:pt x="203" y="282"/>
                  </a:lnTo>
                  <a:lnTo>
                    <a:pt x="188" y="332"/>
                  </a:lnTo>
                  <a:lnTo>
                    <a:pt x="134" y="369"/>
                  </a:lnTo>
                  <a:lnTo>
                    <a:pt x="125" y="415"/>
                  </a:lnTo>
                  <a:lnTo>
                    <a:pt x="52" y="499"/>
                  </a:lnTo>
                  <a:lnTo>
                    <a:pt x="46" y="558"/>
                  </a:lnTo>
                  <a:lnTo>
                    <a:pt x="4" y="615"/>
                  </a:lnTo>
                  <a:lnTo>
                    <a:pt x="0" y="725"/>
                  </a:lnTo>
                  <a:lnTo>
                    <a:pt x="20" y="721"/>
                  </a:lnTo>
                  <a:lnTo>
                    <a:pt x="66" y="651"/>
                  </a:lnTo>
                  <a:lnTo>
                    <a:pt x="55" y="651"/>
                  </a:lnTo>
                  <a:lnTo>
                    <a:pt x="34" y="673"/>
                  </a:lnTo>
                  <a:lnTo>
                    <a:pt x="72" y="618"/>
                  </a:lnTo>
                  <a:lnTo>
                    <a:pt x="97" y="578"/>
                  </a:lnTo>
                  <a:lnTo>
                    <a:pt x="144" y="561"/>
                  </a:lnTo>
                  <a:lnTo>
                    <a:pt x="220" y="573"/>
                  </a:lnTo>
                  <a:lnTo>
                    <a:pt x="249" y="629"/>
                  </a:lnTo>
                  <a:lnTo>
                    <a:pt x="240" y="636"/>
                  </a:lnTo>
                  <a:lnTo>
                    <a:pt x="243" y="639"/>
                  </a:lnTo>
                  <a:lnTo>
                    <a:pt x="318" y="804"/>
                  </a:lnTo>
                  <a:lnTo>
                    <a:pt x="434" y="744"/>
                  </a:lnTo>
                  <a:lnTo>
                    <a:pt x="524" y="753"/>
                  </a:lnTo>
                  <a:lnTo>
                    <a:pt x="594" y="733"/>
                  </a:lnTo>
                  <a:lnTo>
                    <a:pt x="657" y="623"/>
                  </a:lnTo>
                  <a:lnTo>
                    <a:pt x="693" y="616"/>
                  </a:lnTo>
                  <a:lnTo>
                    <a:pt x="712" y="583"/>
                  </a:lnTo>
                  <a:lnTo>
                    <a:pt x="767" y="652"/>
                  </a:lnTo>
                  <a:lnTo>
                    <a:pt x="838" y="712"/>
                  </a:lnTo>
                  <a:lnTo>
                    <a:pt x="844" y="710"/>
                  </a:lnTo>
                  <a:lnTo>
                    <a:pt x="841" y="714"/>
                  </a:lnTo>
                  <a:lnTo>
                    <a:pt x="844" y="717"/>
                  </a:lnTo>
                  <a:lnTo>
                    <a:pt x="844" y="717"/>
                  </a:lnTo>
                  <a:lnTo>
                    <a:pt x="845" y="780"/>
                  </a:lnTo>
                  <a:lnTo>
                    <a:pt x="845" y="780"/>
                  </a:lnTo>
                  <a:lnTo>
                    <a:pt x="845" y="783"/>
                  </a:lnTo>
                  <a:lnTo>
                    <a:pt x="846" y="785"/>
                  </a:lnTo>
                  <a:lnTo>
                    <a:pt x="849" y="790"/>
                  </a:lnTo>
                  <a:lnTo>
                    <a:pt x="855" y="793"/>
                  </a:lnTo>
                  <a:lnTo>
                    <a:pt x="862" y="797"/>
                  </a:lnTo>
                  <a:lnTo>
                    <a:pt x="873" y="801"/>
                  </a:lnTo>
                  <a:lnTo>
                    <a:pt x="878" y="803"/>
                  </a:lnTo>
                  <a:lnTo>
                    <a:pt x="909" y="793"/>
                  </a:lnTo>
                  <a:lnTo>
                    <a:pt x="896" y="664"/>
                  </a:lnTo>
                  <a:lnTo>
                    <a:pt x="920" y="630"/>
                  </a:lnTo>
                  <a:lnTo>
                    <a:pt x="1020" y="649"/>
                  </a:lnTo>
                  <a:lnTo>
                    <a:pt x="1080" y="615"/>
                  </a:lnTo>
                  <a:lnTo>
                    <a:pt x="1137" y="628"/>
                  </a:lnTo>
                  <a:lnTo>
                    <a:pt x="1197" y="667"/>
                  </a:lnTo>
                  <a:lnTo>
                    <a:pt x="1217" y="671"/>
                  </a:lnTo>
                  <a:lnTo>
                    <a:pt x="1236" y="604"/>
                  </a:lnTo>
                  <a:lnTo>
                    <a:pt x="1342" y="514"/>
                  </a:lnTo>
                  <a:lnTo>
                    <a:pt x="1352" y="467"/>
                  </a:lnTo>
                  <a:lnTo>
                    <a:pt x="1314" y="391"/>
                  </a:lnTo>
                  <a:close/>
                </a:path>
              </a:pathLst>
            </a:custGeom>
            <a:solidFill>
              <a:srgbClr val="0070C0"/>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59" name="Freeform 309"/>
            <p:cNvSpPr>
              <a:spLocks/>
            </p:cNvSpPr>
            <p:nvPr/>
          </p:nvSpPr>
          <p:spPr bwMode="auto">
            <a:xfrm>
              <a:off x="7563717" y="4776365"/>
              <a:ext cx="20190" cy="13690"/>
            </a:xfrm>
            <a:custGeom>
              <a:avLst/>
              <a:gdLst>
                <a:gd name="T0" fmla="*/ 97 w 97"/>
                <a:gd name="T1" fmla="*/ 69 h 72"/>
                <a:gd name="T2" fmla="*/ 20 w 97"/>
                <a:gd name="T3" fmla="*/ 72 h 72"/>
                <a:gd name="T4" fmla="*/ 0 w 97"/>
                <a:gd name="T5" fmla="*/ 33 h 72"/>
                <a:gd name="T6" fmla="*/ 29 w 97"/>
                <a:gd name="T7" fmla="*/ 0 h 72"/>
                <a:gd name="T8" fmla="*/ 97 w 97"/>
                <a:gd name="T9" fmla="*/ 69 h 72"/>
              </a:gdLst>
              <a:ahLst/>
              <a:cxnLst>
                <a:cxn ang="0">
                  <a:pos x="T0" y="T1"/>
                </a:cxn>
                <a:cxn ang="0">
                  <a:pos x="T2" y="T3"/>
                </a:cxn>
                <a:cxn ang="0">
                  <a:pos x="T4" y="T5"/>
                </a:cxn>
                <a:cxn ang="0">
                  <a:pos x="T6" y="T7"/>
                </a:cxn>
                <a:cxn ang="0">
                  <a:pos x="T8" y="T9"/>
                </a:cxn>
              </a:cxnLst>
              <a:rect l="0" t="0" r="r" b="b"/>
              <a:pathLst>
                <a:path w="97" h="72">
                  <a:moveTo>
                    <a:pt x="97" y="69"/>
                  </a:moveTo>
                  <a:lnTo>
                    <a:pt x="20" y="72"/>
                  </a:lnTo>
                  <a:lnTo>
                    <a:pt x="0" y="33"/>
                  </a:lnTo>
                  <a:lnTo>
                    <a:pt x="29" y="0"/>
                  </a:lnTo>
                  <a:lnTo>
                    <a:pt x="97" y="69"/>
                  </a:lnTo>
                  <a:close/>
                </a:path>
              </a:pathLst>
            </a:custGeom>
            <a:solidFill>
              <a:schemeClr val="bg1">
                <a:lumMod val="85000"/>
              </a:schemeClr>
            </a:solidFill>
            <a:ln>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60" name="Freeform 310"/>
            <p:cNvSpPr>
              <a:spLocks/>
            </p:cNvSpPr>
            <p:nvPr/>
          </p:nvSpPr>
          <p:spPr bwMode="auto">
            <a:xfrm>
              <a:off x="7570093" y="4628508"/>
              <a:ext cx="471795" cy="212658"/>
            </a:xfrm>
            <a:custGeom>
              <a:avLst/>
              <a:gdLst>
                <a:gd name="T0" fmla="*/ 2166 w 2220"/>
                <a:gd name="T1" fmla="*/ 482 h 1162"/>
                <a:gd name="T2" fmla="*/ 2124 w 2220"/>
                <a:gd name="T3" fmla="*/ 457 h 1162"/>
                <a:gd name="T4" fmla="*/ 2082 w 2220"/>
                <a:gd name="T5" fmla="*/ 517 h 1162"/>
                <a:gd name="T6" fmla="*/ 2053 w 2220"/>
                <a:gd name="T7" fmla="*/ 757 h 1162"/>
                <a:gd name="T8" fmla="*/ 1909 w 2220"/>
                <a:gd name="T9" fmla="*/ 1016 h 1162"/>
                <a:gd name="T10" fmla="*/ 1784 w 2220"/>
                <a:gd name="T11" fmla="*/ 1017 h 1162"/>
                <a:gd name="T12" fmla="*/ 1607 w 2220"/>
                <a:gd name="T13" fmla="*/ 1045 h 1162"/>
                <a:gd name="T14" fmla="*/ 1186 w 2220"/>
                <a:gd name="T15" fmla="*/ 1110 h 1162"/>
                <a:gd name="T16" fmla="*/ 847 w 2220"/>
                <a:gd name="T17" fmla="*/ 1047 h 1162"/>
                <a:gd name="T18" fmla="*/ 726 w 2220"/>
                <a:gd name="T19" fmla="*/ 871 h 1162"/>
                <a:gd name="T20" fmla="*/ 420 w 2220"/>
                <a:gd name="T21" fmla="*/ 993 h 1162"/>
                <a:gd name="T22" fmla="*/ 232 w 2220"/>
                <a:gd name="T23" fmla="*/ 960 h 1162"/>
                <a:gd name="T24" fmla="*/ 172 w 2220"/>
                <a:gd name="T25" fmla="*/ 950 h 1162"/>
                <a:gd name="T26" fmla="*/ 92 w 2220"/>
                <a:gd name="T27" fmla="*/ 961 h 1162"/>
                <a:gd name="T28" fmla="*/ 0 w 2220"/>
                <a:gd name="T29" fmla="*/ 810 h 1162"/>
                <a:gd name="T30" fmla="*/ 66 w 2220"/>
                <a:gd name="T31" fmla="*/ 665 h 1162"/>
                <a:gd name="T32" fmla="*/ 222 w 2220"/>
                <a:gd name="T33" fmla="*/ 761 h 1162"/>
                <a:gd name="T34" fmla="*/ 258 w 2220"/>
                <a:gd name="T35" fmla="*/ 677 h 1162"/>
                <a:gd name="T36" fmla="*/ 436 w 2220"/>
                <a:gd name="T37" fmla="*/ 724 h 1162"/>
                <a:gd name="T38" fmla="*/ 612 w 2220"/>
                <a:gd name="T39" fmla="*/ 625 h 1162"/>
                <a:gd name="T40" fmla="*/ 878 w 2220"/>
                <a:gd name="T41" fmla="*/ 596 h 1162"/>
                <a:gd name="T42" fmla="*/ 1008 w 2220"/>
                <a:gd name="T43" fmla="*/ 590 h 1162"/>
                <a:gd name="T44" fmla="*/ 949 w 2220"/>
                <a:gd name="T45" fmla="*/ 418 h 1162"/>
                <a:gd name="T46" fmla="*/ 1134 w 2220"/>
                <a:gd name="T47" fmla="*/ 315 h 1162"/>
                <a:gd name="T48" fmla="*/ 1244 w 2220"/>
                <a:gd name="T49" fmla="*/ 154 h 1162"/>
                <a:gd name="T50" fmla="*/ 1391 w 2220"/>
                <a:gd name="T51" fmla="*/ 192 h 1162"/>
                <a:gd name="T52" fmla="*/ 1492 w 2220"/>
                <a:gd name="T53" fmla="*/ 200 h 1162"/>
                <a:gd name="T54" fmla="*/ 1612 w 2220"/>
                <a:gd name="T55" fmla="*/ 115 h 1162"/>
                <a:gd name="T56" fmla="*/ 1646 w 2220"/>
                <a:gd name="T57" fmla="*/ 0 h 1162"/>
                <a:gd name="T58" fmla="*/ 1824 w 2220"/>
                <a:gd name="T59" fmla="*/ 34 h 1162"/>
                <a:gd name="T60" fmla="*/ 2052 w 2220"/>
                <a:gd name="T61" fmla="*/ 85 h 1162"/>
                <a:gd name="T62" fmla="*/ 2137 w 2220"/>
                <a:gd name="T63" fmla="*/ 186 h 1162"/>
                <a:gd name="T64" fmla="*/ 2205 w 2220"/>
                <a:gd name="T65" fmla="*/ 411 h 1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220" h="1162">
                  <a:moveTo>
                    <a:pt x="2220" y="495"/>
                  </a:moveTo>
                  <a:lnTo>
                    <a:pt x="2166" y="482"/>
                  </a:lnTo>
                  <a:lnTo>
                    <a:pt x="2133" y="501"/>
                  </a:lnTo>
                  <a:lnTo>
                    <a:pt x="2124" y="457"/>
                  </a:lnTo>
                  <a:lnTo>
                    <a:pt x="2093" y="486"/>
                  </a:lnTo>
                  <a:lnTo>
                    <a:pt x="2082" y="517"/>
                  </a:lnTo>
                  <a:lnTo>
                    <a:pt x="2086" y="528"/>
                  </a:lnTo>
                  <a:lnTo>
                    <a:pt x="2053" y="757"/>
                  </a:lnTo>
                  <a:lnTo>
                    <a:pt x="1917" y="913"/>
                  </a:lnTo>
                  <a:lnTo>
                    <a:pt x="1909" y="1016"/>
                  </a:lnTo>
                  <a:lnTo>
                    <a:pt x="1869" y="1056"/>
                  </a:lnTo>
                  <a:lnTo>
                    <a:pt x="1784" y="1017"/>
                  </a:lnTo>
                  <a:lnTo>
                    <a:pt x="1710" y="1044"/>
                  </a:lnTo>
                  <a:lnTo>
                    <a:pt x="1607" y="1045"/>
                  </a:lnTo>
                  <a:lnTo>
                    <a:pt x="1457" y="1162"/>
                  </a:lnTo>
                  <a:lnTo>
                    <a:pt x="1186" y="1110"/>
                  </a:lnTo>
                  <a:lnTo>
                    <a:pt x="1074" y="1054"/>
                  </a:lnTo>
                  <a:lnTo>
                    <a:pt x="847" y="1047"/>
                  </a:lnTo>
                  <a:lnTo>
                    <a:pt x="794" y="963"/>
                  </a:lnTo>
                  <a:lnTo>
                    <a:pt x="726" y="871"/>
                  </a:lnTo>
                  <a:lnTo>
                    <a:pt x="491" y="922"/>
                  </a:lnTo>
                  <a:lnTo>
                    <a:pt x="420" y="993"/>
                  </a:lnTo>
                  <a:lnTo>
                    <a:pt x="309" y="959"/>
                  </a:lnTo>
                  <a:lnTo>
                    <a:pt x="232" y="960"/>
                  </a:lnTo>
                  <a:lnTo>
                    <a:pt x="202" y="913"/>
                  </a:lnTo>
                  <a:lnTo>
                    <a:pt x="172" y="950"/>
                  </a:lnTo>
                  <a:lnTo>
                    <a:pt x="120" y="1001"/>
                  </a:lnTo>
                  <a:lnTo>
                    <a:pt x="92" y="961"/>
                  </a:lnTo>
                  <a:lnTo>
                    <a:pt x="68" y="879"/>
                  </a:lnTo>
                  <a:lnTo>
                    <a:pt x="0" y="810"/>
                  </a:lnTo>
                  <a:lnTo>
                    <a:pt x="23" y="669"/>
                  </a:lnTo>
                  <a:lnTo>
                    <a:pt x="66" y="665"/>
                  </a:lnTo>
                  <a:lnTo>
                    <a:pt x="161" y="757"/>
                  </a:lnTo>
                  <a:lnTo>
                    <a:pt x="222" y="761"/>
                  </a:lnTo>
                  <a:lnTo>
                    <a:pt x="267" y="711"/>
                  </a:lnTo>
                  <a:lnTo>
                    <a:pt x="258" y="677"/>
                  </a:lnTo>
                  <a:lnTo>
                    <a:pt x="337" y="662"/>
                  </a:lnTo>
                  <a:lnTo>
                    <a:pt x="436" y="724"/>
                  </a:lnTo>
                  <a:lnTo>
                    <a:pt x="560" y="700"/>
                  </a:lnTo>
                  <a:lnTo>
                    <a:pt x="612" y="625"/>
                  </a:lnTo>
                  <a:lnTo>
                    <a:pt x="808" y="631"/>
                  </a:lnTo>
                  <a:lnTo>
                    <a:pt x="878" y="596"/>
                  </a:lnTo>
                  <a:lnTo>
                    <a:pt x="1034" y="660"/>
                  </a:lnTo>
                  <a:lnTo>
                    <a:pt x="1008" y="590"/>
                  </a:lnTo>
                  <a:lnTo>
                    <a:pt x="1033" y="537"/>
                  </a:lnTo>
                  <a:lnTo>
                    <a:pt x="949" y="418"/>
                  </a:lnTo>
                  <a:lnTo>
                    <a:pt x="1072" y="315"/>
                  </a:lnTo>
                  <a:lnTo>
                    <a:pt x="1134" y="315"/>
                  </a:lnTo>
                  <a:lnTo>
                    <a:pt x="1147" y="226"/>
                  </a:lnTo>
                  <a:lnTo>
                    <a:pt x="1244" y="154"/>
                  </a:lnTo>
                  <a:lnTo>
                    <a:pt x="1306" y="185"/>
                  </a:lnTo>
                  <a:lnTo>
                    <a:pt x="1391" y="192"/>
                  </a:lnTo>
                  <a:lnTo>
                    <a:pt x="1431" y="223"/>
                  </a:lnTo>
                  <a:lnTo>
                    <a:pt x="1492" y="200"/>
                  </a:lnTo>
                  <a:lnTo>
                    <a:pt x="1492" y="143"/>
                  </a:lnTo>
                  <a:lnTo>
                    <a:pt x="1612" y="115"/>
                  </a:lnTo>
                  <a:lnTo>
                    <a:pt x="1589" y="5"/>
                  </a:lnTo>
                  <a:lnTo>
                    <a:pt x="1646" y="0"/>
                  </a:lnTo>
                  <a:lnTo>
                    <a:pt x="1710" y="53"/>
                  </a:lnTo>
                  <a:lnTo>
                    <a:pt x="1824" y="34"/>
                  </a:lnTo>
                  <a:lnTo>
                    <a:pt x="1967" y="90"/>
                  </a:lnTo>
                  <a:lnTo>
                    <a:pt x="2052" y="85"/>
                  </a:lnTo>
                  <a:lnTo>
                    <a:pt x="2154" y="89"/>
                  </a:lnTo>
                  <a:lnTo>
                    <a:pt x="2137" y="186"/>
                  </a:lnTo>
                  <a:lnTo>
                    <a:pt x="2165" y="367"/>
                  </a:lnTo>
                  <a:lnTo>
                    <a:pt x="2205" y="411"/>
                  </a:lnTo>
                  <a:lnTo>
                    <a:pt x="2220" y="495"/>
                  </a:lnTo>
                  <a:close/>
                </a:path>
              </a:pathLst>
            </a:custGeom>
            <a:solidFill>
              <a:srgbClr val="D9D9D9"/>
            </a:solidFill>
            <a:ln>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61" name="Freeform 311"/>
            <p:cNvSpPr>
              <a:spLocks/>
            </p:cNvSpPr>
            <p:nvPr/>
          </p:nvSpPr>
          <p:spPr bwMode="auto">
            <a:xfrm>
              <a:off x="7726296" y="4458747"/>
              <a:ext cx="420791" cy="210833"/>
            </a:xfrm>
            <a:custGeom>
              <a:avLst/>
              <a:gdLst>
                <a:gd name="T0" fmla="*/ 1984 w 1984"/>
                <a:gd name="T1" fmla="*/ 675 h 1156"/>
                <a:gd name="T2" fmla="*/ 1963 w 1984"/>
                <a:gd name="T3" fmla="*/ 702 h 1156"/>
                <a:gd name="T4" fmla="*/ 1834 w 1984"/>
                <a:gd name="T5" fmla="*/ 730 h 1156"/>
                <a:gd name="T6" fmla="*/ 1777 w 1984"/>
                <a:gd name="T7" fmla="*/ 823 h 1156"/>
                <a:gd name="T8" fmla="*/ 1667 w 1984"/>
                <a:gd name="T9" fmla="*/ 900 h 1156"/>
                <a:gd name="T10" fmla="*/ 1609 w 1984"/>
                <a:gd name="T11" fmla="*/ 936 h 1156"/>
                <a:gd name="T12" fmla="*/ 1472 w 1984"/>
                <a:gd name="T13" fmla="*/ 933 h 1156"/>
                <a:gd name="T14" fmla="*/ 1419 w 1984"/>
                <a:gd name="T15" fmla="*/ 1022 h 1156"/>
                <a:gd name="T16" fmla="*/ 1317 w 1984"/>
                <a:gd name="T17" fmla="*/ 1018 h 1156"/>
                <a:gd name="T18" fmla="*/ 1232 w 1984"/>
                <a:gd name="T19" fmla="*/ 1023 h 1156"/>
                <a:gd name="T20" fmla="*/ 1089 w 1984"/>
                <a:gd name="T21" fmla="*/ 967 h 1156"/>
                <a:gd name="T22" fmla="*/ 975 w 1984"/>
                <a:gd name="T23" fmla="*/ 986 h 1156"/>
                <a:gd name="T24" fmla="*/ 911 w 1984"/>
                <a:gd name="T25" fmla="*/ 933 h 1156"/>
                <a:gd name="T26" fmla="*/ 854 w 1984"/>
                <a:gd name="T27" fmla="*/ 938 h 1156"/>
                <a:gd name="T28" fmla="*/ 877 w 1984"/>
                <a:gd name="T29" fmla="*/ 1048 h 1156"/>
                <a:gd name="T30" fmla="*/ 757 w 1984"/>
                <a:gd name="T31" fmla="*/ 1076 h 1156"/>
                <a:gd name="T32" fmla="*/ 757 w 1984"/>
                <a:gd name="T33" fmla="*/ 1133 h 1156"/>
                <a:gd name="T34" fmla="*/ 696 w 1984"/>
                <a:gd name="T35" fmla="*/ 1156 h 1156"/>
                <a:gd name="T36" fmla="*/ 656 w 1984"/>
                <a:gd name="T37" fmla="*/ 1125 h 1156"/>
                <a:gd name="T38" fmla="*/ 571 w 1984"/>
                <a:gd name="T39" fmla="*/ 1118 h 1156"/>
                <a:gd name="T40" fmla="*/ 509 w 1984"/>
                <a:gd name="T41" fmla="*/ 1087 h 1156"/>
                <a:gd name="T42" fmla="*/ 485 w 1984"/>
                <a:gd name="T43" fmla="*/ 1043 h 1156"/>
                <a:gd name="T44" fmla="*/ 378 w 1984"/>
                <a:gd name="T45" fmla="*/ 965 h 1156"/>
                <a:gd name="T46" fmla="*/ 355 w 1984"/>
                <a:gd name="T47" fmla="*/ 876 h 1156"/>
                <a:gd name="T48" fmla="*/ 248 w 1984"/>
                <a:gd name="T49" fmla="*/ 816 h 1156"/>
                <a:gd name="T50" fmla="*/ 132 w 1984"/>
                <a:gd name="T51" fmla="*/ 692 h 1156"/>
                <a:gd name="T52" fmla="*/ 112 w 1984"/>
                <a:gd name="T53" fmla="*/ 546 h 1156"/>
                <a:gd name="T54" fmla="*/ 19 w 1984"/>
                <a:gd name="T55" fmla="*/ 419 h 1156"/>
                <a:gd name="T56" fmla="*/ 0 w 1984"/>
                <a:gd name="T57" fmla="*/ 335 h 1156"/>
                <a:gd name="T58" fmla="*/ 39 w 1984"/>
                <a:gd name="T59" fmla="*/ 286 h 1156"/>
                <a:gd name="T60" fmla="*/ 80 w 1984"/>
                <a:gd name="T61" fmla="*/ 361 h 1156"/>
                <a:gd name="T62" fmla="*/ 120 w 1984"/>
                <a:gd name="T63" fmla="*/ 325 h 1156"/>
                <a:gd name="T64" fmla="*/ 287 w 1984"/>
                <a:gd name="T65" fmla="*/ 248 h 1156"/>
                <a:gd name="T66" fmla="*/ 354 w 1984"/>
                <a:gd name="T67" fmla="*/ 238 h 1156"/>
                <a:gd name="T68" fmla="*/ 513 w 1984"/>
                <a:gd name="T69" fmla="*/ 118 h 1156"/>
                <a:gd name="T70" fmla="*/ 615 w 1984"/>
                <a:gd name="T71" fmla="*/ 90 h 1156"/>
                <a:gd name="T72" fmla="*/ 592 w 1984"/>
                <a:gd name="T73" fmla="*/ 16 h 1156"/>
                <a:gd name="T74" fmla="*/ 667 w 1984"/>
                <a:gd name="T75" fmla="*/ 6 h 1156"/>
                <a:gd name="T76" fmla="*/ 793 w 1984"/>
                <a:gd name="T77" fmla="*/ 98 h 1156"/>
                <a:gd name="T78" fmla="*/ 836 w 1984"/>
                <a:gd name="T79" fmla="*/ 71 h 1156"/>
                <a:gd name="T80" fmla="*/ 868 w 1984"/>
                <a:gd name="T81" fmla="*/ 0 h 1156"/>
                <a:gd name="T82" fmla="*/ 935 w 1984"/>
                <a:gd name="T83" fmla="*/ 12 h 1156"/>
                <a:gd name="T84" fmla="*/ 967 w 1984"/>
                <a:gd name="T85" fmla="*/ 172 h 1156"/>
                <a:gd name="T86" fmla="*/ 1007 w 1984"/>
                <a:gd name="T87" fmla="*/ 179 h 1156"/>
                <a:gd name="T88" fmla="*/ 1077 w 1984"/>
                <a:gd name="T89" fmla="*/ 148 h 1156"/>
                <a:gd name="T90" fmla="*/ 1154 w 1984"/>
                <a:gd name="T91" fmla="*/ 223 h 1156"/>
                <a:gd name="T92" fmla="*/ 1278 w 1984"/>
                <a:gd name="T93" fmla="*/ 199 h 1156"/>
                <a:gd name="T94" fmla="*/ 1252 w 1984"/>
                <a:gd name="T95" fmla="*/ 302 h 1156"/>
                <a:gd name="T96" fmla="*/ 1351 w 1984"/>
                <a:gd name="T97" fmla="*/ 402 h 1156"/>
                <a:gd name="T98" fmla="*/ 1421 w 1984"/>
                <a:gd name="T99" fmla="*/ 384 h 1156"/>
                <a:gd name="T100" fmla="*/ 1381 w 1984"/>
                <a:gd name="T101" fmla="*/ 301 h 1156"/>
                <a:gd name="T102" fmla="*/ 1420 w 1984"/>
                <a:gd name="T103" fmla="*/ 256 h 1156"/>
                <a:gd name="T104" fmla="*/ 1511 w 1984"/>
                <a:gd name="T105" fmla="*/ 325 h 1156"/>
                <a:gd name="T106" fmla="*/ 1648 w 1984"/>
                <a:gd name="T107" fmla="*/ 320 h 1156"/>
                <a:gd name="T108" fmla="*/ 1688 w 1984"/>
                <a:gd name="T109" fmla="*/ 311 h 1156"/>
                <a:gd name="T110" fmla="*/ 1720 w 1984"/>
                <a:gd name="T111" fmla="*/ 470 h 1156"/>
                <a:gd name="T112" fmla="*/ 1782 w 1984"/>
                <a:gd name="T113" fmla="*/ 442 h 1156"/>
                <a:gd name="T114" fmla="*/ 1912 w 1984"/>
                <a:gd name="T115" fmla="*/ 535 h 1156"/>
                <a:gd name="T116" fmla="*/ 1913 w 1984"/>
                <a:gd name="T117" fmla="*/ 623 h 1156"/>
                <a:gd name="T118" fmla="*/ 1980 w 1984"/>
                <a:gd name="T119" fmla="*/ 657 h 1156"/>
                <a:gd name="T120" fmla="*/ 1984 w 1984"/>
                <a:gd name="T121" fmla="*/ 675 h 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4" h="1156">
                  <a:moveTo>
                    <a:pt x="1984" y="675"/>
                  </a:moveTo>
                  <a:lnTo>
                    <a:pt x="1963" y="702"/>
                  </a:lnTo>
                  <a:lnTo>
                    <a:pt x="1834" y="730"/>
                  </a:lnTo>
                  <a:lnTo>
                    <a:pt x="1777" y="823"/>
                  </a:lnTo>
                  <a:lnTo>
                    <a:pt x="1667" y="900"/>
                  </a:lnTo>
                  <a:lnTo>
                    <a:pt x="1609" y="936"/>
                  </a:lnTo>
                  <a:lnTo>
                    <a:pt x="1472" y="933"/>
                  </a:lnTo>
                  <a:lnTo>
                    <a:pt x="1419" y="1022"/>
                  </a:lnTo>
                  <a:lnTo>
                    <a:pt x="1317" y="1018"/>
                  </a:lnTo>
                  <a:lnTo>
                    <a:pt x="1232" y="1023"/>
                  </a:lnTo>
                  <a:lnTo>
                    <a:pt x="1089" y="967"/>
                  </a:lnTo>
                  <a:lnTo>
                    <a:pt x="975" y="986"/>
                  </a:lnTo>
                  <a:lnTo>
                    <a:pt x="911" y="933"/>
                  </a:lnTo>
                  <a:lnTo>
                    <a:pt x="854" y="938"/>
                  </a:lnTo>
                  <a:lnTo>
                    <a:pt x="877" y="1048"/>
                  </a:lnTo>
                  <a:lnTo>
                    <a:pt x="757" y="1076"/>
                  </a:lnTo>
                  <a:lnTo>
                    <a:pt x="757" y="1133"/>
                  </a:lnTo>
                  <a:lnTo>
                    <a:pt x="696" y="1156"/>
                  </a:lnTo>
                  <a:lnTo>
                    <a:pt x="656" y="1125"/>
                  </a:lnTo>
                  <a:lnTo>
                    <a:pt x="571" y="1118"/>
                  </a:lnTo>
                  <a:lnTo>
                    <a:pt x="509" y="1087"/>
                  </a:lnTo>
                  <a:lnTo>
                    <a:pt x="485" y="1043"/>
                  </a:lnTo>
                  <a:lnTo>
                    <a:pt x="378" y="965"/>
                  </a:lnTo>
                  <a:lnTo>
                    <a:pt x="355" y="876"/>
                  </a:lnTo>
                  <a:lnTo>
                    <a:pt x="248" y="816"/>
                  </a:lnTo>
                  <a:lnTo>
                    <a:pt x="132" y="692"/>
                  </a:lnTo>
                  <a:lnTo>
                    <a:pt x="112" y="546"/>
                  </a:lnTo>
                  <a:lnTo>
                    <a:pt x="19" y="419"/>
                  </a:lnTo>
                  <a:lnTo>
                    <a:pt x="0" y="335"/>
                  </a:lnTo>
                  <a:lnTo>
                    <a:pt x="39" y="286"/>
                  </a:lnTo>
                  <a:lnTo>
                    <a:pt x="80" y="361"/>
                  </a:lnTo>
                  <a:lnTo>
                    <a:pt x="120" y="325"/>
                  </a:lnTo>
                  <a:lnTo>
                    <a:pt x="287" y="248"/>
                  </a:lnTo>
                  <a:lnTo>
                    <a:pt x="354" y="238"/>
                  </a:lnTo>
                  <a:lnTo>
                    <a:pt x="513" y="118"/>
                  </a:lnTo>
                  <a:lnTo>
                    <a:pt x="615" y="90"/>
                  </a:lnTo>
                  <a:lnTo>
                    <a:pt x="592" y="16"/>
                  </a:lnTo>
                  <a:lnTo>
                    <a:pt x="667" y="6"/>
                  </a:lnTo>
                  <a:lnTo>
                    <a:pt x="793" y="98"/>
                  </a:lnTo>
                  <a:lnTo>
                    <a:pt x="836" y="71"/>
                  </a:lnTo>
                  <a:lnTo>
                    <a:pt x="868" y="0"/>
                  </a:lnTo>
                  <a:lnTo>
                    <a:pt x="935" y="12"/>
                  </a:lnTo>
                  <a:lnTo>
                    <a:pt x="967" y="172"/>
                  </a:lnTo>
                  <a:lnTo>
                    <a:pt x="1007" y="179"/>
                  </a:lnTo>
                  <a:lnTo>
                    <a:pt x="1077" y="148"/>
                  </a:lnTo>
                  <a:lnTo>
                    <a:pt x="1154" y="223"/>
                  </a:lnTo>
                  <a:lnTo>
                    <a:pt x="1278" y="199"/>
                  </a:lnTo>
                  <a:lnTo>
                    <a:pt x="1252" y="302"/>
                  </a:lnTo>
                  <a:lnTo>
                    <a:pt x="1351" y="402"/>
                  </a:lnTo>
                  <a:lnTo>
                    <a:pt x="1421" y="384"/>
                  </a:lnTo>
                  <a:lnTo>
                    <a:pt x="1381" y="301"/>
                  </a:lnTo>
                  <a:lnTo>
                    <a:pt x="1420" y="256"/>
                  </a:lnTo>
                  <a:lnTo>
                    <a:pt x="1511" y="325"/>
                  </a:lnTo>
                  <a:lnTo>
                    <a:pt x="1648" y="320"/>
                  </a:lnTo>
                  <a:lnTo>
                    <a:pt x="1688" y="311"/>
                  </a:lnTo>
                  <a:lnTo>
                    <a:pt x="1720" y="470"/>
                  </a:lnTo>
                  <a:lnTo>
                    <a:pt x="1782" y="442"/>
                  </a:lnTo>
                  <a:lnTo>
                    <a:pt x="1912" y="535"/>
                  </a:lnTo>
                  <a:lnTo>
                    <a:pt x="1913" y="623"/>
                  </a:lnTo>
                  <a:lnTo>
                    <a:pt x="1980" y="657"/>
                  </a:lnTo>
                  <a:lnTo>
                    <a:pt x="1984" y="675"/>
                  </a:lnTo>
                  <a:close/>
                </a:path>
              </a:pathLst>
            </a:custGeom>
            <a:solidFill>
              <a:srgbClr val="FFC000"/>
            </a:solidFill>
            <a:ln>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62" name="Freeform 312"/>
            <p:cNvSpPr>
              <a:spLocks/>
            </p:cNvSpPr>
            <p:nvPr/>
          </p:nvSpPr>
          <p:spPr bwMode="auto">
            <a:xfrm>
              <a:off x="8023825" y="4573747"/>
              <a:ext cx="353847" cy="156983"/>
            </a:xfrm>
            <a:custGeom>
              <a:avLst/>
              <a:gdLst>
                <a:gd name="T0" fmla="*/ 1591 w 1664"/>
                <a:gd name="T1" fmla="*/ 418 h 857"/>
                <a:gd name="T2" fmla="*/ 1614 w 1664"/>
                <a:gd name="T3" fmla="*/ 550 h 857"/>
                <a:gd name="T4" fmla="*/ 1534 w 1664"/>
                <a:gd name="T5" fmla="*/ 577 h 857"/>
                <a:gd name="T6" fmla="*/ 1422 w 1664"/>
                <a:gd name="T7" fmla="*/ 520 h 857"/>
                <a:gd name="T8" fmla="*/ 1297 w 1664"/>
                <a:gd name="T9" fmla="*/ 530 h 857"/>
                <a:gd name="T10" fmla="*/ 1191 w 1664"/>
                <a:gd name="T11" fmla="*/ 466 h 857"/>
                <a:gd name="T12" fmla="*/ 1156 w 1664"/>
                <a:gd name="T13" fmla="*/ 524 h 857"/>
                <a:gd name="T14" fmla="*/ 1071 w 1664"/>
                <a:gd name="T15" fmla="*/ 555 h 857"/>
                <a:gd name="T16" fmla="*/ 1019 w 1664"/>
                <a:gd name="T17" fmla="*/ 689 h 857"/>
                <a:gd name="T18" fmla="*/ 885 w 1664"/>
                <a:gd name="T19" fmla="*/ 654 h 857"/>
                <a:gd name="T20" fmla="*/ 762 w 1664"/>
                <a:gd name="T21" fmla="*/ 651 h 857"/>
                <a:gd name="T22" fmla="*/ 624 w 1664"/>
                <a:gd name="T23" fmla="*/ 753 h 857"/>
                <a:gd name="T24" fmla="*/ 558 w 1664"/>
                <a:gd name="T25" fmla="*/ 768 h 857"/>
                <a:gd name="T26" fmla="*/ 559 w 1664"/>
                <a:gd name="T27" fmla="*/ 817 h 857"/>
                <a:gd name="T28" fmla="*/ 510 w 1664"/>
                <a:gd name="T29" fmla="*/ 857 h 857"/>
                <a:gd name="T30" fmla="*/ 288 w 1664"/>
                <a:gd name="T31" fmla="*/ 846 h 857"/>
                <a:gd name="T32" fmla="*/ 251 w 1664"/>
                <a:gd name="T33" fmla="*/ 805 h 857"/>
                <a:gd name="T34" fmla="*/ 122 w 1664"/>
                <a:gd name="T35" fmla="*/ 728 h 857"/>
                <a:gd name="T36" fmla="*/ 68 w 1664"/>
                <a:gd name="T37" fmla="*/ 710 h 857"/>
                <a:gd name="T38" fmla="*/ 28 w 1664"/>
                <a:gd name="T39" fmla="*/ 666 h 857"/>
                <a:gd name="T40" fmla="*/ 0 w 1664"/>
                <a:gd name="T41" fmla="*/ 485 h 857"/>
                <a:gd name="T42" fmla="*/ 17 w 1664"/>
                <a:gd name="T43" fmla="*/ 388 h 857"/>
                <a:gd name="T44" fmla="*/ 70 w 1664"/>
                <a:gd name="T45" fmla="*/ 299 h 857"/>
                <a:gd name="T46" fmla="*/ 207 w 1664"/>
                <a:gd name="T47" fmla="*/ 302 h 857"/>
                <a:gd name="T48" fmla="*/ 265 w 1664"/>
                <a:gd name="T49" fmla="*/ 266 h 857"/>
                <a:gd name="T50" fmla="*/ 375 w 1664"/>
                <a:gd name="T51" fmla="*/ 189 h 857"/>
                <a:gd name="T52" fmla="*/ 432 w 1664"/>
                <a:gd name="T53" fmla="*/ 96 h 857"/>
                <a:gd name="T54" fmla="*/ 561 w 1664"/>
                <a:gd name="T55" fmla="*/ 68 h 857"/>
                <a:gd name="T56" fmla="*/ 582 w 1664"/>
                <a:gd name="T57" fmla="*/ 41 h 857"/>
                <a:gd name="T58" fmla="*/ 686 w 1664"/>
                <a:gd name="T59" fmla="*/ 129 h 857"/>
                <a:gd name="T60" fmla="*/ 778 w 1664"/>
                <a:gd name="T61" fmla="*/ 22 h 857"/>
                <a:gd name="T62" fmla="*/ 817 w 1664"/>
                <a:gd name="T63" fmla="*/ 0 h 857"/>
                <a:gd name="T64" fmla="*/ 872 w 1664"/>
                <a:gd name="T65" fmla="*/ 106 h 857"/>
                <a:gd name="T66" fmla="*/ 934 w 1664"/>
                <a:gd name="T67" fmla="*/ 167 h 857"/>
                <a:gd name="T68" fmla="*/ 1107 w 1664"/>
                <a:gd name="T69" fmla="*/ 90 h 857"/>
                <a:gd name="T70" fmla="*/ 1245 w 1664"/>
                <a:gd name="T71" fmla="*/ 137 h 857"/>
                <a:gd name="T72" fmla="*/ 1316 w 1664"/>
                <a:gd name="T73" fmla="*/ 75 h 857"/>
                <a:gd name="T74" fmla="*/ 1494 w 1664"/>
                <a:gd name="T75" fmla="*/ 65 h 857"/>
                <a:gd name="T76" fmla="*/ 1562 w 1664"/>
                <a:gd name="T77" fmla="*/ 153 h 857"/>
                <a:gd name="T78" fmla="*/ 1664 w 1664"/>
                <a:gd name="T79" fmla="*/ 217 h 857"/>
                <a:gd name="T80" fmla="*/ 1591 w 1664"/>
                <a:gd name="T81" fmla="*/ 418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64" h="857">
                  <a:moveTo>
                    <a:pt x="1591" y="418"/>
                  </a:moveTo>
                  <a:lnTo>
                    <a:pt x="1614" y="550"/>
                  </a:lnTo>
                  <a:lnTo>
                    <a:pt x="1534" y="577"/>
                  </a:lnTo>
                  <a:lnTo>
                    <a:pt x="1422" y="520"/>
                  </a:lnTo>
                  <a:lnTo>
                    <a:pt x="1297" y="530"/>
                  </a:lnTo>
                  <a:lnTo>
                    <a:pt x="1191" y="466"/>
                  </a:lnTo>
                  <a:lnTo>
                    <a:pt x="1156" y="524"/>
                  </a:lnTo>
                  <a:lnTo>
                    <a:pt x="1071" y="555"/>
                  </a:lnTo>
                  <a:lnTo>
                    <a:pt x="1019" y="689"/>
                  </a:lnTo>
                  <a:lnTo>
                    <a:pt x="885" y="654"/>
                  </a:lnTo>
                  <a:lnTo>
                    <a:pt x="762" y="651"/>
                  </a:lnTo>
                  <a:lnTo>
                    <a:pt x="624" y="753"/>
                  </a:lnTo>
                  <a:lnTo>
                    <a:pt x="558" y="768"/>
                  </a:lnTo>
                  <a:lnTo>
                    <a:pt x="559" y="817"/>
                  </a:lnTo>
                  <a:lnTo>
                    <a:pt x="510" y="857"/>
                  </a:lnTo>
                  <a:lnTo>
                    <a:pt x="288" y="846"/>
                  </a:lnTo>
                  <a:lnTo>
                    <a:pt x="251" y="805"/>
                  </a:lnTo>
                  <a:lnTo>
                    <a:pt x="122" y="728"/>
                  </a:lnTo>
                  <a:lnTo>
                    <a:pt x="68" y="710"/>
                  </a:lnTo>
                  <a:lnTo>
                    <a:pt x="28" y="666"/>
                  </a:lnTo>
                  <a:lnTo>
                    <a:pt x="0" y="485"/>
                  </a:lnTo>
                  <a:lnTo>
                    <a:pt x="17" y="388"/>
                  </a:lnTo>
                  <a:lnTo>
                    <a:pt x="70" y="299"/>
                  </a:lnTo>
                  <a:lnTo>
                    <a:pt x="207" y="302"/>
                  </a:lnTo>
                  <a:lnTo>
                    <a:pt x="265" y="266"/>
                  </a:lnTo>
                  <a:lnTo>
                    <a:pt x="375" y="189"/>
                  </a:lnTo>
                  <a:lnTo>
                    <a:pt x="432" y="96"/>
                  </a:lnTo>
                  <a:lnTo>
                    <a:pt x="561" y="68"/>
                  </a:lnTo>
                  <a:lnTo>
                    <a:pt x="582" y="41"/>
                  </a:lnTo>
                  <a:lnTo>
                    <a:pt x="686" y="129"/>
                  </a:lnTo>
                  <a:lnTo>
                    <a:pt x="778" y="22"/>
                  </a:lnTo>
                  <a:lnTo>
                    <a:pt x="817" y="0"/>
                  </a:lnTo>
                  <a:lnTo>
                    <a:pt x="872" y="106"/>
                  </a:lnTo>
                  <a:lnTo>
                    <a:pt x="934" y="167"/>
                  </a:lnTo>
                  <a:lnTo>
                    <a:pt x="1107" y="90"/>
                  </a:lnTo>
                  <a:lnTo>
                    <a:pt x="1245" y="137"/>
                  </a:lnTo>
                  <a:lnTo>
                    <a:pt x="1316" y="75"/>
                  </a:lnTo>
                  <a:lnTo>
                    <a:pt x="1494" y="65"/>
                  </a:lnTo>
                  <a:lnTo>
                    <a:pt x="1562" y="153"/>
                  </a:lnTo>
                  <a:lnTo>
                    <a:pt x="1664" y="217"/>
                  </a:lnTo>
                  <a:lnTo>
                    <a:pt x="1591" y="418"/>
                  </a:lnTo>
                  <a:close/>
                </a:path>
              </a:pathLst>
            </a:custGeom>
            <a:solidFill>
              <a:schemeClr val="bg1">
                <a:lumMod val="85000"/>
              </a:schemeClr>
            </a:solidFill>
            <a:ln>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63" name="Freeform 313"/>
            <p:cNvSpPr>
              <a:spLocks/>
            </p:cNvSpPr>
            <p:nvPr/>
          </p:nvSpPr>
          <p:spPr bwMode="auto">
            <a:xfrm>
              <a:off x="7974945" y="4659541"/>
              <a:ext cx="431416" cy="226348"/>
            </a:xfrm>
            <a:custGeom>
              <a:avLst/>
              <a:gdLst>
                <a:gd name="T0" fmla="*/ 1985 w 2028"/>
                <a:gd name="T1" fmla="*/ 308 h 1241"/>
                <a:gd name="T2" fmla="*/ 1964 w 2028"/>
                <a:gd name="T3" fmla="*/ 239 h 1241"/>
                <a:gd name="T4" fmla="*/ 1914 w 2028"/>
                <a:gd name="T5" fmla="*/ 223 h 1241"/>
                <a:gd name="T6" fmla="*/ 1890 w 2028"/>
                <a:gd name="T7" fmla="*/ 130 h 1241"/>
                <a:gd name="T8" fmla="*/ 1842 w 2028"/>
                <a:gd name="T9" fmla="*/ 84 h 1241"/>
                <a:gd name="T10" fmla="*/ 1762 w 2028"/>
                <a:gd name="T11" fmla="*/ 111 h 1241"/>
                <a:gd name="T12" fmla="*/ 1650 w 2028"/>
                <a:gd name="T13" fmla="*/ 54 h 1241"/>
                <a:gd name="T14" fmla="*/ 1525 w 2028"/>
                <a:gd name="T15" fmla="*/ 64 h 1241"/>
                <a:gd name="T16" fmla="*/ 1419 w 2028"/>
                <a:gd name="T17" fmla="*/ 0 h 1241"/>
                <a:gd name="T18" fmla="*/ 1384 w 2028"/>
                <a:gd name="T19" fmla="*/ 58 h 1241"/>
                <a:gd name="T20" fmla="*/ 1299 w 2028"/>
                <a:gd name="T21" fmla="*/ 89 h 1241"/>
                <a:gd name="T22" fmla="*/ 1247 w 2028"/>
                <a:gd name="T23" fmla="*/ 223 h 1241"/>
                <a:gd name="T24" fmla="*/ 1113 w 2028"/>
                <a:gd name="T25" fmla="*/ 188 h 1241"/>
                <a:gd name="T26" fmla="*/ 990 w 2028"/>
                <a:gd name="T27" fmla="*/ 185 h 1241"/>
                <a:gd name="T28" fmla="*/ 852 w 2028"/>
                <a:gd name="T29" fmla="*/ 287 h 1241"/>
                <a:gd name="T30" fmla="*/ 786 w 2028"/>
                <a:gd name="T31" fmla="*/ 302 h 1241"/>
                <a:gd name="T32" fmla="*/ 787 w 2028"/>
                <a:gd name="T33" fmla="*/ 351 h 1241"/>
                <a:gd name="T34" fmla="*/ 738 w 2028"/>
                <a:gd name="T35" fmla="*/ 391 h 1241"/>
                <a:gd name="T36" fmla="*/ 516 w 2028"/>
                <a:gd name="T37" fmla="*/ 380 h 1241"/>
                <a:gd name="T38" fmla="*/ 479 w 2028"/>
                <a:gd name="T39" fmla="*/ 339 h 1241"/>
                <a:gd name="T40" fmla="*/ 350 w 2028"/>
                <a:gd name="T41" fmla="*/ 262 h 1241"/>
                <a:gd name="T42" fmla="*/ 296 w 2028"/>
                <a:gd name="T43" fmla="*/ 244 h 1241"/>
                <a:gd name="T44" fmla="*/ 311 w 2028"/>
                <a:gd name="T45" fmla="*/ 328 h 1241"/>
                <a:gd name="T46" fmla="*/ 257 w 2028"/>
                <a:gd name="T47" fmla="*/ 315 h 1241"/>
                <a:gd name="T48" fmla="*/ 224 w 2028"/>
                <a:gd name="T49" fmla="*/ 334 h 1241"/>
                <a:gd name="T50" fmla="*/ 230 w 2028"/>
                <a:gd name="T51" fmla="*/ 361 h 1241"/>
                <a:gd name="T52" fmla="*/ 215 w 2028"/>
                <a:gd name="T53" fmla="*/ 396 h 1241"/>
                <a:gd name="T54" fmla="*/ 198 w 2028"/>
                <a:gd name="T55" fmla="*/ 413 h 1241"/>
                <a:gd name="T56" fmla="*/ 177 w 2028"/>
                <a:gd name="T57" fmla="*/ 361 h 1241"/>
                <a:gd name="T58" fmla="*/ 144 w 2028"/>
                <a:gd name="T59" fmla="*/ 590 h 1241"/>
                <a:gd name="T60" fmla="*/ 8 w 2028"/>
                <a:gd name="T61" fmla="*/ 746 h 1241"/>
                <a:gd name="T62" fmla="*/ 0 w 2028"/>
                <a:gd name="T63" fmla="*/ 849 h 1241"/>
                <a:gd name="T64" fmla="*/ 36 w 2028"/>
                <a:gd name="T65" fmla="*/ 813 h 1241"/>
                <a:gd name="T66" fmla="*/ 87 w 2028"/>
                <a:gd name="T67" fmla="*/ 850 h 1241"/>
                <a:gd name="T68" fmla="*/ 149 w 2028"/>
                <a:gd name="T69" fmla="*/ 929 h 1241"/>
                <a:gd name="T70" fmla="*/ 214 w 2028"/>
                <a:gd name="T71" fmla="*/ 961 h 1241"/>
                <a:gd name="T72" fmla="*/ 301 w 2028"/>
                <a:gd name="T73" fmla="*/ 991 h 1241"/>
                <a:gd name="T74" fmla="*/ 372 w 2028"/>
                <a:gd name="T75" fmla="*/ 1066 h 1241"/>
                <a:gd name="T76" fmla="*/ 551 w 2028"/>
                <a:gd name="T77" fmla="*/ 1241 h 1241"/>
                <a:gd name="T78" fmla="*/ 720 w 2028"/>
                <a:gd name="T79" fmla="*/ 1216 h 1241"/>
                <a:gd name="T80" fmla="*/ 860 w 2028"/>
                <a:gd name="T81" fmla="*/ 1205 h 1241"/>
                <a:gd name="T82" fmla="*/ 949 w 2028"/>
                <a:gd name="T83" fmla="*/ 1151 h 1241"/>
                <a:gd name="T84" fmla="*/ 1045 w 2028"/>
                <a:gd name="T85" fmla="*/ 1064 h 1241"/>
                <a:gd name="T86" fmla="*/ 1129 w 2028"/>
                <a:gd name="T87" fmla="*/ 1063 h 1241"/>
                <a:gd name="T88" fmla="*/ 1206 w 2028"/>
                <a:gd name="T89" fmla="*/ 1086 h 1241"/>
                <a:gd name="T90" fmla="*/ 1283 w 2028"/>
                <a:gd name="T91" fmla="*/ 1105 h 1241"/>
                <a:gd name="T92" fmla="*/ 1412 w 2028"/>
                <a:gd name="T93" fmla="*/ 1040 h 1241"/>
                <a:gd name="T94" fmla="*/ 1511 w 2028"/>
                <a:gd name="T95" fmla="*/ 1026 h 1241"/>
                <a:gd name="T96" fmla="*/ 1587 w 2028"/>
                <a:gd name="T97" fmla="*/ 939 h 1241"/>
                <a:gd name="T98" fmla="*/ 1661 w 2028"/>
                <a:gd name="T99" fmla="*/ 729 h 1241"/>
                <a:gd name="T100" fmla="*/ 1813 w 2028"/>
                <a:gd name="T101" fmla="*/ 536 h 1241"/>
                <a:gd name="T102" fmla="*/ 1956 w 2028"/>
                <a:gd name="T103" fmla="*/ 395 h 1241"/>
                <a:gd name="T104" fmla="*/ 2002 w 2028"/>
                <a:gd name="T105" fmla="*/ 397 h 1241"/>
                <a:gd name="T106" fmla="*/ 2028 w 2028"/>
                <a:gd name="T107" fmla="*/ 335 h 1241"/>
                <a:gd name="T108" fmla="*/ 1985 w 2028"/>
                <a:gd name="T109" fmla="*/ 308 h 1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28" h="1241">
                  <a:moveTo>
                    <a:pt x="1985" y="308"/>
                  </a:moveTo>
                  <a:lnTo>
                    <a:pt x="1964" y="239"/>
                  </a:lnTo>
                  <a:lnTo>
                    <a:pt x="1914" y="223"/>
                  </a:lnTo>
                  <a:lnTo>
                    <a:pt x="1890" y="130"/>
                  </a:lnTo>
                  <a:lnTo>
                    <a:pt x="1842" y="84"/>
                  </a:lnTo>
                  <a:lnTo>
                    <a:pt x="1762" y="111"/>
                  </a:lnTo>
                  <a:lnTo>
                    <a:pt x="1650" y="54"/>
                  </a:lnTo>
                  <a:lnTo>
                    <a:pt x="1525" y="64"/>
                  </a:lnTo>
                  <a:lnTo>
                    <a:pt x="1419" y="0"/>
                  </a:lnTo>
                  <a:lnTo>
                    <a:pt x="1384" y="58"/>
                  </a:lnTo>
                  <a:lnTo>
                    <a:pt x="1299" y="89"/>
                  </a:lnTo>
                  <a:lnTo>
                    <a:pt x="1247" y="223"/>
                  </a:lnTo>
                  <a:lnTo>
                    <a:pt x="1113" y="188"/>
                  </a:lnTo>
                  <a:lnTo>
                    <a:pt x="990" y="185"/>
                  </a:lnTo>
                  <a:lnTo>
                    <a:pt x="852" y="287"/>
                  </a:lnTo>
                  <a:lnTo>
                    <a:pt x="786" y="302"/>
                  </a:lnTo>
                  <a:lnTo>
                    <a:pt x="787" y="351"/>
                  </a:lnTo>
                  <a:lnTo>
                    <a:pt x="738" y="391"/>
                  </a:lnTo>
                  <a:lnTo>
                    <a:pt x="516" y="380"/>
                  </a:lnTo>
                  <a:lnTo>
                    <a:pt x="479" y="339"/>
                  </a:lnTo>
                  <a:lnTo>
                    <a:pt x="350" y="262"/>
                  </a:lnTo>
                  <a:lnTo>
                    <a:pt x="296" y="244"/>
                  </a:lnTo>
                  <a:lnTo>
                    <a:pt x="311" y="328"/>
                  </a:lnTo>
                  <a:lnTo>
                    <a:pt x="257" y="315"/>
                  </a:lnTo>
                  <a:lnTo>
                    <a:pt x="224" y="334"/>
                  </a:lnTo>
                  <a:lnTo>
                    <a:pt x="230" y="361"/>
                  </a:lnTo>
                  <a:lnTo>
                    <a:pt x="215" y="396"/>
                  </a:lnTo>
                  <a:lnTo>
                    <a:pt x="198" y="413"/>
                  </a:lnTo>
                  <a:lnTo>
                    <a:pt x="177" y="361"/>
                  </a:lnTo>
                  <a:lnTo>
                    <a:pt x="144" y="590"/>
                  </a:lnTo>
                  <a:lnTo>
                    <a:pt x="8" y="746"/>
                  </a:lnTo>
                  <a:lnTo>
                    <a:pt x="0" y="849"/>
                  </a:lnTo>
                  <a:lnTo>
                    <a:pt x="36" y="813"/>
                  </a:lnTo>
                  <a:lnTo>
                    <a:pt x="87" y="850"/>
                  </a:lnTo>
                  <a:lnTo>
                    <a:pt x="149" y="929"/>
                  </a:lnTo>
                  <a:lnTo>
                    <a:pt x="214" y="961"/>
                  </a:lnTo>
                  <a:lnTo>
                    <a:pt x="301" y="991"/>
                  </a:lnTo>
                  <a:lnTo>
                    <a:pt x="372" y="1066"/>
                  </a:lnTo>
                  <a:lnTo>
                    <a:pt x="551" y="1241"/>
                  </a:lnTo>
                  <a:lnTo>
                    <a:pt x="720" y="1216"/>
                  </a:lnTo>
                  <a:lnTo>
                    <a:pt x="860" y="1205"/>
                  </a:lnTo>
                  <a:lnTo>
                    <a:pt x="949" y="1151"/>
                  </a:lnTo>
                  <a:lnTo>
                    <a:pt x="1045" y="1064"/>
                  </a:lnTo>
                  <a:lnTo>
                    <a:pt x="1129" y="1063"/>
                  </a:lnTo>
                  <a:lnTo>
                    <a:pt x="1206" y="1086"/>
                  </a:lnTo>
                  <a:lnTo>
                    <a:pt x="1283" y="1105"/>
                  </a:lnTo>
                  <a:lnTo>
                    <a:pt x="1412" y="1040"/>
                  </a:lnTo>
                  <a:lnTo>
                    <a:pt x="1511" y="1026"/>
                  </a:lnTo>
                  <a:lnTo>
                    <a:pt x="1587" y="939"/>
                  </a:lnTo>
                  <a:lnTo>
                    <a:pt x="1661" y="729"/>
                  </a:lnTo>
                  <a:lnTo>
                    <a:pt x="1813" y="536"/>
                  </a:lnTo>
                  <a:lnTo>
                    <a:pt x="1956" y="395"/>
                  </a:lnTo>
                  <a:lnTo>
                    <a:pt x="2002" y="397"/>
                  </a:lnTo>
                  <a:lnTo>
                    <a:pt x="2028" y="335"/>
                  </a:lnTo>
                  <a:lnTo>
                    <a:pt x="1985" y="308"/>
                  </a:lnTo>
                  <a:close/>
                </a:path>
              </a:pathLst>
            </a:custGeom>
            <a:solidFill>
              <a:srgbClr val="0070C0"/>
            </a:solidFill>
            <a:ln>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64" name="Freeform 314"/>
            <p:cNvSpPr>
              <a:spLocks/>
            </p:cNvSpPr>
            <p:nvPr/>
          </p:nvSpPr>
          <p:spPr bwMode="auto">
            <a:xfrm>
              <a:off x="7808117" y="4807397"/>
              <a:ext cx="198707" cy="109523"/>
            </a:xfrm>
            <a:custGeom>
              <a:avLst/>
              <a:gdLst>
                <a:gd name="T0" fmla="*/ 938 w 938"/>
                <a:gd name="T1" fmla="*/ 116 h 599"/>
                <a:gd name="T2" fmla="*/ 874 w 938"/>
                <a:gd name="T3" fmla="*/ 124 h 599"/>
                <a:gd name="T4" fmla="*/ 848 w 938"/>
                <a:gd name="T5" fmla="*/ 194 h 599"/>
                <a:gd name="T6" fmla="*/ 786 w 938"/>
                <a:gd name="T7" fmla="*/ 182 h 599"/>
                <a:gd name="T8" fmla="*/ 760 w 938"/>
                <a:gd name="T9" fmla="*/ 253 h 599"/>
                <a:gd name="T10" fmla="*/ 662 w 938"/>
                <a:gd name="T11" fmla="*/ 271 h 599"/>
                <a:gd name="T12" fmla="*/ 703 w 938"/>
                <a:gd name="T13" fmla="*/ 381 h 599"/>
                <a:gd name="T14" fmla="*/ 651 w 938"/>
                <a:gd name="T15" fmla="*/ 452 h 599"/>
                <a:gd name="T16" fmla="*/ 597 w 938"/>
                <a:gd name="T17" fmla="*/ 471 h 599"/>
                <a:gd name="T18" fmla="*/ 594 w 938"/>
                <a:gd name="T19" fmla="*/ 541 h 599"/>
                <a:gd name="T20" fmla="*/ 612 w 938"/>
                <a:gd name="T21" fmla="*/ 577 h 599"/>
                <a:gd name="T22" fmla="*/ 590 w 938"/>
                <a:gd name="T23" fmla="*/ 599 h 599"/>
                <a:gd name="T24" fmla="*/ 536 w 938"/>
                <a:gd name="T25" fmla="*/ 582 h 599"/>
                <a:gd name="T26" fmla="*/ 438 w 938"/>
                <a:gd name="T27" fmla="*/ 578 h 599"/>
                <a:gd name="T28" fmla="*/ 371 w 938"/>
                <a:gd name="T29" fmla="*/ 530 h 599"/>
                <a:gd name="T30" fmla="*/ 337 w 938"/>
                <a:gd name="T31" fmla="*/ 588 h 599"/>
                <a:gd name="T32" fmla="*/ 185 w 938"/>
                <a:gd name="T33" fmla="*/ 598 h 599"/>
                <a:gd name="T34" fmla="*/ 136 w 938"/>
                <a:gd name="T35" fmla="*/ 577 h 599"/>
                <a:gd name="T36" fmla="*/ 80 w 938"/>
                <a:gd name="T37" fmla="*/ 568 h 599"/>
                <a:gd name="T38" fmla="*/ 97 w 938"/>
                <a:gd name="T39" fmla="*/ 528 h 599"/>
                <a:gd name="T40" fmla="*/ 84 w 938"/>
                <a:gd name="T41" fmla="*/ 506 h 599"/>
                <a:gd name="T42" fmla="*/ 113 w 938"/>
                <a:gd name="T43" fmla="*/ 510 h 599"/>
                <a:gd name="T44" fmla="*/ 126 w 938"/>
                <a:gd name="T45" fmla="*/ 476 h 599"/>
                <a:gd name="T46" fmla="*/ 108 w 938"/>
                <a:gd name="T47" fmla="*/ 440 h 599"/>
                <a:gd name="T48" fmla="*/ 28 w 938"/>
                <a:gd name="T49" fmla="*/ 401 h 599"/>
                <a:gd name="T50" fmla="*/ 64 w 938"/>
                <a:gd name="T51" fmla="*/ 348 h 599"/>
                <a:gd name="T52" fmla="*/ 58 w 938"/>
                <a:gd name="T53" fmla="*/ 316 h 599"/>
                <a:gd name="T54" fmla="*/ 0 w 938"/>
                <a:gd name="T55" fmla="*/ 255 h 599"/>
                <a:gd name="T56" fmla="*/ 66 w 938"/>
                <a:gd name="T57" fmla="*/ 130 h 599"/>
                <a:gd name="T58" fmla="*/ 337 w 938"/>
                <a:gd name="T59" fmla="*/ 182 h 599"/>
                <a:gd name="T60" fmla="*/ 487 w 938"/>
                <a:gd name="T61" fmla="*/ 65 h 599"/>
                <a:gd name="T62" fmla="*/ 590 w 938"/>
                <a:gd name="T63" fmla="*/ 64 h 599"/>
                <a:gd name="T64" fmla="*/ 664 w 938"/>
                <a:gd name="T65" fmla="*/ 37 h 599"/>
                <a:gd name="T66" fmla="*/ 749 w 938"/>
                <a:gd name="T67" fmla="*/ 76 h 599"/>
                <a:gd name="T68" fmla="*/ 789 w 938"/>
                <a:gd name="T69" fmla="*/ 36 h 599"/>
                <a:gd name="T70" fmla="*/ 825 w 938"/>
                <a:gd name="T71" fmla="*/ 0 h 599"/>
                <a:gd name="T72" fmla="*/ 876 w 938"/>
                <a:gd name="T73" fmla="*/ 37 h 599"/>
                <a:gd name="T74" fmla="*/ 938 w 938"/>
                <a:gd name="T75" fmla="*/ 116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38" h="599">
                  <a:moveTo>
                    <a:pt x="938" y="116"/>
                  </a:moveTo>
                  <a:lnTo>
                    <a:pt x="874" y="124"/>
                  </a:lnTo>
                  <a:lnTo>
                    <a:pt x="848" y="194"/>
                  </a:lnTo>
                  <a:lnTo>
                    <a:pt x="786" y="182"/>
                  </a:lnTo>
                  <a:lnTo>
                    <a:pt x="760" y="253"/>
                  </a:lnTo>
                  <a:lnTo>
                    <a:pt x="662" y="271"/>
                  </a:lnTo>
                  <a:lnTo>
                    <a:pt x="703" y="381"/>
                  </a:lnTo>
                  <a:lnTo>
                    <a:pt x="651" y="452"/>
                  </a:lnTo>
                  <a:lnTo>
                    <a:pt x="597" y="471"/>
                  </a:lnTo>
                  <a:lnTo>
                    <a:pt x="594" y="541"/>
                  </a:lnTo>
                  <a:lnTo>
                    <a:pt x="612" y="577"/>
                  </a:lnTo>
                  <a:lnTo>
                    <a:pt x="590" y="599"/>
                  </a:lnTo>
                  <a:lnTo>
                    <a:pt x="536" y="582"/>
                  </a:lnTo>
                  <a:lnTo>
                    <a:pt x="438" y="578"/>
                  </a:lnTo>
                  <a:lnTo>
                    <a:pt x="371" y="530"/>
                  </a:lnTo>
                  <a:lnTo>
                    <a:pt x="337" y="588"/>
                  </a:lnTo>
                  <a:lnTo>
                    <a:pt x="185" y="598"/>
                  </a:lnTo>
                  <a:lnTo>
                    <a:pt x="136" y="577"/>
                  </a:lnTo>
                  <a:lnTo>
                    <a:pt x="80" y="568"/>
                  </a:lnTo>
                  <a:lnTo>
                    <a:pt x="97" y="528"/>
                  </a:lnTo>
                  <a:lnTo>
                    <a:pt x="84" y="506"/>
                  </a:lnTo>
                  <a:lnTo>
                    <a:pt x="113" y="510"/>
                  </a:lnTo>
                  <a:lnTo>
                    <a:pt x="126" y="476"/>
                  </a:lnTo>
                  <a:lnTo>
                    <a:pt x="108" y="440"/>
                  </a:lnTo>
                  <a:lnTo>
                    <a:pt x="28" y="401"/>
                  </a:lnTo>
                  <a:lnTo>
                    <a:pt x="64" y="348"/>
                  </a:lnTo>
                  <a:lnTo>
                    <a:pt x="58" y="316"/>
                  </a:lnTo>
                  <a:lnTo>
                    <a:pt x="0" y="255"/>
                  </a:lnTo>
                  <a:lnTo>
                    <a:pt x="66" y="130"/>
                  </a:lnTo>
                  <a:lnTo>
                    <a:pt x="337" y="182"/>
                  </a:lnTo>
                  <a:lnTo>
                    <a:pt x="487" y="65"/>
                  </a:lnTo>
                  <a:lnTo>
                    <a:pt x="590" y="64"/>
                  </a:lnTo>
                  <a:lnTo>
                    <a:pt x="664" y="37"/>
                  </a:lnTo>
                  <a:lnTo>
                    <a:pt x="749" y="76"/>
                  </a:lnTo>
                  <a:lnTo>
                    <a:pt x="789" y="36"/>
                  </a:lnTo>
                  <a:lnTo>
                    <a:pt x="825" y="0"/>
                  </a:lnTo>
                  <a:lnTo>
                    <a:pt x="876" y="37"/>
                  </a:lnTo>
                  <a:lnTo>
                    <a:pt x="938" y="116"/>
                  </a:lnTo>
                  <a:close/>
                </a:path>
              </a:pathLst>
            </a:custGeom>
            <a:solidFill>
              <a:schemeClr val="bg1">
                <a:lumMod val="85000"/>
              </a:schemeClr>
            </a:solidFill>
            <a:ln>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65" name="Freeform 315"/>
            <p:cNvSpPr>
              <a:spLocks/>
            </p:cNvSpPr>
            <p:nvPr/>
          </p:nvSpPr>
          <p:spPr bwMode="auto">
            <a:xfrm>
              <a:off x="8666701" y="4665016"/>
              <a:ext cx="209333" cy="217222"/>
            </a:xfrm>
            <a:custGeom>
              <a:avLst/>
              <a:gdLst>
                <a:gd name="T0" fmla="*/ 985 w 985"/>
                <a:gd name="T1" fmla="*/ 931 h 1193"/>
                <a:gd name="T2" fmla="*/ 941 w 985"/>
                <a:gd name="T3" fmla="*/ 953 h 1193"/>
                <a:gd name="T4" fmla="*/ 896 w 985"/>
                <a:gd name="T5" fmla="*/ 913 h 1193"/>
                <a:gd name="T6" fmla="*/ 848 w 985"/>
                <a:gd name="T7" fmla="*/ 928 h 1193"/>
                <a:gd name="T8" fmla="*/ 714 w 985"/>
                <a:gd name="T9" fmla="*/ 938 h 1193"/>
                <a:gd name="T10" fmla="*/ 674 w 985"/>
                <a:gd name="T11" fmla="*/ 911 h 1193"/>
                <a:gd name="T12" fmla="*/ 629 w 985"/>
                <a:gd name="T13" fmla="*/ 956 h 1193"/>
                <a:gd name="T14" fmla="*/ 605 w 985"/>
                <a:gd name="T15" fmla="*/ 1098 h 1193"/>
                <a:gd name="T16" fmla="*/ 511 w 985"/>
                <a:gd name="T17" fmla="*/ 1165 h 1193"/>
                <a:gd name="T18" fmla="*/ 414 w 985"/>
                <a:gd name="T19" fmla="*/ 1193 h 1193"/>
                <a:gd name="T20" fmla="*/ 391 w 985"/>
                <a:gd name="T21" fmla="*/ 1069 h 1193"/>
                <a:gd name="T22" fmla="*/ 407 w 985"/>
                <a:gd name="T23" fmla="*/ 785 h 1193"/>
                <a:gd name="T24" fmla="*/ 356 w 985"/>
                <a:gd name="T25" fmla="*/ 640 h 1193"/>
                <a:gd name="T26" fmla="*/ 162 w 985"/>
                <a:gd name="T27" fmla="*/ 390 h 1193"/>
                <a:gd name="T28" fmla="*/ 90 w 985"/>
                <a:gd name="T29" fmla="*/ 204 h 1193"/>
                <a:gd name="T30" fmla="*/ 0 w 985"/>
                <a:gd name="T31" fmla="*/ 112 h 1193"/>
                <a:gd name="T32" fmla="*/ 9 w 985"/>
                <a:gd name="T33" fmla="*/ 63 h 1193"/>
                <a:gd name="T34" fmla="*/ 168 w 985"/>
                <a:gd name="T35" fmla="*/ 0 h 1193"/>
                <a:gd name="T36" fmla="*/ 534 w 985"/>
                <a:gd name="T37" fmla="*/ 142 h 1193"/>
                <a:gd name="T38" fmla="*/ 654 w 985"/>
                <a:gd name="T39" fmla="*/ 159 h 1193"/>
                <a:gd name="T40" fmla="*/ 766 w 985"/>
                <a:gd name="T41" fmla="*/ 375 h 1193"/>
                <a:gd name="T42" fmla="*/ 750 w 985"/>
                <a:gd name="T43" fmla="*/ 477 h 1193"/>
                <a:gd name="T44" fmla="*/ 809 w 985"/>
                <a:gd name="T45" fmla="*/ 596 h 1193"/>
                <a:gd name="T46" fmla="*/ 858 w 985"/>
                <a:gd name="T47" fmla="*/ 600 h 1193"/>
                <a:gd name="T48" fmla="*/ 939 w 985"/>
                <a:gd name="T49" fmla="*/ 790 h 1193"/>
                <a:gd name="T50" fmla="*/ 927 w 985"/>
                <a:gd name="T51" fmla="*/ 855 h 1193"/>
                <a:gd name="T52" fmla="*/ 985 w 985"/>
                <a:gd name="T53" fmla="*/ 931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5" h="1193">
                  <a:moveTo>
                    <a:pt x="985" y="931"/>
                  </a:moveTo>
                  <a:lnTo>
                    <a:pt x="941" y="953"/>
                  </a:lnTo>
                  <a:lnTo>
                    <a:pt x="896" y="913"/>
                  </a:lnTo>
                  <a:lnTo>
                    <a:pt x="848" y="928"/>
                  </a:lnTo>
                  <a:lnTo>
                    <a:pt x="714" y="938"/>
                  </a:lnTo>
                  <a:lnTo>
                    <a:pt x="674" y="911"/>
                  </a:lnTo>
                  <a:lnTo>
                    <a:pt x="629" y="956"/>
                  </a:lnTo>
                  <a:lnTo>
                    <a:pt x="605" y="1098"/>
                  </a:lnTo>
                  <a:lnTo>
                    <a:pt x="511" y="1165"/>
                  </a:lnTo>
                  <a:lnTo>
                    <a:pt x="414" y="1193"/>
                  </a:lnTo>
                  <a:lnTo>
                    <a:pt x="391" y="1069"/>
                  </a:lnTo>
                  <a:lnTo>
                    <a:pt x="407" y="785"/>
                  </a:lnTo>
                  <a:lnTo>
                    <a:pt x="356" y="640"/>
                  </a:lnTo>
                  <a:lnTo>
                    <a:pt x="162" y="390"/>
                  </a:lnTo>
                  <a:lnTo>
                    <a:pt x="90" y="204"/>
                  </a:lnTo>
                  <a:lnTo>
                    <a:pt x="0" y="112"/>
                  </a:lnTo>
                  <a:lnTo>
                    <a:pt x="9" y="63"/>
                  </a:lnTo>
                  <a:lnTo>
                    <a:pt x="168" y="0"/>
                  </a:lnTo>
                  <a:lnTo>
                    <a:pt x="534" y="142"/>
                  </a:lnTo>
                  <a:lnTo>
                    <a:pt x="654" y="159"/>
                  </a:lnTo>
                  <a:lnTo>
                    <a:pt x="766" y="375"/>
                  </a:lnTo>
                  <a:lnTo>
                    <a:pt x="750" y="477"/>
                  </a:lnTo>
                  <a:lnTo>
                    <a:pt x="809" y="596"/>
                  </a:lnTo>
                  <a:lnTo>
                    <a:pt x="858" y="600"/>
                  </a:lnTo>
                  <a:lnTo>
                    <a:pt x="939" y="790"/>
                  </a:lnTo>
                  <a:lnTo>
                    <a:pt x="927" y="855"/>
                  </a:lnTo>
                  <a:lnTo>
                    <a:pt x="985" y="931"/>
                  </a:lnTo>
                  <a:close/>
                </a:path>
              </a:pathLst>
            </a:custGeom>
            <a:solidFill>
              <a:schemeClr val="bg1">
                <a:lumMod val="85000"/>
              </a:schemeClr>
            </a:solidFill>
            <a:ln>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66" name="Freeform 316"/>
            <p:cNvSpPr>
              <a:spLocks/>
            </p:cNvSpPr>
            <p:nvPr/>
          </p:nvSpPr>
          <p:spPr bwMode="auto">
            <a:xfrm>
              <a:off x="8391486" y="5007277"/>
              <a:ext cx="397414" cy="222698"/>
            </a:xfrm>
            <a:custGeom>
              <a:avLst/>
              <a:gdLst>
                <a:gd name="T0" fmla="*/ 1862 w 1871"/>
                <a:gd name="T1" fmla="*/ 302 h 1217"/>
                <a:gd name="T2" fmla="*/ 1815 w 1871"/>
                <a:gd name="T3" fmla="*/ 386 h 1217"/>
                <a:gd name="T4" fmla="*/ 1712 w 1871"/>
                <a:gd name="T5" fmla="*/ 400 h 1217"/>
                <a:gd name="T6" fmla="*/ 1608 w 1871"/>
                <a:gd name="T7" fmla="*/ 623 h 1217"/>
                <a:gd name="T8" fmla="*/ 1577 w 1871"/>
                <a:gd name="T9" fmla="*/ 670 h 1217"/>
                <a:gd name="T10" fmla="*/ 1549 w 1871"/>
                <a:gd name="T11" fmla="*/ 723 h 1217"/>
                <a:gd name="T12" fmla="*/ 1498 w 1871"/>
                <a:gd name="T13" fmla="*/ 720 h 1217"/>
                <a:gd name="T14" fmla="*/ 1475 w 1871"/>
                <a:gd name="T15" fmla="*/ 760 h 1217"/>
                <a:gd name="T16" fmla="*/ 1518 w 1871"/>
                <a:gd name="T17" fmla="*/ 753 h 1217"/>
                <a:gd name="T18" fmla="*/ 1582 w 1871"/>
                <a:gd name="T19" fmla="*/ 766 h 1217"/>
                <a:gd name="T20" fmla="*/ 1596 w 1871"/>
                <a:gd name="T21" fmla="*/ 819 h 1217"/>
                <a:gd name="T22" fmla="*/ 1640 w 1871"/>
                <a:gd name="T23" fmla="*/ 871 h 1217"/>
                <a:gd name="T24" fmla="*/ 1593 w 1871"/>
                <a:gd name="T25" fmla="*/ 918 h 1217"/>
                <a:gd name="T26" fmla="*/ 1477 w 1871"/>
                <a:gd name="T27" fmla="*/ 946 h 1217"/>
                <a:gd name="T28" fmla="*/ 1377 w 1871"/>
                <a:gd name="T29" fmla="*/ 880 h 1217"/>
                <a:gd name="T30" fmla="*/ 1277 w 1871"/>
                <a:gd name="T31" fmla="*/ 918 h 1217"/>
                <a:gd name="T32" fmla="*/ 1187 w 1871"/>
                <a:gd name="T33" fmla="*/ 982 h 1217"/>
                <a:gd name="T34" fmla="*/ 1115 w 1871"/>
                <a:gd name="T35" fmla="*/ 1049 h 1217"/>
                <a:gd name="T36" fmla="*/ 1069 w 1871"/>
                <a:gd name="T37" fmla="*/ 1139 h 1217"/>
                <a:gd name="T38" fmla="*/ 675 w 1871"/>
                <a:gd name="T39" fmla="*/ 1093 h 1217"/>
                <a:gd name="T40" fmla="*/ 386 w 1871"/>
                <a:gd name="T41" fmla="*/ 1149 h 1217"/>
                <a:gd name="T42" fmla="*/ 123 w 1871"/>
                <a:gd name="T43" fmla="*/ 1217 h 1217"/>
                <a:gd name="T44" fmla="*/ 172 w 1871"/>
                <a:gd name="T45" fmla="*/ 1061 h 1217"/>
                <a:gd name="T46" fmla="*/ 33 w 1871"/>
                <a:gd name="T47" fmla="*/ 834 h 1217"/>
                <a:gd name="T48" fmla="*/ 18 w 1871"/>
                <a:gd name="T49" fmla="*/ 567 h 1217"/>
                <a:gd name="T50" fmla="*/ 126 w 1871"/>
                <a:gd name="T51" fmla="*/ 427 h 1217"/>
                <a:gd name="T52" fmla="*/ 1 w 1871"/>
                <a:gd name="T53" fmla="*/ 193 h 1217"/>
                <a:gd name="T54" fmla="*/ 75 w 1871"/>
                <a:gd name="T55" fmla="*/ 0 h 1217"/>
                <a:gd name="T56" fmla="*/ 162 w 1871"/>
                <a:gd name="T57" fmla="*/ 58 h 1217"/>
                <a:gd name="T58" fmla="*/ 133 w 1871"/>
                <a:gd name="T59" fmla="*/ 178 h 1217"/>
                <a:gd name="T60" fmla="*/ 488 w 1871"/>
                <a:gd name="T61" fmla="*/ 242 h 1217"/>
                <a:gd name="T62" fmla="*/ 751 w 1871"/>
                <a:gd name="T63" fmla="*/ 249 h 1217"/>
                <a:gd name="T64" fmla="*/ 1049 w 1871"/>
                <a:gd name="T65" fmla="*/ 111 h 1217"/>
                <a:gd name="T66" fmla="*/ 1489 w 1871"/>
                <a:gd name="T67" fmla="*/ 74 h 1217"/>
                <a:gd name="T68" fmla="*/ 1657 w 1871"/>
                <a:gd name="T69" fmla="*/ 128 h 1217"/>
                <a:gd name="T70" fmla="*/ 1871 w 1871"/>
                <a:gd name="T71" fmla="*/ 242 h 1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71" h="1217">
                  <a:moveTo>
                    <a:pt x="1871" y="242"/>
                  </a:moveTo>
                  <a:lnTo>
                    <a:pt x="1862" y="302"/>
                  </a:lnTo>
                  <a:lnTo>
                    <a:pt x="1818" y="366"/>
                  </a:lnTo>
                  <a:lnTo>
                    <a:pt x="1815" y="386"/>
                  </a:lnTo>
                  <a:lnTo>
                    <a:pt x="1746" y="380"/>
                  </a:lnTo>
                  <a:lnTo>
                    <a:pt x="1712" y="400"/>
                  </a:lnTo>
                  <a:lnTo>
                    <a:pt x="1647" y="497"/>
                  </a:lnTo>
                  <a:lnTo>
                    <a:pt x="1608" y="623"/>
                  </a:lnTo>
                  <a:lnTo>
                    <a:pt x="1601" y="663"/>
                  </a:lnTo>
                  <a:lnTo>
                    <a:pt x="1577" y="670"/>
                  </a:lnTo>
                  <a:lnTo>
                    <a:pt x="1549" y="697"/>
                  </a:lnTo>
                  <a:lnTo>
                    <a:pt x="1549" y="723"/>
                  </a:lnTo>
                  <a:lnTo>
                    <a:pt x="1525" y="713"/>
                  </a:lnTo>
                  <a:lnTo>
                    <a:pt x="1498" y="720"/>
                  </a:lnTo>
                  <a:lnTo>
                    <a:pt x="1495" y="747"/>
                  </a:lnTo>
                  <a:lnTo>
                    <a:pt x="1475" y="760"/>
                  </a:lnTo>
                  <a:lnTo>
                    <a:pt x="1493" y="770"/>
                  </a:lnTo>
                  <a:lnTo>
                    <a:pt x="1518" y="753"/>
                  </a:lnTo>
                  <a:lnTo>
                    <a:pt x="1559" y="757"/>
                  </a:lnTo>
                  <a:lnTo>
                    <a:pt x="1582" y="766"/>
                  </a:lnTo>
                  <a:lnTo>
                    <a:pt x="1592" y="789"/>
                  </a:lnTo>
                  <a:lnTo>
                    <a:pt x="1596" y="819"/>
                  </a:lnTo>
                  <a:lnTo>
                    <a:pt x="1603" y="836"/>
                  </a:lnTo>
                  <a:lnTo>
                    <a:pt x="1640" y="871"/>
                  </a:lnTo>
                  <a:lnTo>
                    <a:pt x="1657" y="908"/>
                  </a:lnTo>
                  <a:lnTo>
                    <a:pt x="1593" y="918"/>
                  </a:lnTo>
                  <a:lnTo>
                    <a:pt x="1544" y="946"/>
                  </a:lnTo>
                  <a:lnTo>
                    <a:pt x="1477" y="946"/>
                  </a:lnTo>
                  <a:lnTo>
                    <a:pt x="1471" y="919"/>
                  </a:lnTo>
                  <a:lnTo>
                    <a:pt x="1377" y="880"/>
                  </a:lnTo>
                  <a:lnTo>
                    <a:pt x="1354" y="904"/>
                  </a:lnTo>
                  <a:lnTo>
                    <a:pt x="1277" y="918"/>
                  </a:lnTo>
                  <a:lnTo>
                    <a:pt x="1248" y="975"/>
                  </a:lnTo>
                  <a:lnTo>
                    <a:pt x="1187" y="982"/>
                  </a:lnTo>
                  <a:lnTo>
                    <a:pt x="1092" y="1006"/>
                  </a:lnTo>
                  <a:lnTo>
                    <a:pt x="1115" y="1049"/>
                  </a:lnTo>
                  <a:lnTo>
                    <a:pt x="1115" y="1102"/>
                  </a:lnTo>
                  <a:lnTo>
                    <a:pt x="1069" y="1139"/>
                  </a:lnTo>
                  <a:lnTo>
                    <a:pt x="870" y="1171"/>
                  </a:lnTo>
                  <a:lnTo>
                    <a:pt x="675" y="1093"/>
                  </a:lnTo>
                  <a:lnTo>
                    <a:pt x="542" y="1061"/>
                  </a:lnTo>
                  <a:lnTo>
                    <a:pt x="386" y="1149"/>
                  </a:lnTo>
                  <a:lnTo>
                    <a:pt x="233" y="1133"/>
                  </a:lnTo>
                  <a:lnTo>
                    <a:pt x="123" y="1217"/>
                  </a:lnTo>
                  <a:lnTo>
                    <a:pt x="136" y="1121"/>
                  </a:lnTo>
                  <a:lnTo>
                    <a:pt x="172" y="1061"/>
                  </a:lnTo>
                  <a:lnTo>
                    <a:pt x="165" y="945"/>
                  </a:lnTo>
                  <a:lnTo>
                    <a:pt x="33" y="834"/>
                  </a:lnTo>
                  <a:lnTo>
                    <a:pt x="6" y="773"/>
                  </a:lnTo>
                  <a:lnTo>
                    <a:pt x="18" y="567"/>
                  </a:lnTo>
                  <a:lnTo>
                    <a:pt x="130" y="480"/>
                  </a:lnTo>
                  <a:lnTo>
                    <a:pt x="126" y="427"/>
                  </a:lnTo>
                  <a:lnTo>
                    <a:pt x="62" y="348"/>
                  </a:lnTo>
                  <a:lnTo>
                    <a:pt x="1" y="193"/>
                  </a:lnTo>
                  <a:lnTo>
                    <a:pt x="0" y="104"/>
                  </a:lnTo>
                  <a:lnTo>
                    <a:pt x="75" y="0"/>
                  </a:lnTo>
                  <a:lnTo>
                    <a:pt x="162" y="12"/>
                  </a:lnTo>
                  <a:lnTo>
                    <a:pt x="162" y="58"/>
                  </a:lnTo>
                  <a:lnTo>
                    <a:pt x="93" y="103"/>
                  </a:lnTo>
                  <a:lnTo>
                    <a:pt x="133" y="178"/>
                  </a:lnTo>
                  <a:lnTo>
                    <a:pt x="264" y="164"/>
                  </a:lnTo>
                  <a:lnTo>
                    <a:pt x="488" y="242"/>
                  </a:lnTo>
                  <a:lnTo>
                    <a:pt x="547" y="204"/>
                  </a:lnTo>
                  <a:lnTo>
                    <a:pt x="751" y="249"/>
                  </a:lnTo>
                  <a:lnTo>
                    <a:pt x="904" y="244"/>
                  </a:lnTo>
                  <a:lnTo>
                    <a:pt x="1049" y="111"/>
                  </a:lnTo>
                  <a:lnTo>
                    <a:pt x="1359" y="25"/>
                  </a:lnTo>
                  <a:lnTo>
                    <a:pt x="1489" y="74"/>
                  </a:lnTo>
                  <a:lnTo>
                    <a:pt x="1589" y="53"/>
                  </a:lnTo>
                  <a:lnTo>
                    <a:pt x="1657" y="128"/>
                  </a:lnTo>
                  <a:lnTo>
                    <a:pt x="1737" y="131"/>
                  </a:lnTo>
                  <a:lnTo>
                    <a:pt x="1871" y="242"/>
                  </a:lnTo>
                  <a:close/>
                </a:path>
              </a:pathLst>
            </a:custGeom>
            <a:solidFill>
              <a:srgbClr val="0070C0"/>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67" name="Freeform 317"/>
            <p:cNvSpPr>
              <a:spLocks/>
            </p:cNvSpPr>
            <p:nvPr/>
          </p:nvSpPr>
          <p:spPr bwMode="auto">
            <a:xfrm>
              <a:off x="8248034" y="4685096"/>
              <a:ext cx="601433" cy="367817"/>
            </a:xfrm>
            <a:custGeom>
              <a:avLst/>
              <a:gdLst>
                <a:gd name="T0" fmla="*/ 2826 w 2829"/>
                <a:gd name="T1" fmla="*/ 1498 h 2015"/>
                <a:gd name="T2" fmla="*/ 2767 w 2829"/>
                <a:gd name="T3" fmla="*/ 1558 h 2015"/>
                <a:gd name="T4" fmla="*/ 2684 w 2829"/>
                <a:gd name="T5" fmla="*/ 1589 h 2015"/>
                <a:gd name="T6" fmla="*/ 2588 w 2829"/>
                <a:gd name="T7" fmla="*/ 1693 h 2015"/>
                <a:gd name="T8" fmla="*/ 2631 w 2829"/>
                <a:gd name="T9" fmla="*/ 1629 h 2015"/>
                <a:gd name="T10" fmla="*/ 2664 w 2829"/>
                <a:gd name="T11" fmla="*/ 1576 h 2015"/>
                <a:gd name="T12" fmla="*/ 2694 w 2829"/>
                <a:gd name="T13" fmla="*/ 1532 h 2015"/>
                <a:gd name="T14" fmla="*/ 2657 w 2829"/>
                <a:gd name="T15" fmla="*/ 1513 h 2015"/>
                <a:gd name="T16" fmla="*/ 2616 w 2829"/>
                <a:gd name="T17" fmla="*/ 1460 h 2015"/>
                <a:gd name="T18" fmla="*/ 2570 w 2829"/>
                <a:gd name="T19" fmla="*/ 1500 h 2015"/>
                <a:gd name="T20" fmla="*/ 2527 w 2829"/>
                <a:gd name="T21" fmla="*/ 1514 h 2015"/>
                <a:gd name="T22" fmla="*/ 2604 w 2829"/>
                <a:gd name="T23" fmla="*/ 1527 h 2015"/>
                <a:gd name="T24" fmla="*/ 2581 w 2829"/>
                <a:gd name="T25" fmla="*/ 1587 h 2015"/>
                <a:gd name="T26" fmla="*/ 2558 w 2829"/>
                <a:gd name="T27" fmla="*/ 1610 h 2015"/>
                <a:gd name="T28" fmla="*/ 2535 w 2829"/>
                <a:gd name="T29" fmla="*/ 1610 h 2015"/>
                <a:gd name="T30" fmla="*/ 2558 w 2829"/>
                <a:gd name="T31" fmla="*/ 1663 h 2015"/>
                <a:gd name="T32" fmla="*/ 2529 w 2829"/>
                <a:gd name="T33" fmla="*/ 1719 h 2015"/>
                <a:gd name="T34" fmla="*/ 2588 w 2829"/>
                <a:gd name="T35" fmla="*/ 1673 h 2015"/>
                <a:gd name="T36" fmla="*/ 2519 w 2829"/>
                <a:gd name="T37" fmla="*/ 1760 h 2015"/>
                <a:gd name="T38" fmla="*/ 2527 w 2829"/>
                <a:gd name="T39" fmla="*/ 1833 h 2015"/>
                <a:gd name="T40" fmla="*/ 2545 w 2829"/>
                <a:gd name="T41" fmla="*/ 2008 h 2015"/>
                <a:gd name="T42" fmla="*/ 2331 w 2829"/>
                <a:gd name="T43" fmla="*/ 1894 h 2015"/>
                <a:gd name="T44" fmla="*/ 2163 w 2829"/>
                <a:gd name="T45" fmla="*/ 1840 h 2015"/>
                <a:gd name="T46" fmla="*/ 1723 w 2829"/>
                <a:gd name="T47" fmla="*/ 1877 h 2015"/>
                <a:gd name="T48" fmla="*/ 1425 w 2829"/>
                <a:gd name="T49" fmla="*/ 2015 h 2015"/>
                <a:gd name="T50" fmla="*/ 1162 w 2829"/>
                <a:gd name="T51" fmla="*/ 2008 h 2015"/>
                <a:gd name="T52" fmla="*/ 807 w 2829"/>
                <a:gd name="T53" fmla="*/ 1944 h 2015"/>
                <a:gd name="T54" fmla="*/ 836 w 2829"/>
                <a:gd name="T55" fmla="*/ 1824 h 2015"/>
                <a:gd name="T56" fmla="*/ 749 w 2829"/>
                <a:gd name="T57" fmla="*/ 1766 h 2015"/>
                <a:gd name="T58" fmla="*/ 712 w 2829"/>
                <a:gd name="T59" fmla="*/ 1614 h 2015"/>
                <a:gd name="T60" fmla="*/ 595 w 2829"/>
                <a:gd name="T61" fmla="*/ 1611 h 2015"/>
                <a:gd name="T62" fmla="*/ 454 w 2829"/>
                <a:gd name="T63" fmla="*/ 1513 h 2015"/>
                <a:gd name="T64" fmla="*/ 331 w 2829"/>
                <a:gd name="T65" fmla="*/ 1524 h 2015"/>
                <a:gd name="T66" fmla="*/ 333 w 2829"/>
                <a:gd name="T67" fmla="*/ 1348 h 2015"/>
                <a:gd name="T68" fmla="*/ 192 w 2829"/>
                <a:gd name="T69" fmla="*/ 1303 h 2015"/>
                <a:gd name="T70" fmla="*/ 0 w 2829"/>
                <a:gd name="T71" fmla="*/ 963 h 2015"/>
                <a:gd name="T72" fmla="*/ 228 w 2829"/>
                <a:gd name="T73" fmla="*/ 884 h 2015"/>
                <a:gd name="T74" fmla="*/ 378 w 2829"/>
                <a:gd name="T75" fmla="*/ 587 h 2015"/>
                <a:gd name="T76" fmla="*/ 673 w 2829"/>
                <a:gd name="T77" fmla="*/ 253 h 2015"/>
                <a:gd name="T78" fmla="*/ 745 w 2829"/>
                <a:gd name="T79" fmla="*/ 193 h 2015"/>
                <a:gd name="T80" fmla="*/ 1103 w 2829"/>
                <a:gd name="T81" fmla="*/ 185 h 2015"/>
                <a:gd name="T82" fmla="*/ 1219 w 2829"/>
                <a:gd name="T83" fmla="*/ 202 h 2015"/>
                <a:gd name="T84" fmla="*/ 1352 w 2829"/>
                <a:gd name="T85" fmla="*/ 235 h 2015"/>
                <a:gd name="T86" fmla="*/ 1601 w 2829"/>
                <a:gd name="T87" fmla="*/ 163 h 2015"/>
                <a:gd name="T88" fmla="*/ 1781 w 2829"/>
                <a:gd name="T89" fmla="*/ 19 h 2015"/>
                <a:gd name="T90" fmla="*/ 2062 w 2829"/>
                <a:gd name="T91" fmla="*/ 92 h 2015"/>
                <a:gd name="T92" fmla="*/ 2328 w 2829"/>
                <a:gd name="T93" fmla="*/ 528 h 2015"/>
                <a:gd name="T94" fmla="*/ 2363 w 2829"/>
                <a:gd name="T95" fmla="*/ 957 h 2015"/>
                <a:gd name="T96" fmla="*/ 2352 w 2829"/>
                <a:gd name="T97" fmla="*/ 1200 h 2015"/>
                <a:gd name="T98" fmla="*/ 2570 w 2829"/>
                <a:gd name="T99" fmla="*/ 1296 h 2015"/>
                <a:gd name="T100" fmla="*/ 2725 w 2829"/>
                <a:gd name="T101" fmla="*/ 1241 h 2015"/>
                <a:gd name="T102" fmla="*/ 2829 w 2829"/>
                <a:gd name="T103" fmla="*/ 1395 h 2015"/>
                <a:gd name="T104" fmla="*/ 2806 w 2829"/>
                <a:gd name="T105" fmla="*/ 1462 h 20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29" h="2015">
                  <a:moveTo>
                    <a:pt x="2806" y="1462"/>
                  </a:moveTo>
                  <a:lnTo>
                    <a:pt x="2826" y="1498"/>
                  </a:lnTo>
                  <a:lnTo>
                    <a:pt x="2823" y="1534"/>
                  </a:lnTo>
                  <a:lnTo>
                    <a:pt x="2767" y="1558"/>
                  </a:lnTo>
                  <a:lnTo>
                    <a:pt x="2731" y="1579"/>
                  </a:lnTo>
                  <a:lnTo>
                    <a:pt x="2684" y="1589"/>
                  </a:lnTo>
                  <a:lnTo>
                    <a:pt x="2641" y="1643"/>
                  </a:lnTo>
                  <a:lnTo>
                    <a:pt x="2588" y="1693"/>
                  </a:lnTo>
                  <a:lnTo>
                    <a:pt x="2598" y="1666"/>
                  </a:lnTo>
                  <a:lnTo>
                    <a:pt x="2631" y="1629"/>
                  </a:lnTo>
                  <a:lnTo>
                    <a:pt x="2631" y="1599"/>
                  </a:lnTo>
                  <a:lnTo>
                    <a:pt x="2664" y="1576"/>
                  </a:lnTo>
                  <a:lnTo>
                    <a:pt x="2697" y="1549"/>
                  </a:lnTo>
                  <a:lnTo>
                    <a:pt x="2694" y="1532"/>
                  </a:lnTo>
                  <a:lnTo>
                    <a:pt x="2647" y="1542"/>
                  </a:lnTo>
                  <a:lnTo>
                    <a:pt x="2657" y="1513"/>
                  </a:lnTo>
                  <a:lnTo>
                    <a:pt x="2647" y="1483"/>
                  </a:lnTo>
                  <a:lnTo>
                    <a:pt x="2616" y="1460"/>
                  </a:lnTo>
                  <a:lnTo>
                    <a:pt x="2584" y="1473"/>
                  </a:lnTo>
                  <a:lnTo>
                    <a:pt x="2570" y="1500"/>
                  </a:lnTo>
                  <a:lnTo>
                    <a:pt x="2530" y="1488"/>
                  </a:lnTo>
                  <a:lnTo>
                    <a:pt x="2527" y="1514"/>
                  </a:lnTo>
                  <a:lnTo>
                    <a:pt x="2594" y="1520"/>
                  </a:lnTo>
                  <a:lnTo>
                    <a:pt x="2604" y="1527"/>
                  </a:lnTo>
                  <a:lnTo>
                    <a:pt x="2614" y="1547"/>
                  </a:lnTo>
                  <a:lnTo>
                    <a:pt x="2581" y="1587"/>
                  </a:lnTo>
                  <a:lnTo>
                    <a:pt x="2575" y="1604"/>
                  </a:lnTo>
                  <a:lnTo>
                    <a:pt x="2558" y="1610"/>
                  </a:lnTo>
                  <a:lnTo>
                    <a:pt x="2548" y="1597"/>
                  </a:lnTo>
                  <a:lnTo>
                    <a:pt x="2535" y="1610"/>
                  </a:lnTo>
                  <a:lnTo>
                    <a:pt x="2558" y="1640"/>
                  </a:lnTo>
                  <a:lnTo>
                    <a:pt x="2558" y="1663"/>
                  </a:lnTo>
                  <a:lnTo>
                    <a:pt x="2526" y="1684"/>
                  </a:lnTo>
                  <a:lnTo>
                    <a:pt x="2529" y="1719"/>
                  </a:lnTo>
                  <a:lnTo>
                    <a:pt x="2545" y="1683"/>
                  </a:lnTo>
                  <a:lnTo>
                    <a:pt x="2588" y="1673"/>
                  </a:lnTo>
                  <a:lnTo>
                    <a:pt x="2588" y="1693"/>
                  </a:lnTo>
                  <a:lnTo>
                    <a:pt x="2519" y="1760"/>
                  </a:lnTo>
                  <a:lnTo>
                    <a:pt x="2522" y="1783"/>
                  </a:lnTo>
                  <a:lnTo>
                    <a:pt x="2527" y="1833"/>
                  </a:lnTo>
                  <a:lnTo>
                    <a:pt x="2521" y="1939"/>
                  </a:lnTo>
                  <a:lnTo>
                    <a:pt x="2545" y="2008"/>
                  </a:lnTo>
                  <a:lnTo>
                    <a:pt x="2411" y="1897"/>
                  </a:lnTo>
                  <a:lnTo>
                    <a:pt x="2331" y="1894"/>
                  </a:lnTo>
                  <a:lnTo>
                    <a:pt x="2263" y="1819"/>
                  </a:lnTo>
                  <a:lnTo>
                    <a:pt x="2163" y="1840"/>
                  </a:lnTo>
                  <a:lnTo>
                    <a:pt x="2033" y="1791"/>
                  </a:lnTo>
                  <a:lnTo>
                    <a:pt x="1723" y="1877"/>
                  </a:lnTo>
                  <a:lnTo>
                    <a:pt x="1578" y="2010"/>
                  </a:lnTo>
                  <a:lnTo>
                    <a:pt x="1425" y="2015"/>
                  </a:lnTo>
                  <a:lnTo>
                    <a:pt x="1221" y="1970"/>
                  </a:lnTo>
                  <a:lnTo>
                    <a:pt x="1162" y="2008"/>
                  </a:lnTo>
                  <a:lnTo>
                    <a:pt x="938" y="1930"/>
                  </a:lnTo>
                  <a:lnTo>
                    <a:pt x="807" y="1944"/>
                  </a:lnTo>
                  <a:lnTo>
                    <a:pt x="767" y="1869"/>
                  </a:lnTo>
                  <a:lnTo>
                    <a:pt x="836" y="1824"/>
                  </a:lnTo>
                  <a:lnTo>
                    <a:pt x="836" y="1778"/>
                  </a:lnTo>
                  <a:lnTo>
                    <a:pt x="749" y="1766"/>
                  </a:lnTo>
                  <a:lnTo>
                    <a:pt x="689" y="1709"/>
                  </a:lnTo>
                  <a:lnTo>
                    <a:pt x="712" y="1614"/>
                  </a:lnTo>
                  <a:lnTo>
                    <a:pt x="668" y="1573"/>
                  </a:lnTo>
                  <a:lnTo>
                    <a:pt x="595" y="1611"/>
                  </a:lnTo>
                  <a:lnTo>
                    <a:pt x="551" y="1608"/>
                  </a:lnTo>
                  <a:lnTo>
                    <a:pt x="454" y="1513"/>
                  </a:lnTo>
                  <a:lnTo>
                    <a:pt x="367" y="1530"/>
                  </a:lnTo>
                  <a:lnTo>
                    <a:pt x="331" y="1524"/>
                  </a:lnTo>
                  <a:lnTo>
                    <a:pt x="363" y="1417"/>
                  </a:lnTo>
                  <a:lnTo>
                    <a:pt x="333" y="1348"/>
                  </a:lnTo>
                  <a:lnTo>
                    <a:pt x="253" y="1325"/>
                  </a:lnTo>
                  <a:lnTo>
                    <a:pt x="192" y="1303"/>
                  </a:lnTo>
                  <a:lnTo>
                    <a:pt x="171" y="1210"/>
                  </a:lnTo>
                  <a:lnTo>
                    <a:pt x="0" y="963"/>
                  </a:lnTo>
                  <a:lnTo>
                    <a:pt x="129" y="898"/>
                  </a:lnTo>
                  <a:lnTo>
                    <a:pt x="228" y="884"/>
                  </a:lnTo>
                  <a:lnTo>
                    <a:pt x="304" y="797"/>
                  </a:lnTo>
                  <a:lnTo>
                    <a:pt x="378" y="587"/>
                  </a:lnTo>
                  <a:lnTo>
                    <a:pt x="530" y="394"/>
                  </a:lnTo>
                  <a:lnTo>
                    <a:pt x="673" y="253"/>
                  </a:lnTo>
                  <a:lnTo>
                    <a:pt x="719" y="255"/>
                  </a:lnTo>
                  <a:lnTo>
                    <a:pt x="745" y="193"/>
                  </a:lnTo>
                  <a:lnTo>
                    <a:pt x="849" y="112"/>
                  </a:lnTo>
                  <a:lnTo>
                    <a:pt x="1103" y="185"/>
                  </a:lnTo>
                  <a:lnTo>
                    <a:pt x="1156" y="162"/>
                  </a:lnTo>
                  <a:lnTo>
                    <a:pt x="1219" y="202"/>
                  </a:lnTo>
                  <a:lnTo>
                    <a:pt x="1263" y="187"/>
                  </a:lnTo>
                  <a:lnTo>
                    <a:pt x="1352" y="235"/>
                  </a:lnTo>
                  <a:lnTo>
                    <a:pt x="1467" y="169"/>
                  </a:lnTo>
                  <a:lnTo>
                    <a:pt x="1601" y="163"/>
                  </a:lnTo>
                  <a:lnTo>
                    <a:pt x="1650" y="180"/>
                  </a:lnTo>
                  <a:lnTo>
                    <a:pt x="1781" y="19"/>
                  </a:lnTo>
                  <a:lnTo>
                    <a:pt x="1972" y="0"/>
                  </a:lnTo>
                  <a:lnTo>
                    <a:pt x="2062" y="92"/>
                  </a:lnTo>
                  <a:lnTo>
                    <a:pt x="2134" y="278"/>
                  </a:lnTo>
                  <a:lnTo>
                    <a:pt x="2328" y="528"/>
                  </a:lnTo>
                  <a:lnTo>
                    <a:pt x="2379" y="673"/>
                  </a:lnTo>
                  <a:lnTo>
                    <a:pt x="2363" y="957"/>
                  </a:lnTo>
                  <a:lnTo>
                    <a:pt x="2386" y="1081"/>
                  </a:lnTo>
                  <a:lnTo>
                    <a:pt x="2352" y="1200"/>
                  </a:lnTo>
                  <a:lnTo>
                    <a:pt x="2473" y="1314"/>
                  </a:lnTo>
                  <a:lnTo>
                    <a:pt x="2570" y="1296"/>
                  </a:lnTo>
                  <a:lnTo>
                    <a:pt x="2637" y="1246"/>
                  </a:lnTo>
                  <a:lnTo>
                    <a:pt x="2725" y="1241"/>
                  </a:lnTo>
                  <a:lnTo>
                    <a:pt x="2810" y="1322"/>
                  </a:lnTo>
                  <a:lnTo>
                    <a:pt x="2829" y="1395"/>
                  </a:lnTo>
                  <a:lnTo>
                    <a:pt x="2826" y="1471"/>
                  </a:lnTo>
                  <a:lnTo>
                    <a:pt x="2806" y="1462"/>
                  </a:lnTo>
                  <a:close/>
                </a:path>
              </a:pathLst>
            </a:custGeom>
            <a:solidFill>
              <a:srgbClr val="0070C0"/>
            </a:solidFill>
            <a:ln>
              <a:solidFill>
                <a:schemeClr val="bg1"/>
              </a:solidFill>
            </a:ln>
          </p:spPr>
          <p:txBody>
            <a:bodyPr vert="horz" wrap="square" lIns="91440" tIns="45720" rIns="91440" bIns="45720" numCol="1" anchor="t" anchorCtr="0" compatLnSpc="1">
              <a:prstTxWarp prst="textNoShape">
                <a:avLst/>
              </a:prstTxWarp>
            </a:bodyPr>
            <a:lstStyle/>
            <a:p>
              <a:endParaRPr lang="en-GB" dirty="0"/>
            </a:p>
          </p:txBody>
        </p:sp>
        <p:sp>
          <p:nvSpPr>
            <p:cNvPr id="68" name="Freeform 318"/>
            <p:cNvSpPr>
              <a:spLocks/>
            </p:cNvSpPr>
            <p:nvPr/>
          </p:nvSpPr>
          <p:spPr bwMode="auto">
            <a:xfrm>
              <a:off x="8265036" y="5146918"/>
              <a:ext cx="162580" cy="111348"/>
            </a:xfrm>
            <a:custGeom>
              <a:avLst/>
              <a:gdLst>
                <a:gd name="T0" fmla="*/ 766 w 766"/>
                <a:gd name="T1" fmla="*/ 296 h 607"/>
                <a:gd name="T2" fmla="*/ 730 w 766"/>
                <a:gd name="T3" fmla="*/ 356 h 607"/>
                <a:gd name="T4" fmla="*/ 717 w 766"/>
                <a:gd name="T5" fmla="*/ 452 h 607"/>
                <a:gd name="T6" fmla="*/ 601 w 766"/>
                <a:gd name="T7" fmla="*/ 503 h 607"/>
                <a:gd name="T8" fmla="*/ 441 w 766"/>
                <a:gd name="T9" fmla="*/ 501 h 607"/>
                <a:gd name="T10" fmla="*/ 355 w 766"/>
                <a:gd name="T11" fmla="*/ 589 h 607"/>
                <a:gd name="T12" fmla="*/ 248 w 766"/>
                <a:gd name="T13" fmla="*/ 589 h 607"/>
                <a:gd name="T14" fmla="*/ 188 w 766"/>
                <a:gd name="T15" fmla="*/ 557 h 607"/>
                <a:gd name="T16" fmla="*/ 116 w 766"/>
                <a:gd name="T17" fmla="*/ 607 h 607"/>
                <a:gd name="T18" fmla="*/ 38 w 766"/>
                <a:gd name="T19" fmla="*/ 509 h 607"/>
                <a:gd name="T20" fmla="*/ 0 w 766"/>
                <a:gd name="T21" fmla="*/ 379 h 607"/>
                <a:gd name="T22" fmla="*/ 32 w 766"/>
                <a:gd name="T23" fmla="*/ 207 h 607"/>
                <a:gd name="T24" fmla="*/ 72 w 766"/>
                <a:gd name="T25" fmla="*/ 192 h 607"/>
                <a:gd name="T26" fmla="*/ 101 w 766"/>
                <a:gd name="T27" fmla="*/ 120 h 607"/>
                <a:gd name="T28" fmla="*/ 187 w 766"/>
                <a:gd name="T29" fmla="*/ 79 h 607"/>
                <a:gd name="T30" fmla="*/ 237 w 766"/>
                <a:gd name="T31" fmla="*/ 105 h 607"/>
                <a:gd name="T32" fmla="*/ 287 w 766"/>
                <a:gd name="T33" fmla="*/ 98 h 607"/>
                <a:gd name="T34" fmla="*/ 311 w 766"/>
                <a:gd name="T35" fmla="*/ 54 h 607"/>
                <a:gd name="T36" fmla="*/ 388 w 766"/>
                <a:gd name="T37" fmla="*/ 47 h 607"/>
                <a:gd name="T38" fmla="*/ 417 w 766"/>
                <a:gd name="T39" fmla="*/ 11 h 607"/>
                <a:gd name="T40" fmla="*/ 467 w 766"/>
                <a:gd name="T41" fmla="*/ 10 h 607"/>
                <a:gd name="T42" fmla="*/ 480 w 766"/>
                <a:gd name="T43" fmla="*/ 33 h 607"/>
                <a:gd name="T44" fmla="*/ 534 w 766"/>
                <a:gd name="T45" fmla="*/ 0 h 607"/>
                <a:gd name="T46" fmla="*/ 600 w 766"/>
                <a:gd name="T47" fmla="*/ 8 h 607"/>
                <a:gd name="T48" fmla="*/ 627 w 766"/>
                <a:gd name="T49" fmla="*/ 69 h 607"/>
                <a:gd name="T50" fmla="*/ 759 w 766"/>
                <a:gd name="T51" fmla="*/ 180 h 607"/>
                <a:gd name="T52" fmla="*/ 766 w 766"/>
                <a:gd name="T53" fmla="*/ 296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66" h="607">
                  <a:moveTo>
                    <a:pt x="766" y="296"/>
                  </a:moveTo>
                  <a:lnTo>
                    <a:pt x="730" y="356"/>
                  </a:lnTo>
                  <a:lnTo>
                    <a:pt x="717" y="452"/>
                  </a:lnTo>
                  <a:lnTo>
                    <a:pt x="601" y="503"/>
                  </a:lnTo>
                  <a:lnTo>
                    <a:pt x="441" y="501"/>
                  </a:lnTo>
                  <a:lnTo>
                    <a:pt x="355" y="589"/>
                  </a:lnTo>
                  <a:lnTo>
                    <a:pt x="248" y="589"/>
                  </a:lnTo>
                  <a:lnTo>
                    <a:pt x="188" y="557"/>
                  </a:lnTo>
                  <a:lnTo>
                    <a:pt x="116" y="607"/>
                  </a:lnTo>
                  <a:lnTo>
                    <a:pt x="38" y="509"/>
                  </a:lnTo>
                  <a:lnTo>
                    <a:pt x="0" y="379"/>
                  </a:lnTo>
                  <a:lnTo>
                    <a:pt x="32" y="207"/>
                  </a:lnTo>
                  <a:lnTo>
                    <a:pt x="72" y="192"/>
                  </a:lnTo>
                  <a:lnTo>
                    <a:pt x="101" y="120"/>
                  </a:lnTo>
                  <a:lnTo>
                    <a:pt x="187" y="79"/>
                  </a:lnTo>
                  <a:lnTo>
                    <a:pt x="237" y="105"/>
                  </a:lnTo>
                  <a:lnTo>
                    <a:pt x="287" y="98"/>
                  </a:lnTo>
                  <a:lnTo>
                    <a:pt x="311" y="54"/>
                  </a:lnTo>
                  <a:lnTo>
                    <a:pt x="388" y="47"/>
                  </a:lnTo>
                  <a:lnTo>
                    <a:pt x="417" y="11"/>
                  </a:lnTo>
                  <a:lnTo>
                    <a:pt x="467" y="10"/>
                  </a:lnTo>
                  <a:lnTo>
                    <a:pt x="480" y="33"/>
                  </a:lnTo>
                  <a:lnTo>
                    <a:pt x="534" y="0"/>
                  </a:lnTo>
                  <a:lnTo>
                    <a:pt x="600" y="8"/>
                  </a:lnTo>
                  <a:lnTo>
                    <a:pt x="627" y="69"/>
                  </a:lnTo>
                  <a:lnTo>
                    <a:pt x="759" y="180"/>
                  </a:lnTo>
                  <a:lnTo>
                    <a:pt x="766" y="296"/>
                  </a:lnTo>
                  <a:close/>
                </a:path>
              </a:pathLst>
            </a:custGeom>
            <a:solidFill>
              <a:schemeClr val="bg1">
                <a:lumMod val="85000"/>
              </a:schemeClr>
            </a:solidFill>
            <a:ln>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69" name="Freeform 319"/>
            <p:cNvSpPr>
              <a:spLocks/>
            </p:cNvSpPr>
            <p:nvPr/>
          </p:nvSpPr>
          <p:spPr bwMode="auto">
            <a:xfrm>
              <a:off x="8157714" y="4853031"/>
              <a:ext cx="261400" cy="332221"/>
            </a:xfrm>
            <a:custGeom>
              <a:avLst/>
              <a:gdLst>
                <a:gd name="T0" fmla="*/ 1103 w 1227"/>
                <a:gd name="T1" fmla="*/ 1618 h 1817"/>
                <a:gd name="T2" fmla="*/ 970 w 1227"/>
                <a:gd name="T3" fmla="*/ 1620 h 1817"/>
                <a:gd name="T4" fmla="*/ 814 w 1227"/>
                <a:gd name="T5" fmla="*/ 1664 h 1817"/>
                <a:gd name="T6" fmla="*/ 690 w 1227"/>
                <a:gd name="T7" fmla="*/ 1689 h 1817"/>
                <a:gd name="T8" fmla="*/ 535 w 1227"/>
                <a:gd name="T9" fmla="*/ 1817 h 1817"/>
                <a:gd name="T10" fmla="*/ 423 w 1227"/>
                <a:gd name="T11" fmla="*/ 1608 h 1817"/>
                <a:gd name="T12" fmla="*/ 386 w 1227"/>
                <a:gd name="T13" fmla="*/ 1540 h 1817"/>
                <a:gd name="T14" fmla="*/ 381 w 1227"/>
                <a:gd name="T15" fmla="*/ 1513 h 1817"/>
                <a:gd name="T16" fmla="*/ 361 w 1227"/>
                <a:gd name="T17" fmla="*/ 1477 h 1817"/>
                <a:gd name="T18" fmla="*/ 342 w 1227"/>
                <a:gd name="T19" fmla="*/ 1454 h 1817"/>
                <a:gd name="T20" fmla="*/ 340 w 1227"/>
                <a:gd name="T21" fmla="*/ 1447 h 1817"/>
                <a:gd name="T22" fmla="*/ 349 w 1227"/>
                <a:gd name="T23" fmla="*/ 1442 h 1817"/>
                <a:gd name="T24" fmla="*/ 384 w 1227"/>
                <a:gd name="T25" fmla="*/ 1446 h 1817"/>
                <a:gd name="T26" fmla="*/ 423 w 1227"/>
                <a:gd name="T27" fmla="*/ 1454 h 1817"/>
                <a:gd name="T28" fmla="*/ 434 w 1227"/>
                <a:gd name="T29" fmla="*/ 1447 h 1817"/>
                <a:gd name="T30" fmla="*/ 443 w 1227"/>
                <a:gd name="T31" fmla="*/ 1429 h 1817"/>
                <a:gd name="T32" fmla="*/ 448 w 1227"/>
                <a:gd name="T33" fmla="*/ 1403 h 1817"/>
                <a:gd name="T34" fmla="*/ 445 w 1227"/>
                <a:gd name="T35" fmla="*/ 1379 h 1817"/>
                <a:gd name="T36" fmla="*/ 430 w 1227"/>
                <a:gd name="T37" fmla="*/ 1360 h 1817"/>
                <a:gd name="T38" fmla="*/ 378 w 1227"/>
                <a:gd name="T39" fmla="*/ 1341 h 1817"/>
                <a:gd name="T40" fmla="*/ 306 w 1227"/>
                <a:gd name="T41" fmla="*/ 1310 h 1817"/>
                <a:gd name="T42" fmla="*/ 280 w 1227"/>
                <a:gd name="T43" fmla="*/ 1292 h 1817"/>
                <a:gd name="T44" fmla="*/ 270 w 1227"/>
                <a:gd name="T45" fmla="*/ 1273 h 1817"/>
                <a:gd name="T46" fmla="*/ 268 w 1227"/>
                <a:gd name="T47" fmla="*/ 1261 h 1817"/>
                <a:gd name="T48" fmla="*/ 255 w 1227"/>
                <a:gd name="T49" fmla="*/ 1240 h 1817"/>
                <a:gd name="T50" fmla="*/ 219 w 1227"/>
                <a:gd name="T51" fmla="*/ 1210 h 1817"/>
                <a:gd name="T52" fmla="*/ 177 w 1227"/>
                <a:gd name="T53" fmla="*/ 1183 h 1817"/>
                <a:gd name="T54" fmla="*/ 150 w 1227"/>
                <a:gd name="T55" fmla="*/ 1149 h 1817"/>
                <a:gd name="T56" fmla="*/ 195 w 1227"/>
                <a:gd name="T57" fmla="*/ 1116 h 1817"/>
                <a:gd name="T58" fmla="*/ 130 w 1227"/>
                <a:gd name="T59" fmla="*/ 901 h 1817"/>
                <a:gd name="T60" fmla="*/ 186 w 1227"/>
                <a:gd name="T61" fmla="*/ 857 h 1817"/>
                <a:gd name="T62" fmla="*/ 137 w 1227"/>
                <a:gd name="T63" fmla="*/ 589 h 1817"/>
                <a:gd name="T64" fmla="*/ 145 w 1227"/>
                <a:gd name="T65" fmla="*/ 426 h 1817"/>
                <a:gd name="T66" fmla="*/ 35 w 1227"/>
                <a:gd name="T67" fmla="*/ 377 h 1817"/>
                <a:gd name="T68" fmla="*/ 0 w 1227"/>
                <a:gd name="T69" fmla="*/ 142 h 1817"/>
                <a:gd name="T70" fmla="*/ 269 w 1227"/>
                <a:gd name="T71" fmla="*/ 0 h 1817"/>
                <a:gd name="T72" fmla="*/ 594 w 1227"/>
                <a:gd name="T73" fmla="*/ 289 h 1817"/>
                <a:gd name="T74" fmla="*/ 756 w 1227"/>
                <a:gd name="T75" fmla="*/ 427 h 1817"/>
                <a:gd name="T76" fmla="*/ 790 w 1227"/>
                <a:gd name="T77" fmla="*/ 609 h 1817"/>
                <a:gd name="T78" fmla="*/ 1018 w 1227"/>
                <a:gd name="T79" fmla="*/ 690 h 1817"/>
                <a:gd name="T80" fmla="*/ 1112 w 1227"/>
                <a:gd name="T81" fmla="*/ 788 h 1817"/>
                <a:gd name="T82" fmla="*/ 1098 w 1227"/>
                <a:gd name="T83" fmla="*/ 1038 h 1817"/>
                <a:gd name="T84" fmla="*/ 1227 w 1227"/>
                <a:gd name="T85" fmla="*/ 1325 h 1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7" h="1817">
                  <a:moveTo>
                    <a:pt x="1227" y="1325"/>
                  </a:moveTo>
                  <a:lnTo>
                    <a:pt x="1115" y="1412"/>
                  </a:lnTo>
                  <a:lnTo>
                    <a:pt x="1103" y="1618"/>
                  </a:lnTo>
                  <a:lnTo>
                    <a:pt x="1037" y="1610"/>
                  </a:lnTo>
                  <a:lnTo>
                    <a:pt x="983" y="1643"/>
                  </a:lnTo>
                  <a:lnTo>
                    <a:pt x="970" y="1620"/>
                  </a:lnTo>
                  <a:lnTo>
                    <a:pt x="920" y="1621"/>
                  </a:lnTo>
                  <a:lnTo>
                    <a:pt x="891" y="1657"/>
                  </a:lnTo>
                  <a:lnTo>
                    <a:pt x="814" y="1664"/>
                  </a:lnTo>
                  <a:lnTo>
                    <a:pt x="790" y="1708"/>
                  </a:lnTo>
                  <a:lnTo>
                    <a:pt x="740" y="1715"/>
                  </a:lnTo>
                  <a:lnTo>
                    <a:pt x="690" y="1689"/>
                  </a:lnTo>
                  <a:lnTo>
                    <a:pt x="604" y="1730"/>
                  </a:lnTo>
                  <a:lnTo>
                    <a:pt x="575" y="1802"/>
                  </a:lnTo>
                  <a:lnTo>
                    <a:pt x="535" y="1817"/>
                  </a:lnTo>
                  <a:lnTo>
                    <a:pt x="517" y="1710"/>
                  </a:lnTo>
                  <a:lnTo>
                    <a:pt x="524" y="1667"/>
                  </a:lnTo>
                  <a:lnTo>
                    <a:pt x="423" y="1608"/>
                  </a:lnTo>
                  <a:lnTo>
                    <a:pt x="386" y="1552"/>
                  </a:lnTo>
                  <a:lnTo>
                    <a:pt x="386" y="1552"/>
                  </a:lnTo>
                  <a:lnTo>
                    <a:pt x="386" y="1540"/>
                  </a:lnTo>
                  <a:lnTo>
                    <a:pt x="385" y="1530"/>
                  </a:lnTo>
                  <a:lnTo>
                    <a:pt x="384" y="1520"/>
                  </a:lnTo>
                  <a:lnTo>
                    <a:pt x="381" y="1513"/>
                  </a:lnTo>
                  <a:lnTo>
                    <a:pt x="376" y="1498"/>
                  </a:lnTo>
                  <a:lnTo>
                    <a:pt x="369" y="1486"/>
                  </a:lnTo>
                  <a:lnTo>
                    <a:pt x="361" y="1477"/>
                  </a:lnTo>
                  <a:lnTo>
                    <a:pt x="355" y="1468"/>
                  </a:lnTo>
                  <a:lnTo>
                    <a:pt x="348" y="1461"/>
                  </a:lnTo>
                  <a:lnTo>
                    <a:pt x="342" y="1454"/>
                  </a:lnTo>
                  <a:lnTo>
                    <a:pt x="342" y="1454"/>
                  </a:lnTo>
                  <a:lnTo>
                    <a:pt x="340" y="1449"/>
                  </a:lnTo>
                  <a:lnTo>
                    <a:pt x="340" y="1447"/>
                  </a:lnTo>
                  <a:lnTo>
                    <a:pt x="341" y="1445"/>
                  </a:lnTo>
                  <a:lnTo>
                    <a:pt x="345" y="1442"/>
                  </a:lnTo>
                  <a:lnTo>
                    <a:pt x="349" y="1442"/>
                  </a:lnTo>
                  <a:lnTo>
                    <a:pt x="355" y="1442"/>
                  </a:lnTo>
                  <a:lnTo>
                    <a:pt x="369" y="1444"/>
                  </a:lnTo>
                  <a:lnTo>
                    <a:pt x="384" y="1446"/>
                  </a:lnTo>
                  <a:lnTo>
                    <a:pt x="399" y="1449"/>
                  </a:lnTo>
                  <a:lnTo>
                    <a:pt x="423" y="1454"/>
                  </a:lnTo>
                  <a:lnTo>
                    <a:pt x="423" y="1454"/>
                  </a:lnTo>
                  <a:lnTo>
                    <a:pt x="426" y="1454"/>
                  </a:lnTo>
                  <a:lnTo>
                    <a:pt x="429" y="1451"/>
                  </a:lnTo>
                  <a:lnTo>
                    <a:pt x="434" y="1447"/>
                  </a:lnTo>
                  <a:lnTo>
                    <a:pt x="437" y="1442"/>
                  </a:lnTo>
                  <a:lnTo>
                    <a:pt x="440" y="1436"/>
                  </a:lnTo>
                  <a:lnTo>
                    <a:pt x="443" y="1429"/>
                  </a:lnTo>
                  <a:lnTo>
                    <a:pt x="445" y="1420"/>
                  </a:lnTo>
                  <a:lnTo>
                    <a:pt x="447" y="1412"/>
                  </a:lnTo>
                  <a:lnTo>
                    <a:pt x="448" y="1403"/>
                  </a:lnTo>
                  <a:lnTo>
                    <a:pt x="448" y="1396"/>
                  </a:lnTo>
                  <a:lnTo>
                    <a:pt x="447" y="1387"/>
                  </a:lnTo>
                  <a:lnTo>
                    <a:pt x="445" y="1379"/>
                  </a:lnTo>
                  <a:lnTo>
                    <a:pt x="442" y="1371"/>
                  </a:lnTo>
                  <a:lnTo>
                    <a:pt x="436" y="1366"/>
                  </a:lnTo>
                  <a:lnTo>
                    <a:pt x="430" y="1360"/>
                  </a:lnTo>
                  <a:lnTo>
                    <a:pt x="423" y="1355"/>
                  </a:lnTo>
                  <a:lnTo>
                    <a:pt x="423" y="1355"/>
                  </a:lnTo>
                  <a:lnTo>
                    <a:pt x="378" y="1341"/>
                  </a:lnTo>
                  <a:lnTo>
                    <a:pt x="353" y="1331"/>
                  </a:lnTo>
                  <a:lnTo>
                    <a:pt x="328" y="1321"/>
                  </a:lnTo>
                  <a:lnTo>
                    <a:pt x="306" y="1310"/>
                  </a:lnTo>
                  <a:lnTo>
                    <a:pt x="296" y="1303"/>
                  </a:lnTo>
                  <a:lnTo>
                    <a:pt x="287" y="1298"/>
                  </a:lnTo>
                  <a:lnTo>
                    <a:pt x="280" y="1292"/>
                  </a:lnTo>
                  <a:lnTo>
                    <a:pt x="274" y="1285"/>
                  </a:lnTo>
                  <a:lnTo>
                    <a:pt x="271" y="1279"/>
                  </a:lnTo>
                  <a:lnTo>
                    <a:pt x="270" y="1273"/>
                  </a:lnTo>
                  <a:lnTo>
                    <a:pt x="270" y="1273"/>
                  </a:lnTo>
                  <a:lnTo>
                    <a:pt x="270" y="1266"/>
                  </a:lnTo>
                  <a:lnTo>
                    <a:pt x="268" y="1261"/>
                  </a:lnTo>
                  <a:lnTo>
                    <a:pt x="267" y="1255"/>
                  </a:lnTo>
                  <a:lnTo>
                    <a:pt x="263" y="1250"/>
                  </a:lnTo>
                  <a:lnTo>
                    <a:pt x="255" y="1240"/>
                  </a:lnTo>
                  <a:lnTo>
                    <a:pt x="245" y="1230"/>
                  </a:lnTo>
                  <a:lnTo>
                    <a:pt x="233" y="1220"/>
                  </a:lnTo>
                  <a:lnTo>
                    <a:pt x="219" y="1210"/>
                  </a:lnTo>
                  <a:lnTo>
                    <a:pt x="186" y="1189"/>
                  </a:lnTo>
                  <a:lnTo>
                    <a:pt x="186" y="1189"/>
                  </a:lnTo>
                  <a:lnTo>
                    <a:pt x="177" y="1183"/>
                  </a:lnTo>
                  <a:lnTo>
                    <a:pt x="167" y="1173"/>
                  </a:lnTo>
                  <a:lnTo>
                    <a:pt x="158" y="1162"/>
                  </a:lnTo>
                  <a:lnTo>
                    <a:pt x="150" y="1149"/>
                  </a:lnTo>
                  <a:lnTo>
                    <a:pt x="123" y="1095"/>
                  </a:lnTo>
                  <a:lnTo>
                    <a:pt x="148" y="1073"/>
                  </a:lnTo>
                  <a:lnTo>
                    <a:pt x="195" y="1116"/>
                  </a:lnTo>
                  <a:lnTo>
                    <a:pt x="218" y="1009"/>
                  </a:lnTo>
                  <a:lnTo>
                    <a:pt x="147" y="953"/>
                  </a:lnTo>
                  <a:lnTo>
                    <a:pt x="130" y="901"/>
                  </a:lnTo>
                  <a:lnTo>
                    <a:pt x="240" y="906"/>
                  </a:lnTo>
                  <a:lnTo>
                    <a:pt x="243" y="873"/>
                  </a:lnTo>
                  <a:lnTo>
                    <a:pt x="186" y="857"/>
                  </a:lnTo>
                  <a:lnTo>
                    <a:pt x="190" y="831"/>
                  </a:lnTo>
                  <a:lnTo>
                    <a:pt x="78" y="725"/>
                  </a:lnTo>
                  <a:lnTo>
                    <a:pt x="137" y="589"/>
                  </a:lnTo>
                  <a:lnTo>
                    <a:pt x="74" y="556"/>
                  </a:lnTo>
                  <a:lnTo>
                    <a:pt x="76" y="466"/>
                  </a:lnTo>
                  <a:lnTo>
                    <a:pt x="145" y="426"/>
                  </a:lnTo>
                  <a:lnTo>
                    <a:pt x="135" y="390"/>
                  </a:lnTo>
                  <a:lnTo>
                    <a:pt x="92" y="390"/>
                  </a:lnTo>
                  <a:lnTo>
                    <a:pt x="35" y="377"/>
                  </a:lnTo>
                  <a:lnTo>
                    <a:pt x="45" y="294"/>
                  </a:lnTo>
                  <a:lnTo>
                    <a:pt x="8" y="265"/>
                  </a:lnTo>
                  <a:lnTo>
                    <a:pt x="0" y="142"/>
                  </a:lnTo>
                  <a:lnTo>
                    <a:pt x="89" y="88"/>
                  </a:lnTo>
                  <a:lnTo>
                    <a:pt x="185" y="1"/>
                  </a:lnTo>
                  <a:lnTo>
                    <a:pt x="269" y="0"/>
                  </a:lnTo>
                  <a:lnTo>
                    <a:pt x="346" y="23"/>
                  </a:lnTo>
                  <a:lnTo>
                    <a:pt x="423" y="42"/>
                  </a:lnTo>
                  <a:lnTo>
                    <a:pt x="594" y="289"/>
                  </a:lnTo>
                  <a:lnTo>
                    <a:pt x="615" y="382"/>
                  </a:lnTo>
                  <a:lnTo>
                    <a:pt x="676" y="404"/>
                  </a:lnTo>
                  <a:lnTo>
                    <a:pt x="756" y="427"/>
                  </a:lnTo>
                  <a:lnTo>
                    <a:pt x="786" y="496"/>
                  </a:lnTo>
                  <a:lnTo>
                    <a:pt x="754" y="603"/>
                  </a:lnTo>
                  <a:lnTo>
                    <a:pt x="790" y="609"/>
                  </a:lnTo>
                  <a:lnTo>
                    <a:pt x="877" y="592"/>
                  </a:lnTo>
                  <a:lnTo>
                    <a:pt x="974" y="687"/>
                  </a:lnTo>
                  <a:lnTo>
                    <a:pt x="1018" y="690"/>
                  </a:lnTo>
                  <a:lnTo>
                    <a:pt x="1091" y="652"/>
                  </a:lnTo>
                  <a:lnTo>
                    <a:pt x="1135" y="693"/>
                  </a:lnTo>
                  <a:lnTo>
                    <a:pt x="1112" y="788"/>
                  </a:lnTo>
                  <a:lnTo>
                    <a:pt x="1172" y="845"/>
                  </a:lnTo>
                  <a:lnTo>
                    <a:pt x="1097" y="949"/>
                  </a:lnTo>
                  <a:lnTo>
                    <a:pt x="1098" y="1038"/>
                  </a:lnTo>
                  <a:lnTo>
                    <a:pt x="1159" y="1193"/>
                  </a:lnTo>
                  <a:lnTo>
                    <a:pt x="1223" y="1272"/>
                  </a:lnTo>
                  <a:lnTo>
                    <a:pt x="1227" y="1325"/>
                  </a:lnTo>
                  <a:close/>
                </a:path>
              </a:pathLst>
            </a:custGeom>
            <a:solidFill>
              <a:schemeClr val="bg1">
                <a:lumMod val="85000"/>
              </a:schemeClr>
            </a:solidFill>
            <a:ln>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70" name="Freeform 320"/>
            <p:cNvSpPr>
              <a:spLocks/>
            </p:cNvSpPr>
            <p:nvPr/>
          </p:nvSpPr>
          <p:spPr bwMode="auto">
            <a:xfrm>
              <a:off x="8185341" y="5125014"/>
              <a:ext cx="106260" cy="216308"/>
            </a:xfrm>
            <a:custGeom>
              <a:avLst/>
              <a:gdLst>
                <a:gd name="T0" fmla="*/ 503 w 503"/>
                <a:gd name="T1" fmla="*/ 830 h 1185"/>
                <a:gd name="T2" fmla="*/ 489 w 503"/>
                <a:gd name="T3" fmla="*/ 896 h 1185"/>
                <a:gd name="T4" fmla="*/ 434 w 503"/>
                <a:gd name="T5" fmla="*/ 953 h 1185"/>
                <a:gd name="T6" fmla="*/ 361 w 503"/>
                <a:gd name="T7" fmla="*/ 1066 h 1185"/>
                <a:gd name="T8" fmla="*/ 349 w 503"/>
                <a:gd name="T9" fmla="*/ 1133 h 1185"/>
                <a:gd name="T10" fmla="*/ 269 w 503"/>
                <a:gd name="T11" fmla="*/ 1173 h 1185"/>
                <a:gd name="T12" fmla="*/ 202 w 503"/>
                <a:gd name="T13" fmla="*/ 1185 h 1185"/>
                <a:gd name="T14" fmla="*/ 190 w 503"/>
                <a:gd name="T15" fmla="*/ 1178 h 1185"/>
                <a:gd name="T16" fmla="*/ 199 w 503"/>
                <a:gd name="T17" fmla="*/ 1155 h 1185"/>
                <a:gd name="T18" fmla="*/ 181 w 503"/>
                <a:gd name="T19" fmla="*/ 1110 h 1185"/>
                <a:gd name="T20" fmla="*/ 136 w 503"/>
                <a:gd name="T21" fmla="*/ 1072 h 1185"/>
                <a:gd name="T22" fmla="*/ 72 w 503"/>
                <a:gd name="T23" fmla="*/ 1044 h 1185"/>
                <a:gd name="T24" fmla="*/ 39 w 503"/>
                <a:gd name="T25" fmla="*/ 988 h 1185"/>
                <a:gd name="T26" fmla="*/ 35 w 503"/>
                <a:gd name="T27" fmla="*/ 969 h 1185"/>
                <a:gd name="T28" fmla="*/ 1 w 503"/>
                <a:gd name="T29" fmla="*/ 920 h 1185"/>
                <a:gd name="T30" fmla="*/ 10 w 503"/>
                <a:gd name="T31" fmla="*/ 905 h 1185"/>
                <a:gd name="T32" fmla="*/ 42 w 503"/>
                <a:gd name="T33" fmla="*/ 927 h 1185"/>
                <a:gd name="T34" fmla="*/ 38 w 503"/>
                <a:gd name="T35" fmla="*/ 898 h 1185"/>
                <a:gd name="T36" fmla="*/ 40 w 503"/>
                <a:gd name="T37" fmla="*/ 885 h 1185"/>
                <a:gd name="T38" fmla="*/ 18 w 503"/>
                <a:gd name="T39" fmla="*/ 876 h 1185"/>
                <a:gd name="T40" fmla="*/ 0 w 503"/>
                <a:gd name="T41" fmla="*/ 848 h 1185"/>
                <a:gd name="T42" fmla="*/ 0 w 503"/>
                <a:gd name="T43" fmla="*/ 812 h 1185"/>
                <a:gd name="T44" fmla="*/ 25 w 503"/>
                <a:gd name="T45" fmla="*/ 779 h 1185"/>
                <a:gd name="T46" fmla="*/ 42 w 503"/>
                <a:gd name="T47" fmla="*/ 752 h 1185"/>
                <a:gd name="T48" fmla="*/ 48 w 503"/>
                <a:gd name="T49" fmla="*/ 707 h 1185"/>
                <a:gd name="T50" fmla="*/ 53 w 503"/>
                <a:gd name="T51" fmla="*/ 678 h 1185"/>
                <a:gd name="T52" fmla="*/ 29 w 503"/>
                <a:gd name="T53" fmla="*/ 653 h 1185"/>
                <a:gd name="T54" fmla="*/ 56 w 503"/>
                <a:gd name="T55" fmla="*/ 626 h 1185"/>
                <a:gd name="T56" fmla="*/ 36 w 503"/>
                <a:gd name="T57" fmla="*/ 586 h 1185"/>
                <a:gd name="T58" fmla="*/ 27 w 503"/>
                <a:gd name="T59" fmla="*/ 566 h 1185"/>
                <a:gd name="T60" fmla="*/ 47 w 503"/>
                <a:gd name="T61" fmla="*/ 553 h 1185"/>
                <a:gd name="T62" fmla="*/ 30 w 503"/>
                <a:gd name="T63" fmla="*/ 509 h 1185"/>
                <a:gd name="T64" fmla="*/ 42 w 503"/>
                <a:gd name="T65" fmla="*/ 487 h 1185"/>
                <a:gd name="T66" fmla="*/ 82 w 503"/>
                <a:gd name="T67" fmla="*/ 438 h 1185"/>
                <a:gd name="T68" fmla="*/ 67 w 503"/>
                <a:gd name="T69" fmla="*/ 416 h 1185"/>
                <a:gd name="T70" fmla="*/ 36 w 503"/>
                <a:gd name="T71" fmla="*/ 407 h 1185"/>
                <a:gd name="T72" fmla="*/ 10 w 503"/>
                <a:gd name="T73" fmla="*/ 266 h 1185"/>
                <a:gd name="T74" fmla="*/ 63 w 503"/>
                <a:gd name="T75" fmla="*/ 130 h 1185"/>
                <a:gd name="T76" fmla="*/ 72 w 503"/>
                <a:gd name="T77" fmla="*/ 53 h 1185"/>
                <a:gd name="T78" fmla="*/ 112 w 503"/>
                <a:gd name="T79" fmla="*/ 0 h 1185"/>
                <a:gd name="T80" fmla="*/ 135 w 503"/>
                <a:gd name="T81" fmla="*/ 17 h 1185"/>
                <a:gd name="T82" fmla="*/ 142 w 503"/>
                <a:gd name="T83" fmla="*/ 53 h 1185"/>
                <a:gd name="T84" fmla="*/ 222 w 503"/>
                <a:gd name="T85" fmla="*/ 65 h 1185"/>
                <a:gd name="T86" fmla="*/ 229 w 503"/>
                <a:gd name="T87" fmla="*/ 66 h 1185"/>
                <a:gd name="T88" fmla="*/ 234 w 503"/>
                <a:gd name="T89" fmla="*/ 60 h 1185"/>
                <a:gd name="T90" fmla="*/ 249 w 503"/>
                <a:gd name="T91" fmla="*/ 49 h 1185"/>
                <a:gd name="T92" fmla="*/ 258 w 503"/>
                <a:gd name="T93" fmla="*/ 62 h 1185"/>
                <a:gd name="T94" fmla="*/ 259 w 503"/>
                <a:gd name="T95" fmla="*/ 65 h 1185"/>
                <a:gd name="T96" fmla="*/ 296 w 503"/>
                <a:gd name="T97" fmla="*/ 121 h 1185"/>
                <a:gd name="T98" fmla="*/ 397 w 503"/>
                <a:gd name="T99" fmla="*/ 180 h 1185"/>
                <a:gd name="T100" fmla="*/ 390 w 503"/>
                <a:gd name="T101" fmla="*/ 223 h 1185"/>
                <a:gd name="T102" fmla="*/ 408 w 503"/>
                <a:gd name="T103" fmla="*/ 330 h 1185"/>
                <a:gd name="T104" fmla="*/ 376 w 503"/>
                <a:gd name="T105" fmla="*/ 502 h 1185"/>
                <a:gd name="T106" fmla="*/ 414 w 503"/>
                <a:gd name="T107" fmla="*/ 632 h 1185"/>
                <a:gd name="T108" fmla="*/ 492 w 503"/>
                <a:gd name="T109" fmla="*/ 730 h 1185"/>
                <a:gd name="T110" fmla="*/ 503 w 503"/>
                <a:gd name="T111" fmla="*/ 830 h 1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03" h="1185">
                  <a:moveTo>
                    <a:pt x="503" y="830"/>
                  </a:moveTo>
                  <a:lnTo>
                    <a:pt x="489" y="896"/>
                  </a:lnTo>
                  <a:lnTo>
                    <a:pt x="434" y="953"/>
                  </a:lnTo>
                  <a:lnTo>
                    <a:pt x="361" y="1066"/>
                  </a:lnTo>
                  <a:lnTo>
                    <a:pt x="349" y="1133"/>
                  </a:lnTo>
                  <a:lnTo>
                    <a:pt x="269" y="1173"/>
                  </a:lnTo>
                  <a:lnTo>
                    <a:pt x="202" y="1185"/>
                  </a:lnTo>
                  <a:lnTo>
                    <a:pt x="190" y="1178"/>
                  </a:lnTo>
                  <a:lnTo>
                    <a:pt x="199" y="1155"/>
                  </a:lnTo>
                  <a:lnTo>
                    <a:pt x="181" y="1110"/>
                  </a:lnTo>
                  <a:lnTo>
                    <a:pt x="136" y="1072"/>
                  </a:lnTo>
                  <a:lnTo>
                    <a:pt x="72" y="1044"/>
                  </a:lnTo>
                  <a:lnTo>
                    <a:pt x="39" y="988"/>
                  </a:lnTo>
                  <a:lnTo>
                    <a:pt x="35" y="969"/>
                  </a:lnTo>
                  <a:lnTo>
                    <a:pt x="1" y="920"/>
                  </a:lnTo>
                  <a:lnTo>
                    <a:pt x="10" y="905"/>
                  </a:lnTo>
                  <a:lnTo>
                    <a:pt x="42" y="927"/>
                  </a:lnTo>
                  <a:lnTo>
                    <a:pt x="38" y="898"/>
                  </a:lnTo>
                  <a:lnTo>
                    <a:pt x="40" y="885"/>
                  </a:lnTo>
                  <a:lnTo>
                    <a:pt x="18" y="876"/>
                  </a:lnTo>
                  <a:lnTo>
                    <a:pt x="0" y="848"/>
                  </a:lnTo>
                  <a:lnTo>
                    <a:pt x="0" y="812"/>
                  </a:lnTo>
                  <a:lnTo>
                    <a:pt x="25" y="779"/>
                  </a:lnTo>
                  <a:lnTo>
                    <a:pt x="42" y="752"/>
                  </a:lnTo>
                  <a:lnTo>
                    <a:pt x="48" y="707"/>
                  </a:lnTo>
                  <a:lnTo>
                    <a:pt x="53" y="678"/>
                  </a:lnTo>
                  <a:lnTo>
                    <a:pt x="29" y="653"/>
                  </a:lnTo>
                  <a:lnTo>
                    <a:pt x="56" y="626"/>
                  </a:lnTo>
                  <a:lnTo>
                    <a:pt x="36" y="586"/>
                  </a:lnTo>
                  <a:lnTo>
                    <a:pt x="27" y="566"/>
                  </a:lnTo>
                  <a:lnTo>
                    <a:pt x="47" y="553"/>
                  </a:lnTo>
                  <a:lnTo>
                    <a:pt x="30" y="509"/>
                  </a:lnTo>
                  <a:lnTo>
                    <a:pt x="42" y="487"/>
                  </a:lnTo>
                  <a:lnTo>
                    <a:pt x="82" y="438"/>
                  </a:lnTo>
                  <a:lnTo>
                    <a:pt x="67" y="416"/>
                  </a:lnTo>
                  <a:lnTo>
                    <a:pt x="36" y="407"/>
                  </a:lnTo>
                  <a:lnTo>
                    <a:pt x="10" y="266"/>
                  </a:lnTo>
                  <a:lnTo>
                    <a:pt x="63" y="130"/>
                  </a:lnTo>
                  <a:lnTo>
                    <a:pt x="72" y="53"/>
                  </a:lnTo>
                  <a:lnTo>
                    <a:pt x="112" y="0"/>
                  </a:lnTo>
                  <a:lnTo>
                    <a:pt x="135" y="17"/>
                  </a:lnTo>
                  <a:lnTo>
                    <a:pt x="142" y="53"/>
                  </a:lnTo>
                  <a:lnTo>
                    <a:pt x="222" y="65"/>
                  </a:lnTo>
                  <a:lnTo>
                    <a:pt x="229" y="66"/>
                  </a:lnTo>
                  <a:lnTo>
                    <a:pt x="234" y="60"/>
                  </a:lnTo>
                  <a:lnTo>
                    <a:pt x="249" y="49"/>
                  </a:lnTo>
                  <a:lnTo>
                    <a:pt x="258" y="62"/>
                  </a:lnTo>
                  <a:lnTo>
                    <a:pt x="259" y="65"/>
                  </a:lnTo>
                  <a:lnTo>
                    <a:pt x="296" y="121"/>
                  </a:lnTo>
                  <a:lnTo>
                    <a:pt x="397" y="180"/>
                  </a:lnTo>
                  <a:lnTo>
                    <a:pt x="390" y="223"/>
                  </a:lnTo>
                  <a:lnTo>
                    <a:pt x="408" y="330"/>
                  </a:lnTo>
                  <a:lnTo>
                    <a:pt x="376" y="502"/>
                  </a:lnTo>
                  <a:lnTo>
                    <a:pt x="414" y="632"/>
                  </a:lnTo>
                  <a:lnTo>
                    <a:pt x="492" y="730"/>
                  </a:lnTo>
                  <a:lnTo>
                    <a:pt x="503" y="830"/>
                  </a:lnTo>
                  <a:close/>
                </a:path>
              </a:pathLst>
            </a:custGeom>
            <a:solidFill>
              <a:schemeClr val="bg1">
                <a:lumMod val="85000"/>
              </a:schemeClr>
            </a:solidFill>
            <a:ln>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71" name="Freeform 321"/>
            <p:cNvSpPr>
              <a:spLocks/>
            </p:cNvSpPr>
            <p:nvPr/>
          </p:nvSpPr>
          <p:spPr bwMode="auto">
            <a:xfrm>
              <a:off x="7962195" y="4932436"/>
              <a:ext cx="247587" cy="200792"/>
            </a:xfrm>
            <a:custGeom>
              <a:avLst/>
              <a:gdLst>
                <a:gd name="T0" fmla="*/ 1052 w 1165"/>
                <a:gd name="T1" fmla="*/ 466 h 1099"/>
                <a:gd name="T2" fmla="*/ 1140 w 1165"/>
                <a:gd name="T3" fmla="*/ 574 h 1099"/>
                <a:gd name="T4" fmla="*/ 1070 w 1165"/>
                <a:gd name="T5" fmla="*/ 638 h 1099"/>
                <a:gd name="T6" fmla="*/ 1043 w 1165"/>
                <a:gd name="T7" fmla="*/ 662 h 1099"/>
                <a:gd name="T8" fmla="*/ 1020 w 1165"/>
                <a:gd name="T9" fmla="*/ 682 h 1099"/>
                <a:gd name="T10" fmla="*/ 965 w 1165"/>
                <a:gd name="T11" fmla="*/ 699 h 1099"/>
                <a:gd name="T12" fmla="*/ 991 w 1165"/>
                <a:gd name="T13" fmla="*/ 768 h 1099"/>
                <a:gd name="T14" fmla="*/ 935 w 1165"/>
                <a:gd name="T15" fmla="*/ 729 h 1099"/>
                <a:gd name="T16" fmla="*/ 902 w 1165"/>
                <a:gd name="T17" fmla="*/ 770 h 1099"/>
                <a:gd name="T18" fmla="*/ 894 w 1165"/>
                <a:gd name="T19" fmla="*/ 782 h 1099"/>
                <a:gd name="T20" fmla="*/ 894 w 1165"/>
                <a:gd name="T21" fmla="*/ 788 h 1099"/>
                <a:gd name="T22" fmla="*/ 904 w 1165"/>
                <a:gd name="T23" fmla="*/ 812 h 1099"/>
                <a:gd name="T24" fmla="*/ 916 w 1165"/>
                <a:gd name="T25" fmla="*/ 836 h 1099"/>
                <a:gd name="T26" fmla="*/ 806 w 1165"/>
                <a:gd name="T27" fmla="*/ 953 h 1099"/>
                <a:gd name="T28" fmla="*/ 834 w 1165"/>
                <a:gd name="T29" fmla="*/ 1045 h 1099"/>
                <a:gd name="T30" fmla="*/ 767 w 1165"/>
                <a:gd name="T31" fmla="*/ 1025 h 1099"/>
                <a:gd name="T32" fmla="*/ 633 w 1165"/>
                <a:gd name="T33" fmla="*/ 927 h 1099"/>
                <a:gd name="T34" fmla="*/ 548 w 1165"/>
                <a:gd name="T35" fmla="*/ 957 h 1099"/>
                <a:gd name="T36" fmla="*/ 546 w 1165"/>
                <a:gd name="T37" fmla="*/ 919 h 1099"/>
                <a:gd name="T38" fmla="*/ 556 w 1165"/>
                <a:gd name="T39" fmla="*/ 845 h 1099"/>
                <a:gd name="T40" fmla="*/ 434 w 1165"/>
                <a:gd name="T41" fmla="*/ 710 h 1099"/>
                <a:gd name="T42" fmla="*/ 329 w 1165"/>
                <a:gd name="T43" fmla="*/ 578 h 1099"/>
                <a:gd name="T44" fmla="*/ 171 w 1165"/>
                <a:gd name="T45" fmla="*/ 338 h 1099"/>
                <a:gd name="T46" fmla="*/ 0 w 1165"/>
                <a:gd name="T47" fmla="*/ 150 h 1099"/>
                <a:gd name="T48" fmla="*/ 54 w 1165"/>
                <a:gd name="T49" fmla="*/ 0 h 1099"/>
                <a:gd name="T50" fmla="*/ 112 w 1165"/>
                <a:gd name="T51" fmla="*/ 103 h 1099"/>
                <a:gd name="T52" fmla="*/ 205 w 1165"/>
                <a:gd name="T53" fmla="*/ 45 h 1099"/>
                <a:gd name="T54" fmla="*/ 345 w 1165"/>
                <a:gd name="T55" fmla="*/ 20 h 1099"/>
                <a:gd name="T56" fmla="*/ 536 w 1165"/>
                <a:gd name="T57" fmla="*/ 68 h 1099"/>
                <a:gd name="T58" fmla="*/ 852 w 1165"/>
                <a:gd name="T59" fmla="*/ 96 h 1099"/>
                <a:gd name="T60" fmla="*/ 936 w 1165"/>
                <a:gd name="T61" fmla="*/ 184 h 1099"/>
                <a:gd name="T62" fmla="*/ 1059 w 1165"/>
                <a:gd name="T63" fmla="*/ 154 h 1099"/>
                <a:gd name="T64" fmla="*/ 1112 w 1165"/>
                <a:gd name="T65" fmla="*/ 396 h 1099"/>
                <a:gd name="T66" fmla="*/ 1165 w 1165"/>
                <a:gd name="T67" fmla="*/ 438 h 1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65" h="1099">
                  <a:moveTo>
                    <a:pt x="1162" y="471"/>
                  </a:moveTo>
                  <a:lnTo>
                    <a:pt x="1052" y="466"/>
                  </a:lnTo>
                  <a:lnTo>
                    <a:pt x="1069" y="518"/>
                  </a:lnTo>
                  <a:lnTo>
                    <a:pt x="1140" y="574"/>
                  </a:lnTo>
                  <a:lnTo>
                    <a:pt x="1117" y="681"/>
                  </a:lnTo>
                  <a:lnTo>
                    <a:pt x="1070" y="638"/>
                  </a:lnTo>
                  <a:lnTo>
                    <a:pt x="1044" y="661"/>
                  </a:lnTo>
                  <a:lnTo>
                    <a:pt x="1043" y="662"/>
                  </a:lnTo>
                  <a:lnTo>
                    <a:pt x="1043" y="662"/>
                  </a:lnTo>
                  <a:lnTo>
                    <a:pt x="1020" y="682"/>
                  </a:lnTo>
                  <a:lnTo>
                    <a:pt x="970" y="652"/>
                  </a:lnTo>
                  <a:lnTo>
                    <a:pt x="965" y="699"/>
                  </a:lnTo>
                  <a:lnTo>
                    <a:pt x="1018" y="724"/>
                  </a:lnTo>
                  <a:lnTo>
                    <a:pt x="991" y="768"/>
                  </a:lnTo>
                  <a:lnTo>
                    <a:pt x="935" y="729"/>
                  </a:lnTo>
                  <a:lnTo>
                    <a:pt x="935" y="729"/>
                  </a:lnTo>
                  <a:lnTo>
                    <a:pt x="916" y="752"/>
                  </a:lnTo>
                  <a:lnTo>
                    <a:pt x="902" y="770"/>
                  </a:lnTo>
                  <a:lnTo>
                    <a:pt x="898" y="777"/>
                  </a:lnTo>
                  <a:lnTo>
                    <a:pt x="894" y="782"/>
                  </a:lnTo>
                  <a:lnTo>
                    <a:pt x="894" y="782"/>
                  </a:lnTo>
                  <a:lnTo>
                    <a:pt x="894" y="788"/>
                  </a:lnTo>
                  <a:lnTo>
                    <a:pt x="897" y="795"/>
                  </a:lnTo>
                  <a:lnTo>
                    <a:pt x="904" y="812"/>
                  </a:lnTo>
                  <a:lnTo>
                    <a:pt x="912" y="828"/>
                  </a:lnTo>
                  <a:lnTo>
                    <a:pt x="916" y="836"/>
                  </a:lnTo>
                  <a:lnTo>
                    <a:pt x="889" y="846"/>
                  </a:lnTo>
                  <a:lnTo>
                    <a:pt x="806" y="953"/>
                  </a:lnTo>
                  <a:lnTo>
                    <a:pt x="830" y="998"/>
                  </a:lnTo>
                  <a:lnTo>
                    <a:pt x="834" y="1045"/>
                  </a:lnTo>
                  <a:lnTo>
                    <a:pt x="814" y="1099"/>
                  </a:lnTo>
                  <a:lnTo>
                    <a:pt x="767" y="1025"/>
                  </a:lnTo>
                  <a:lnTo>
                    <a:pt x="687" y="1006"/>
                  </a:lnTo>
                  <a:lnTo>
                    <a:pt x="633" y="927"/>
                  </a:lnTo>
                  <a:lnTo>
                    <a:pt x="586" y="932"/>
                  </a:lnTo>
                  <a:lnTo>
                    <a:pt x="548" y="957"/>
                  </a:lnTo>
                  <a:lnTo>
                    <a:pt x="521" y="942"/>
                  </a:lnTo>
                  <a:lnTo>
                    <a:pt x="546" y="919"/>
                  </a:lnTo>
                  <a:lnTo>
                    <a:pt x="559" y="905"/>
                  </a:lnTo>
                  <a:lnTo>
                    <a:pt x="556" y="845"/>
                  </a:lnTo>
                  <a:lnTo>
                    <a:pt x="458" y="760"/>
                  </a:lnTo>
                  <a:lnTo>
                    <a:pt x="434" y="710"/>
                  </a:lnTo>
                  <a:lnTo>
                    <a:pt x="381" y="674"/>
                  </a:lnTo>
                  <a:lnTo>
                    <a:pt x="329" y="578"/>
                  </a:lnTo>
                  <a:lnTo>
                    <a:pt x="169" y="440"/>
                  </a:lnTo>
                  <a:lnTo>
                    <a:pt x="171" y="338"/>
                  </a:lnTo>
                  <a:lnTo>
                    <a:pt x="138" y="331"/>
                  </a:lnTo>
                  <a:lnTo>
                    <a:pt x="0" y="150"/>
                  </a:lnTo>
                  <a:lnTo>
                    <a:pt x="5" y="10"/>
                  </a:lnTo>
                  <a:lnTo>
                    <a:pt x="54" y="0"/>
                  </a:lnTo>
                  <a:lnTo>
                    <a:pt x="89" y="79"/>
                  </a:lnTo>
                  <a:lnTo>
                    <a:pt x="112" y="103"/>
                  </a:lnTo>
                  <a:lnTo>
                    <a:pt x="176" y="105"/>
                  </a:lnTo>
                  <a:lnTo>
                    <a:pt x="205" y="45"/>
                  </a:lnTo>
                  <a:lnTo>
                    <a:pt x="248" y="21"/>
                  </a:lnTo>
                  <a:lnTo>
                    <a:pt x="345" y="20"/>
                  </a:lnTo>
                  <a:lnTo>
                    <a:pt x="478" y="22"/>
                  </a:lnTo>
                  <a:lnTo>
                    <a:pt x="536" y="68"/>
                  </a:lnTo>
                  <a:lnTo>
                    <a:pt x="682" y="25"/>
                  </a:lnTo>
                  <a:lnTo>
                    <a:pt x="852" y="96"/>
                  </a:lnTo>
                  <a:lnTo>
                    <a:pt x="886" y="145"/>
                  </a:lnTo>
                  <a:lnTo>
                    <a:pt x="936" y="184"/>
                  </a:lnTo>
                  <a:lnTo>
                    <a:pt x="996" y="121"/>
                  </a:lnTo>
                  <a:lnTo>
                    <a:pt x="1059" y="154"/>
                  </a:lnTo>
                  <a:lnTo>
                    <a:pt x="1000" y="290"/>
                  </a:lnTo>
                  <a:lnTo>
                    <a:pt x="1112" y="396"/>
                  </a:lnTo>
                  <a:lnTo>
                    <a:pt x="1108" y="422"/>
                  </a:lnTo>
                  <a:lnTo>
                    <a:pt x="1165" y="438"/>
                  </a:lnTo>
                  <a:lnTo>
                    <a:pt x="1162" y="471"/>
                  </a:lnTo>
                  <a:close/>
                </a:path>
              </a:pathLst>
            </a:custGeom>
            <a:solidFill>
              <a:schemeClr val="bg1">
                <a:lumMod val="85000"/>
              </a:schemeClr>
            </a:solidFill>
            <a:ln>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72" name="Freeform 322"/>
            <p:cNvSpPr>
              <a:spLocks/>
            </p:cNvSpPr>
            <p:nvPr/>
          </p:nvSpPr>
          <p:spPr bwMode="auto">
            <a:xfrm>
              <a:off x="8133272" y="5051998"/>
              <a:ext cx="120074" cy="146945"/>
            </a:xfrm>
            <a:custGeom>
              <a:avLst/>
              <a:gdLst>
                <a:gd name="T0" fmla="*/ 539 w 564"/>
                <a:gd name="T1" fmla="*/ 367 h 807"/>
                <a:gd name="T2" fmla="*/ 500 w 564"/>
                <a:gd name="T3" fmla="*/ 359 h 807"/>
                <a:gd name="T4" fmla="*/ 471 w 564"/>
                <a:gd name="T5" fmla="*/ 355 h 807"/>
                <a:gd name="T6" fmla="*/ 461 w 564"/>
                <a:gd name="T7" fmla="*/ 355 h 807"/>
                <a:gd name="T8" fmla="*/ 456 w 564"/>
                <a:gd name="T9" fmla="*/ 360 h 807"/>
                <a:gd name="T10" fmla="*/ 458 w 564"/>
                <a:gd name="T11" fmla="*/ 367 h 807"/>
                <a:gd name="T12" fmla="*/ 464 w 564"/>
                <a:gd name="T13" fmla="*/ 374 h 807"/>
                <a:gd name="T14" fmla="*/ 477 w 564"/>
                <a:gd name="T15" fmla="*/ 390 h 807"/>
                <a:gd name="T16" fmla="*/ 492 w 564"/>
                <a:gd name="T17" fmla="*/ 411 h 807"/>
                <a:gd name="T18" fmla="*/ 500 w 564"/>
                <a:gd name="T19" fmla="*/ 433 h 807"/>
                <a:gd name="T20" fmla="*/ 502 w 564"/>
                <a:gd name="T21" fmla="*/ 453 h 807"/>
                <a:gd name="T22" fmla="*/ 492 w 564"/>
                <a:gd name="T23" fmla="*/ 449 h 807"/>
                <a:gd name="T24" fmla="*/ 465 w 564"/>
                <a:gd name="T25" fmla="*/ 465 h 807"/>
                <a:gd name="T26" fmla="*/ 378 w 564"/>
                <a:gd name="T27" fmla="*/ 417 h 807"/>
                <a:gd name="T28" fmla="*/ 315 w 564"/>
                <a:gd name="T29" fmla="*/ 453 h 807"/>
                <a:gd name="T30" fmla="*/ 253 w 564"/>
                <a:gd name="T31" fmla="*/ 666 h 807"/>
                <a:gd name="T32" fmla="*/ 249 w 564"/>
                <a:gd name="T33" fmla="*/ 807 h 807"/>
                <a:gd name="T34" fmla="*/ 232 w 564"/>
                <a:gd name="T35" fmla="*/ 743 h 807"/>
                <a:gd name="T36" fmla="*/ 103 w 564"/>
                <a:gd name="T37" fmla="*/ 636 h 807"/>
                <a:gd name="T38" fmla="*/ 28 w 564"/>
                <a:gd name="T39" fmla="*/ 597 h 807"/>
                <a:gd name="T40" fmla="*/ 37 w 564"/>
                <a:gd name="T41" fmla="*/ 575 h 807"/>
                <a:gd name="T42" fmla="*/ 57 w 564"/>
                <a:gd name="T43" fmla="*/ 541 h 807"/>
                <a:gd name="T44" fmla="*/ 8 w 564"/>
                <a:gd name="T45" fmla="*/ 447 h 807"/>
                <a:gd name="T46" fmla="*/ 24 w 564"/>
                <a:gd name="T47" fmla="*/ 346 h 807"/>
                <a:gd name="T48" fmla="*/ 83 w 564"/>
                <a:gd name="T49" fmla="*/ 194 h 807"/>
                <a:gd name="T50" fmla="*/ 110 w 564"/>
                <a:gd name="T51" fmla="*/ 184 h 807"/>
                <a:gd name="T52" fmla="*/ 98 w 564"/>
                <a:gd name="T53" fmla="*/ 160 h 807"/>
                <a:gd name="T54" fmla="*/ 88 w 564"/>
                <a:gd name="T55" fmla="*/ 136 h 807"/>
                <a:gd name="T56" fmla="*/ 88 w 564"/>
                <a:gd name="T57" fmla="*/ 130 h 807"/>
                <a:gd name="T58" fmla="*/ 96 w 564"/>
                <a:gd name="T59" fmla="*/ 118 h 807"/>
                <a:gd name="T60" fmla="*/ 129 w 564"/>
                <a:gd name="T61" fmla="*/ 77 h 807"/>
                <a:gd name="T62" fmla="*/ 212 w 564"/>
                <a:gd name="T63" fmla="*/ 72 h 807"/>
                <a:gd name="T64" fmla="*/ 164 w 564"/>
                <a:gd name="T65" fmla="*/ 0 h 807"/>
                <a:gd name="T66" fmla="*/ 237 w 564"/>
                <a:gd name="T67" fmla="*/ 10 h 807"/>
                <a:gd name="T68" fmla="*/ 266 w 564"/>
                <a:gd name="T69" fmla="*/ 62 h 807"/>
                <a:gd name="T70" fmla="*/ 274 w 564"/>
                <a:gd name="T71" fmla="*/ 75 h 807"/>
                <a:gd name="T72" fmla="*/ 293 w 564"/>
                <a:gd name="T73" fmla="*/ 96 h 807"/>
                <a:gd name="T74" fmla="*/ 302 w 564"/>
                <a:gd name="T75" fmla="*/ 102 h 807"/>
                <a:gd name="T76" fmla="*/ 349 w 564"/>
                <a:gd name="T77" fmla="*/ 133 h 807"/>
                <a:gd name="T78" fmla="*/ 371 w 564"/>
                <a:gd name="T79" fmla="*/ 153 h 807"/>
                <a:gd name="T80" fmla="*/ 383 w 564"/>
                <a:gd name="T81" fmla="*/ 168 h 807"/>
                <a:gd name="T82" fmla="*/ 386 w 564"/>
                <a:gd name="T83" fmla="*/ 179 h 807"/>
                <a:gd name="T84" fmla="*/ 386 w 564"/>
                <a:gd name="T85" fmla="*/ 186 h 807"/>
                <a:gd name="T86" fmla="*/ 390 w 564"/>
                <a:gd name="T87" fmla="*/ 198 h 807"/>
                <a:gd name="T88" fmla="*/ 403 w 564"/>
                <a:gd name="T89" fmla="*/ 211 h 807"/>
                <a:gd name="T90" fmla="*/ 422 w 564"/>
                <a:gd name="T91" fmla="*/ 223 h 807"/>
                <a:gd name="T92" fmla="*/ 469 w 564"/>
                <a:gd name="T93" fmla="*/ 244 h 807"/>
                <a:gd name="T94" fmla="*/ 539 w 564"/>
                <a:gd name="T95" fmla="*/ 268 h 807"/>
                <a:gd name="T96" fmla="*/ 546 w 564"/>
                <a:gd name="T97" fmla="*/ 273 h 807"/>
                <a:gd name="T98" fmla="*/ 558 w 564"/>
                <a:gd name="T99" fmla="*/ 284 h 807"/>
                <a:gd name="T100" fmla="*/ 563 w 564"/>
                <a:gd name="T101" fmla="*/ 300 h 807"/>
                <a:gd name="T102" fmla="*/ 564 w 564"/>
                <a:gd name="T103" fmla="*/ 316 h 807"/>
                <a:gd name="T104" fmla="*/ 561 w 564"/>
                <a:gd name="T105" fmla="*/ 333 h 807"/>
                <a:gd name="T106" fmla="*/ 556 w 564"/>
                <a:gd name="T107" fmla="*/ 349 h 807"/>
                <a:gd name="T108" fmla="*/ 550 w 564"/>
                <a:gd name="T109" fmla="*/ 360 h 807"/>
                <a:gd name="T110" fmla="*/ 542 w 564"/>
                <a:gd name="T111" fmla="*/ 367 h 807"/>
                <a:gd name="T112" fmla="*/ 539 w 564"/>
                <a:gd name="T113" fmla="*/ 367 h 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64" h="807">
                  <a:moveTo>
                    <a:pt x="539" y="367"/>
                  </a:moveTo>
                  <a:lnTo>
                    <a:pt x="539" y="367"/>
                  </a:lnTo>
                  <a:lnTo>
                    <a:pt x="515" y="362"/>
                  </a:lnTo>
                  <a:lnTo>
                    <a:pt x="500" y="359"/>
                  </a:lnTo>
                  <a:lnTo>
                    <a:pt x="485" y="357"/>
                  </a:lnTo>
                  <a:lnTo>
                    <a:pt x="471" y="355"/>
                  </a:lnTo>
                  <a:lnTo>
                    <a:pt x="465" y="355"/>
                  </a:lnTo>
                  <a:lnTo>
                    <a:pt x="461" y="355"/>
                  </a:lnTo>
                  <a:lnTo>
                    <a:pt x="457" y="358"/>
                  </a:lnTo>
                  <a:lnTo>
                    <a:pt x="456" y="360"/>
                  </a:lnTo>
                  <a:lnTo>
                    <a:pt x="456" y="362"/>
                  </a:lnTo>
                  <a:lnTo>
                    <a:pt x="458" y="367"/>
                  </a:lnTo>
                  <a:lnTo>
                    <a:pt x="458" y="367"/>
                  </a:lnTo>
                  <a:lnTo>
                    <a:pt x="464" y="374"/>
                  </a:lnTo>
                  <a:lnTo>
                    <a:pt x="471" y="381"/>
                  </a:lnTo>
                  <a:lnTo>
                    <a:pt x="477" y="390"/>
                  </a:lnTo>
                  <a:lnTo>
                    <a:pt x="485" y="399"/>
                  </a:lnTo>
                  <a:lnTo>
                    <a:pt x="492" y="411"/>
                  </a:lnTo>
                  <a:lnTo>
                    <a:pt x="497" y="426"/>
                  </a:lnTo>
                  <a:lnTo>
                    <a:pt x="500" y="433"/>
                  </a:lnTo>
                  <a:lnTo>
                    <a:pt x="501" y="443"/>
                  </a:lnTo>
                  <a:lnTo>
                    <a:pt x="502" y="453"/>
                  </a:lnTo>
                  <a:lnTo>
                    <a:pt x="502" y="465"/>
                  </a:lnTo>
                  <a:lnTo>
                    <a:pt x="492" y="449"/>
                  </a:lnTo>
                  <a:lnTo>
                    <a:pt x="472" y="466"/>
                  </a:lnTo>
                  <a:lnTo>
                    <a:pt x="465" y="465"/>
                  </a:lnTo>
                  <a:lnTo>
                    <a:pt x="385" y="453"/>
                  </a:lnTo>
                  <a:lnTo>
                    <a:pt x="378" y="417"/>
                  </a:lnTo>
                  <a:lnTo>
                    <a:pt x="355" y="400"/>
                  </a:lnTo>
                  <a:lnTo>
                    <a:pt x="315" y="453"/>
                  </a:lnTo>
                  <a:lnTo>
                    <a:pt x="306" y="530"/>
                  </a:lnTo>
                  <a:lnTo>
                    <a:pt x="253" y="666"/>
                  </a:lnTo>
                  <a:lnTo>
                    <a:pt x="279" y="807"/>
                  </a:lnTo>
                  <a:lnTo>
                    <a:pt x="249" y="807"/>
                  </a:lnTo>
                  <a:lnTo>
                    <a:pt x="237" y="783"/>
                  </a:lnTo>
                  <a:lnTo>
                    <a:pt x="232" y="743"/>
                  </a:lnTo>
                  <a:lnTo>
                    <a:pt x="176" y="675"/>
                  </a:lnTo>
                  <a:lnTo>
                    <a:pt x="103" y="636"/>
                  </a:lnTo>
                  <a:lnTo>
                    <a:pt x="73" y="603"/>
                  </a:lnTo>
                  <a:lnTo>
                    <a:pt x="28" y="597"/>
                  </a:lnTo>
                  <a:lnTo>
                    <a:pt x="15" y="568"/>
                  </a:lnTo>
                  <a:lnTo>
                    <a:pt x="37" y="575"/>
                  </a:lnTo>
                  <a:lnTo>
                    <a:pt x="55" y="569"/>
                  </a:lnTo>
                  <a:lnTo>
                    <a:pt x="57" y="541"/>
                  </a:lnTo>
                  <a:lnTo>
                    <a:pt x="25" y="524"/>
                  </a:lnTo>
                  <a:lnTo>
                    <a:pt x="8" y="447"/>
                  </a:lnTo>
                  <a:lnTo>
                    <a:pt x="28" y="393"/>
                  </a:lnTo>
                  <a:lnTo>
                    <a:pt x="24" y="346"/>
                  </a:lnTo>
                  <a:lnTo>
                    <a:pt x="0" y="301"/>
                  </a:lnTo>
                  <a:lnTo>
                    <a:pt x="83" y="194"/>
                  </a:lnTo>
                  <a:lnTo>
                    <a:pt x="110" y="184"/>
                  </a:lnTo>
                  <a:lnTo>
                    <a:pt x="110" y="184"/>
                  </a:lnTo>
                  <a:lnTo>
                    <a:pt x="106" y="176"/>
                  </a:lnTo>
                  <a:lnTo>
                    <a:pt x="98" y="160"/>
                  </a:lnTo>
                  <a:lnTo>
                    <a:pt x="91" y="143"/>
                  </a:lnTo>
                  <a:lnTo>
                    <a:pt x="88" y="136"/>
                  </a:lnTo>
                  <a:lnTo>
                    <a:pt x="88" y="130"/>
                  </a:lnTo>
                  <a:lnTo>
                    <a:pt x="88" y="130"/>
                  </a:lnTo>
                  <a:lnTo>
                    <a:pt x="92" y="125"/>
                  </a:lnTo>
                  <a:lnTo>
                    <a:pt x="96" y="118"/>
                  </a:lnTo>
                  <a:lnTo>
                    <a:pt x="110" y="100"/>
                  </a:lnTo>
                  <a:lnTo>
                    <a:pt x="129" y="77"/>
                  </a:lnTo>
                  <a:lnTo>
                    <a:pt x="185" y="116"/>
                  </a:lnTo>
                  <a:lnTo>
                    <a:pt x="212" y="72"/>
                  </a:lnTo>
                  <a:lnTo>
                    <a:pt x="159" y="47"/>
                  </a:lnTo>
                  <a:lnTo>
                    <a:pt x="164" y="0"/>
                  </a:lnTo>
                  <a:lnTo>
                    <a:pt x="214" y="30"/>
                  </a:lnTo>
                  <a:lnTo>
                    <a:pt x="237" y="10"/>
                  </a:lnTo>
                  <a:lnTo>
                    <a:pt x="239" y="8"/>
                  </a:lnTo>
                  <a:lnTo>
                    <a:pt x="266" y="62"/>
                  </a:lnTo>
                  <a:lnTo>
                    <a:pt x="266" y="62"/>
                  </a:lnTo>
                  <a:lnTo>
                    <a:pt x="274" y="75"/>
                  </a:lnTo>
                  <a:lnTo>
                    <a:pt x="283" y="86"/>
                  </a:lnTo>
                  <a:lnTo>
                    <a:pt x="293" y="96"/>
                  </a:lnTo>
                  <a:lnTo>
                    <a:pt x="302" y="102"/>
                  </a:lnTo>
                  <a:lnTo>
                    <a:pt x="302" y="102"/>
                  </a:lnTo>
                  <a:lnTo>
                    <a:pt x="335" y="123"/>
                  </a:lnTo>
                  <a:lnTo>
                    <a:pt x="349" y="133"/>
                  </a:lnTo>
                  <a:lnTo>
                    <a:pt x="361" y="143"/>
                  </a:lnTo>
                  <a:lnTo>
                    <a:pt x="371" y="153"/>
                  </a:lnTo>
                  <a:lnTo>
                    <a:pt x="379" y="163"/>
                  </a:lnTo>
                  <a:lnTo>
                    <a:pt x="383" y="168"/>
                  </a:lnTo>
                  <a:lnTo>
                    <a:pt x="384" y="174"/>
                  </a:lnTo>
                  <a:lnTo>
                    <a:pt x="386" y="179"/>
                  </a:lnTo>
                  <a:lnTo>
                    <a:pt x="386" y="186"/>
                  </a:lnTo>
                  <a:lnTo>
                    <a:pt x="386" y="186"/>
                  </a:lnTo>
                  <a:lnTo>
                    <a:pt x="387" y="192"/>
                  </a:lnTo>
                  <a:lnTo>
                    <a:pt x="390" y="198"/>
                  </a:lnTo>
                  <a:lnTo>
                    <a:pt x="396" y="205"/>
                  </a:lnTo>
                  <a:lnTo>
                    <a:pt x="403" y="211"/>
                  </a:lnTo>
                  <a:lnTo>
                    <a:pt x="412" y="216"/>
                  </a:lnTo>
                  <a:lnTo>
                    <a:pt x="422" y="223"/>
                  </a:lnTo>
                  <a:lnTo>
                    <a:pt x="444" y="234"/>
                  </a:lnTo>
                  <a:lnTo>
                    <a:pt x="469" y="244"/>
                  </a:lnTo>
                  <a:lnTo>
                    <a:pt x="494" y="254"/>
                  </a:lnTo>
                  <a:lnTo>
                    <a:pt x="539" y="268"/>
                  </a:lnTo>
                  <a:lnTo>
                    <a:pt x="539" y="268"/>
                  </a:lnTo>
                  <a:lnTo>
                    <a:pt x="546" y="273"/>
                  </a:lnTo>
                  <a:lnTo>
                    <a:pt x="552" y="279"/>
                  </a:lnTo>
                  <a:lnTo>
                    <a:pt x="558" y="284"/>
                  </a:lnTo>
                  <a:lnTo>
                    <a:pt x="561" y="292"/>
                  </a:lnTo>
                  <a:lnTo>
                    <a:pt x="563" y="300"/>
                  </a:lnTo>
                  <a:lnTo>
                    <a:pt x="564" y="309"/>
                  </a:lnTo>
                  <a:lnTo>
                    <a:pt x="564" y="316"/>
                  </a:lnTo>
                  <a:lnTo>
                    <a:pt x="563" y="325"/>
                  </a:lnTo>
                  <a:lnTo>
                    <a:pt x="561" y="333"/>
                  </a:lnTo>
                  <a:lnTo>
                    <a:pt x="559" y="342"/>
                  </a:lnTo>
                  <a:lnTo>
                    <a:pt x="556" y="349"/>
                  </a:lnTo>
                  <a:lnTo>
                    <a:pt x="553" y="355"/>
                  </a:lnTo>
                  <a:lnTo>
                    <a:pt x="550" y="360"/>
                  </a:lnTo>
                  <a:lnTo>
                    <a:pt x="545" y="364"/>
                  </a:lnTo>
                  <a:lnTo>
                    <a:pt x="542" y="367"/>
                  </a:lnTo>
                  <a:lnTo>
                    <a:pt x="539" y="367"/>
                  </a:lnTo>
                  <a:lnTo>
                    <a:pt x="539" y="367"/>
                  </a:lnTo>
                  <a:close/>
                </a:path>
              </a:pathLst>
            </a:custGeom>
            <a:solidFill>
              <a:schemeClr val="bg1">
                <a:lumMod val="85000"/>
              </a:schemeClr>
            </a:solidFill>
            <a:ln>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pic>
          <p:nvPicPr>
            <p:cNvPr id="339" name="Picture 338"/>
            <p:cNvPicPr>
              <a:picLocks noChangeAspect="1"/>
            </p:cNvPicPr>
            <p:nvPr/>
          </p:nvPicPr>
          <p:blipFill>
            <a:blip r:embed="rId17"/>
            <a:stretch>
              <a:fillRect/>
            </a:stretch>
          </p:blipFill>
          <p:spPr>
            <a:xfrm>
              <a:off x="6781415" y="4251233"/>
              <a:ext cx="190660" cy="177416"/>
            </a:xfrm>
            <a:prstGeom prst="rect">
              <a:avLst/>
            </a:prstGeom>
          </p:spPr>
        </p:pic>
        <p:pic>
          <p:nvPicPr>
            <p:cNvPr id="340" name="Picture 339"/>
            <p:cNvPicPr>
              <a:picLocks noChangeAspect="1"/>
            </p:cNvPicPr>
            <p:nvPr/>
          </p:nvPicPr>
          <p:blipFill>
            <a:blip r:embed="rId17"/>
            <a:stretch>
              <a:fillRect/>
            </a:stretch>
          </p:blipFill>
          <p:spPr>
            <a:xfrm>
              <a:off x="7031211" y="4714564"/>
              <a:ext cx="190660" cy="177416"/>
            </a:xfrm>
            <a:prstGeom prst="rect">
              <a:avLst/>
            </a:prstGeom>
          </p:spPr>
        </p:pic>
        <p:pic>
          <p:nvPicPr>
            <p:cNvPr id="341" name="Picture 340"/>
            <p:cNvPicPr>
              <a:picLocks noChangeAspect="1"/>
            </p:cNvPicPr>
            <p:nvPr/>
          </p:nvPicPr>
          <p:blipFill>
            <a:blip r:embed="rId17"/>
            <a:stretch>
              <a:fillRect/>
            </a:stretch>
          </p:blipFill>
          <p:spPr>
            <a:xfrm>
              <a:off x="6645174" y="5249699"/>
              <a:ext cx="190660" cy="177416"/>
            </a:xfrm>
            <a:prstGeom prst="rect">
              <a:avLst/>
            </a:prstGeom>
          </p:spPr>
        </p:pic>
        <p:pic>
          <p:nvPicPr>
            <p:cNvPr id="342" name="Picture 341"/>
            <p:cNvPicPr>
              <a:picLocks noChangeAspect="1"/>
            </p:cNvPicPr>
            <p:nvPr/>
          </p:nvPicPr>
          <p:blipFill>
            <a:blip r:embed="rId17"/>
            <a:stretch>
              <a:fillRect/>
            </a:stretch>
          </p:blipFill>
          <p:spPr>
            <a:xfrm>
              <a:off x="6337177" y="5270188"/>
              <a:ext cx="190660" cy="177416"/>
            </a:xfrm>
            <a:prstGeom prst="rect">
              <a:avLst/>
            </a:prstGeom>
          </p:spPr>
        </p:pic>
        <p:pic>
          <p:nvPicPr>
            <p:cNvPr id="343" name="Picture 342"/>
            <p:cNvPicPr>
              <a:picLocks noChangeAspect="1"/>
            </p:cNvPicPr>
            <p:nvPr/>
          </p:nvPicPr>
          <p:blipFill>
            <a:blip r:embed="rId17"/>
            <a:stretch>
              <a:fillRect/>
            </a:stretch>
          </p:blipFill>
          <p:spPr>
            <a:xfrm>
              <a:off x="7397952" y="4735314"/>
              <a:ext cx="190660" cy="177416"/>
            </a:xfrm>
            <a:prstGeom prst="rect">
              <a:avLst/>
            </a:prstGeom>
          </p:spPr>
        </p:pic>
        <p:pic>
          <p:nvPicPr>
            <p:cNvPr id="344" name="Picture 343"/>
            <p:cNvPicPr>
              <a:picLocks noChangeAspect="1"/>
            </p:cNvPicPr>
            <p:nvPr/>
          </p:nvPicPr>
          <p:blipFill>
            <a:blip r:embed="rId17"/>
            <a:stretch>
              <a:fillRect/>
            </a:stretch>
          </p:blipFill>
          <p:spPr>
            <a:xfrm>
              <a:off x="7624669" y="4996479"/>
              <a:ext cx="190660" cy="177416"/>
            </a:xfrm>
            <a:prstGeom prst="rect">
              <a:avLst/>
            </a:prstGeom>
          </p:spPr>
        </p:pic>
        <p:pic>
          <p:nvPicPr>
            <p:cNvPr id="346" name="Picture 345"/>
            <p:cNvPicPr>
              <a:picLocks noChangeAspect="1"/>
            </p:cNvPicPr>
            <p:nvPr/>
          </p:nvPicPr>
          <p:blipFill>
            <a:blip r:embed="rId17"/>
            <a:stretch>
              <a:fillRect/>
            </a:stretch>
          </p:blipFill>
          <p:spPr>
            <a:xfrm>
              <a:off x="8105191" y="4286937"/>
              <a:ext cx="190660" cy="177416"/>
            </a:xfrm>
            <a:prstGeom prst="rect">
              <a:avLst/>
            </a:prstGeom>
          </p:spPr>
        </p:pic>
        <p:pic>
          <p:nvPicPr>
            <p:cNvPr id="348" name="Picture 347"/>
            <p:cNvPicPr>
              <a:picLocks noChangeAspect="1"/>
            </p:cNvPicPr>
            <p:nvPr/>
          </p:nvPicPr>
          <p:blipFill>
            <a:blip r:embed="rId17"/>
            <a:stretch>
              <a:fillRect/>
            </a:stretch>
          </p:blipFill>
          <p:spPr>
            <a:xfrm>
              <a:off x="8421281" y="4793790"/>
              <a:ext cx="190660" cy="177416"/>
            </a:xfrm>
            <a:prstGeom prst="rect">
              <a:avLst/>
            </a:prstGeom>
          </p:spPr>
        </p:pic>
        <p:pic>
          <p:nvPicPr>
            <p:cNvPr id="349" name="Picture 348"/>
            <p:cNvPicPr>
              <a:picLocks noChangeAspect="1"/>
            </p:cNvPicPr>
            <p:nvPr/>
          </p:nvPicPr>
          <p:blipFill>
            <a:blip r:embed="rId17"/>
            <a:stretch>
              <a:fillRect/>
            </a:stretch>
          </p:blipFill>
          <p:spPr>
            <a:xfrm>
              <a:off x="8097753" y="4700126"/>
              <a:ext cx="190660" cy="177416"/>
            </a:xfrm>
            <a:prstGeom prst="rect">
              <a:avLst/>
            </a:prstGeom>
          </p:spPr>
        </p:pic>
      </p:grpSp>
      <p:grpSp>
        <p:nvGrpSpPr>
          <p:cNvPr id="352" name="Group 351"/>
          <p:cNvGrpSpPr/>
          <p:nvPr/>
        </p:nvGrpSpPr>
        <p:grpSpPr>
          <a:xfrm>
            <a:off x="2890039" y="5857605"/>
            <a:ext cx="2009508" cy="272266"/>
            <a:chOff x="2041430" y="5752312"/>
            <a:chExt cx="2009508" cy="272266"/>
          </a:xfrm>
        </p:grpSpPr>
        <p:sp>
          <p:nvSpPr>
            <p:cNvPr id="326" name="Rectangle 325"/>
            <p:cNvSpPr/>
            <p:nvPr/>
          </p:nvSpPr>
          <p:spPr>
            <a:xfrm>
              <a:off x="2051460" y="5785422"/>
              <a:ext cx="180000" cy="180000"/>
            </a:xfrm>
            <a:prstGeom prst="rect">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9" name="TextBox 328"/>
            <p:cNvSpPr txBox="1"/>
            <p:nvPr/>
          </p:nvSpPr>
          <p:spPr>
            <a:xfrm>
              <a:off x="2190066" y="5752312"/>
              <a:ext cx="627095" cy="246221"/>
            </a:xfrm>
            <a:prstGeom prst="rect">
              <a:avLst/>
            </a:prstGeom>
            <a:noFill/>
          </p:spPr>
          <p:txBody>
            <a:bodyPr wrap="none" rtlCol="0">
              <a:spAutoFit/>
            </a:bodyPr>
            <a:lstStyle>
              <a:defPPr>
                <a:defRPr lang="fr-FR"/>
              </a:defPPr>
              <a:lvl1pPr>
                <a:defRPr sz="1000"/>
              </a:lvl1pPr>
            </a:lstStyle>
            <a:p>
              <a:r>
                <a:rPr lang="en-GB" dirty="0" smtClean="0"/>
                <a:t>RR users</a:t>
              </a:r>
              <a:endParaRPr lang="en-GB" dirty="0"/>
            </a:p>
          </p:txBody>
        </p:sp>
        <p:sp>
          <p:nvSpPr>
            <p:cNvPr id="335" name="Rectangle 334"/>
            <p:cNvSpPr/>
            <p:nvPr/>
          </p:nvSpPr>
          <p:spPr>
            <a:xfrm>
              <a:off x="3252270" y="5811467"/>
              <a:ext cx="180000" cy="180000"/>
            </a:xfrm>
            <a:prstGeom prst="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6" name="TextBox 335"/>
            <p:cNvSpPr txBox="1"/>
            <p:nvPr/>
          </p:nvSpPr>
          <p:spPr>
            <a:xfrm>
              <a:off x="3388577" y="5778357"/>
              <a:ext cx="662361" cy="246221"/>
            </a:xfrm>
            <a:prstGeom prst="rect">
              <a:avLst/>
            </a:prstGeom>
            <a:noFill/>
            <a:ln>
              <a:noFill/>
            </a:ln>
          </p:spPr>
          <p:txBody>
            <a:bodyPr wrap="none" rtlCol="0">
              <a:spAutoFit/>
            </a:bodyPr>
            <a:lstStyle/>
            <a:p>
              <a:r>
                <a:rPr lang="en-GB" sz="1000" dirty="0"/>
                <a:t>Observer</a:t>
              </a:r>
            </a:p>
          </p:txBody>
        </p:sp>
        <p:pic>
          <p:nvPicPr>
            <p:cNvPr id="350" name="Picture 349"/>
            <p:cNvPicPr>
              <a:picLocks noChangeAspect="1"/>
            </p:cNvPicPr>
            <p:nvPr/>
          </p:nvPicPr>
          <p:blipFill>
            <a:blip r:embed="rId17"/>
            <a:stretch>
              <a:fillRect/>
            </a:stretch>
          </p:blipFill>
          <p:spPr>
            <a:xfrm>
              <a:off x="2041430" y="5781733"/>
              <a:ext cx="202909" cy="186950"/>
            </a:xfrm>
            <a:prstGeom prst="rect">
              <a:avLst/>
            </a:prstGeom>
          </p:spPr>
        </p:pic>
      </p:grpSp>
      <p:sp>
        <p:nvSpPr>
          <p:cNvPr id="321" name="Date Placeholder 3"/>
          <p:cNvSpPr>
            <a:spLocks noGrp="1"/>
          </p:cNvSpPr>
          <p:nvPr>
            <p:ph type="dt" sz="half" idx="10"/>
          </p:nvPr>
        </p:nvSpPr>
        <p:spPr>
          <a:xfrm>
            <a:off x="457200" y="6356350"/>
            <a:ext cx="2133600" cy="365125"/>
          </a:xfrm>
        </p:spPr>
        <p:txBody>
          <a:bodyPr/>
          <a:lstStyle/>
          <a:p>
            <a:fld id="{3A101B08-4580-48F3-B1CA-82F8A9B9E531}" type="datetime1">
              <a:rPr lang="en-GB" smtClean="0"/>
              <a:t>05/03/2018</a:t>
            </a:fld>
            <a:endParaRPr lang="en-GB" dirty="0"/>
          </a:p>
        </p:txBody>
      </p:sp>
      <p:pic>
        <p:nvPicPr>
          <p:cNvPr id="319" name="Image 318"/>
          <p:cNvPicPr>
            <a:picLocks noChangeAspect="1"/>
          </p:cNvPicPr>
          <p:nvPr/>
        </p:nvPicPr>
        <p:blipFill>
          <a:blip r:embed="rId18"/>
          <a:stretch>
            <a:fillRect/>
          </a:stretch>
        </p:blipFill>
        <p:spPr>
          <a:xfrm>
            <a:off x="1322556" y="4304526"/>
            <a:ext cx="225108" cy="164811"/>
          </a:xfrm>
          <a:prstGeom prst="rect">
            <a:avLst/>
          </a:prstGeom>
        </p:spPr>
      </p:pic>
      <p:pic>
        <p:nvPicPr>
          <p:cNvPr id="320" name="Picture 347"/>
          <p:cNvPicPr>
            <a:picLocks noChangeAspect="1"/>
          </p:cNvPicPr>
          <p:nvPr/>
        </p:nvPicPr>
        <p:blipFill>
          <a:blip r:embed="rId17"/>
          <a:stretch>
            <a:fillRect/>
          </a:stretch>
        </p:blipFill>
        <p:spPr>
          <a:xfrm>
            <a:off x="7706981" y="5051813"/>
            <a:ext cx="232833" cy="202049"/>
          </a:xfrm>
          <a:prstGeom prst="rect">
            <a:avLst/>
          </a:prstGeom>
        </p:spPr>
      </p:pic>
    </p:spTree>
    <p:extLst>
      <p:ext uri="{BB962C8B-B14F-4D97-AF65-F5344CB8AC3E}">
        <p14:creationId xmlns:p14="http://schemas.microsoft.com/office/powerpoint/2010/main" val="3852967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13AAE1A-53A1-45DF-8F95-6D9B2E30E2CC}"/>
              </a:ext>
            </a:extLst>
          </p:cNvPr>
          <p:cNvSpPr>
            <a:spLocks noGrp="1"/>
          </p:cNvSpPr>
          <p:nvPr>
            <p:ph type="dt" sz="half" idx="10"/>
          </p:nvPr>
        </p:nvSpPr>
        <p:spPr/>
        <p:txBody>
          <a:bodyPr/>
          <a:lstStyle/>
          <a:p>
            <a:fld id="{0A7CBA9C-3313-448C-9E65-11E456116ACB}" type="datetime1">
              <a:rPr lang="fr-FR" smtClean="0"/>
              <a:t>05/03/2018</a:t>
            </a:fld>
            <a:endParaRPr lang="fr-FR"/>
          </a:p>
        </p:txBody>
      </p:sp>
      <p:sp>
        <p:nvSpPr>
          <p:cNvPr id="3" name="Slide Number Placeholder 2">
            <a:extLst>
              <a:ext uri="{FF2B5EF4-FFF2-40B4-BE49-F238E27FC236}">
                <a16:creationId xmlns:a16="http://schemas.microsoft.com/office/drawing/2014/main" xmlns="" id="{561A5215-EAD1-4CE2-B6CD-0B9811A70D4A}"/>
              </a:ext>
            </a:extLst>
          </p:cNvPr>
          <p:cNvSpPr>
            <a:spLocks noGrp="1"/>
          </p:cNvSpPr>
          <p:nvPr>
            <p:ph type="sldNum" sz="quarter" idx="12"/>
          </p:nvPr>
        </p:nvSpPr>
        <p:spPr/>
        <p:txBody>
          <a:bodyPr/>
          <a:lstStyle/>
          <a:p>
            <a:fld id="{6CA6A39B-2923-4814-8F57-BD84643AD2B4}" type="slidenum">
              <a:rPr lang="fr-FR" smtClean="0"/>
              <a:pPr/>
              <a:t>5</a:t>
            </a:fld>
            <a:endParaRPr lang="fr-FR"/>
          </a:p>
        </p:txBody>
      </p:sp>
      <p:sp>
        <p:nvSpPr>
          <p:cNvPr id="4" name="Title 3">
            <a:extLst>
              <a:ext uri="{FF2B5EF4-FFF2-40B4-BE49-F238E27FC236}">
                <a16:creationId xmlns:a16="http://schemas.microsoft.com/office/drawing/2014/main" xmlns="" id="{9E6ADDEB-3461-490F-8CD6-9B935D5A5002}"/>
              </a:ext>
            </a:extLst>
          </p:cNvPr>
          <p:cNvSpPr>
            <a:spLocks noGrp="1"/>
          </p:cNvSpPr>
          <p:nvPr>
            <p:ph type="ctrTitle"/>
          </p:nvPr>
        </p:nvSpPr>
        <p:spPr/>
        <p:txBody>
          <a:bodyPr/>
          <a:lstStyle/>
          <a:p>
            <a:pPr algn="ctr"/>
            <a:r>
              <a:rPr lang="en-US" dirty="0"/>
              <a:t>TERRE 2</a:t>
            </a:r>
            <a:r>
              <a:rPr lang="en-US" baseline="30000" dirty="0"/>
              <a:t>nd</a:t>
            </a:r>
            <a:r>
              <a:rPr lang="en-US" dirty="0"/>
              <a:t> consultation </a:t>
            </a:r>
            <a:endParaRPr lang="x-none" dirty="0"/>
          </a:p>
        </p:txBody>
      </p:sp>
    </p:spTree>
    <p:extLst>
      <p:ext uri="{BB962C8B-B14F-4D97-AF65-F5344CB8AC3E}">
        <p14:creationId xmlns:p14="http://schemas.microsoft.com/office/powerpoint/2010/main" val="505694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F066F3-2812-42D2-8A38-6056873065BE}"/>
              </a:ext>
            </a:extLst>
          </p:cNvPr>
          <p:cNvSpPr>
            <a:spLocks noGrp="1"/>
          </p:cNvSpPr>
          <p:nvPr>
            <p:ph type="title"/>
          </p:nvPr>
        </p:nvSpPr>
        <p:spPr/>
        <p:txBody>
          <a:bodyPr/>
          <a:lstStyle/>
          <a:p>
            <a:r>
              <a:rPr lang="en-GB" dirty="0"/>
              <a:t>2. TERRE consultation feedback</a:t>
            </a:r>
            <a:endParaRPr lang="x-none" dirty="0"/>
          </a:p>
        </p:txBody>
      </p:sp>
      <p:sp>
        <p:nvSpPr>
          <p:cNvPr id="4" name="Date Placeholder 3">
            <a:extLst>
              <a:ext uri="{FF2B5EF4-FFF2-40B4-BE49-F238E27FC236}">
                <a16:creationId xmlns:a16="http://schemas.microsoft.com/office/drawing/2014/main" xmlns="" id="{7D3CCDB0-9C98-4E2A-B317-DC9AFF3E2931}"/>
              </a:ext>
            </a:extLst>
          </p:cNvPr>
          <p:cNvSpPr>
            <a:spLocks noGrp="1"/>
          </p:cNvSpPr>
          <p:nvPr>
            <p:ph type="dt" sz="half" idx="10"/>
          </p:nvPr>
        </p:nvSpPr>
        <p:spPr/>
        <p:txBody>
          <a:bodyPr/>
          <a:lstStyle/>
          <a:p>
            <a:fld id="{3A101B08-4580-48F3-B1CA-82F8A9B9E531}" type="datetime1">
              <a:rPr lang="fr-FR" smtClean="0"/>
              <a:t>05/03/2018</a:t>
            </a:fld>
            <a:endParaRPr lang="fr-FR"/>
          </a:p>
        </p:txBody>
      </p:sp>
      <p:sp>
        <p:nvSpPr>
          <p:cNvPr id="5" name="Slide Number Placeholder 4">
            <a:extLst>
              <a:ext uri="{FF2B5EF4-FFF2-40B4-BE49-F238E27FC236}">
                <a16:creationId xmlns:a16="http://schemas.microsoft.com/office/drawing/2014/main" xmlns="" id="{23F457A6-A785-4023-BBC2-F90AD573BA20}"/>
              </a:ext>
            </a:extLst>
          </p:cNvPr>
          <p:cNvSpPr>
            <a:spLocks noGrp="1"/>
          </p:cNvSpPr>
          <p:nvPr>
            <p:ph type="sldNum" sz="quarter" idx="12"/>
          </p:nvPr>
        </p:nvSpPr>
        <p:spPr/>
        <p:txBody>
          <a:bodyPr/>
          <a:lstStyle/>
          <a:p>
            <a:fld id="{6CA6A39B-2923-4814-8F57-BD84643AD2B4}" type="slidenum">
              <a:rPr lang="fr-FR" smtClean="0"/>
              <a:pPr/>
              <a:t>6</a:t>
            </a:fld>
            <a:endParaRPr lang="fr-FR"/>
          </a:p>
        </p:txBody>
      </p:sp>
      <p:sp>
        <p:nvSpPr>
          <p:cNvPr id="6" name="Text Placeholder 5">
            <a:extLst>
              <a:ext uri="{FF2B5EF4-FFF2-40B4-BE49-F238E27FC236}">
                <a16:creationId xmlns:a16="http://schemas.microsoft.com/office/drawing/2014/main" xmlns="" id="{2BF5482E-94BD-425D-AED3-844CF669C6FB}"/>
              </a:ext>
            </a:extLst>
          </p:cNvPr>
          <p:cNvSpPr>
            <a:spLocks noGrp="1"/>
          </p:cNvSpPr>
          <p:nvPr>
            <p:ph type="body" sz="quarter" idx="13"/>
          </p:nvPr>
        </p:nvSpPr>
        <p:spPr/>
        <p:txBody>
          <a:bodyPr/>
          <a:lstStyle/>
          <a:p>
            <a:r>
              <a:rPr lang="en-US" dirty="0"/>
              <a:t>2 Consultation Phase (Reminder)</a:t>
            </a:r>
          </a:p>
        </p:txBody>
      </p:sp>
      <p:grpSp>
        <p:nvGrpSpPr>
          <p:cNvPr id="7" name="Group 6">
            <a:extLst>
              <a:ext uri="{FF2B5EF4-FFF2-40B4-BE49-F238E27FC236}">
                <a16:creationId xmlns:a16="http://schemas.microsoft.com/office/drawing/2014/main" xmlns="" id="{797D9231-7B0B-4901-A54E-605A393F39EF}"/>
              </a:ext>
            </a:extLst>
          </p:cNvPr>
          <p:cNvGrpSpPr/>
          <p:nvPr/>
        </p:nvGrpSpPr>
        <p:grpSpPr>
          <a:xfrm>
            <a:off x="439211" y="1169948"/>
            <a:ext cx="7776864" cy="398042"/>
            <a:chOff x="195029" y="1374774"/>
            <a:chExt cx="7776864" cy="398042"/>
          </a:xfrm>
        </p:grpSpPr>
        <p:cxnSp>
          <p:nvCxnSpPr>
            <p:cNvPr id="8" name="Straight Connector 7">
              <a:extLst>
                <a:ext uri="{FF2B5EF4-FFF2-40B4-BE49-F238E27FC236}">
                  <a16:creationId xmlns:a16="http://schemas.microsoft.com/office/drawing/2014/main" xmlns="" id="{872D0566-5775-4554-B50D-BD5376460F01}"/>
                </a:ext>
              </a:extLst>
            </p:cNvPr>
            <p:cNvCxnSpPr/>
            <p:nvPr/>
          </p:nvCxnSpPr>
          <p:spPr>
            <a:xfrm>
              <a:off x="195029" y="1772816"/>
              <a:ext cx="7776864"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xmlns="" id="{EFED2E89-40FD-4E93-822A-9DAEFA1DA29D}"/>
                </a:ext>
              </a:extLst>
            </p:cNvPr>
            <p:cNvSpPr/>
            <p:nvPr/>
          </p:nvSpPr>
          <p:spPr>
            <a:xfrm>
              <a:off x="195029" y="1374774"/>
              <a:ext cx="2720787" cy="361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r>
                <a:rPr lang="en-US" b="1" dirty="0">
                  <a:solidFill>
                    <a:srgbClr val="1F497D"/>
                  </a:solidFill>
                </a:rPr>
                <a:t>High level planning past consultation on RR market design</a:t>
              </a:r>
            </a:p>
          </p:txBody>
        </p:sp>
      </p:grpSp>
      <p:grpSp>
        <p:nvGrpSpPr>
          <p:cNvPr id="10" name="Group 9">
            <a:extLst>
              <a:ext uri="{FF2B5EF4-FFF2-40B4-BE49-F238E27FC236}">
                <a16:creationId xmlns:a16="http://schemas.microsoft.com/office/drawing/2014/main" xmlns="" id="{8A851D03-94DF-4A8F-BF45-2B8BD195C882}"/>
              </a:ext>
            </a:extLst>
          </p:cNvPr>
          <p:cNvGrpSpPr/>
          <p:nvPr/>
        </p:nvGrpSpPr>
        <p:grpSpPr>
          <a:xfrm>
            <a:off x="439211" y="2921665"/>
            <a:ext cx="7776864" cy="398042"/>
            <a:chOff x="195029" y="1374774"/>
            <a:chExt cx="7776864" cy="398042"/>
          </a:xfrm>
        </p:grpSpPr>
        <p:cxnSp>
          <p:nvCxnSpPr>
            <p:cNvPr id="11" name="Straight Connector 10">
              <a:extLst>
                <a:ext uri="{FF2B5EF4-FFF2-40B4-BE49-F238E27FC236}">
                  <a16:creationId xmlns:a16="http://schemas.microsoft.com/office/drawing/2014/main" xmlns="" id="{423D5766-722A-43D4-96B6-2AD1CD643AE8}"/>
                </a:ext>
              </a:extLst>
            </p:cNvPr>
            <p:cNvCxnSpPr/>
            <p:nvPr/>
          </p:nvCxnSpPr>
          <p:spPr>
            <a:xfrm>
              <a:off x="195029" y="1772816"/>
              <a:ext cx="7776864"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FFA420DC-77EA-48DB-B6BF-DEE57192B05A}"/>
                </a:ext>
              </a:extLst>
            </p:cNvPr>
            <p:cNvSpPr/>
            <p:nvPr/>
          </p:nvSpPr>
          <p:spPr>
            <a:xfrm>
              <a:off x="195029" y="1374774"/>
              <a:ext cx="2720787" cy="361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r>
                <a:rPr lang="en-US" b="1" dirty="0">
                  <a:solidFill>
                    <a:srgbClr val="1F497D"/>
                  </a:solidFill>
                </a:rPr>
                <a:t>Main topics consulted</a:t>
              </a:r>
            </a:p>
          </p:txBody>
        </p:sp>
      </p:grpSp>
      <p:grpSp>
        <p:nvGrpSpPr>
          <p:cNvPr id="22" name="Group 21">
            <a:extLst>
              <a:ext uri="{FF2B5EF4-FFF2-40B4-BE49-F238E27FC236}">
                <a16:creationId xmlns:a16="http://schemas.microsoft.com/office/drawing/2014/main" xmlns="" id="{93EFFA66-3478-47B8-9CF3-C80E3ED53217}"/>
              </a:ext>
            </a:extLst>
          </p:cNvPr>
          <p:cNvGrpSpPr/>
          <p:nvPr/>
        </p:nvGrpSpPr>
        <p:grpSpPr>
          <a:xfrm>
            <a:off x="339621" y="3419890"/>
            <a:ext cx="8480851" cy="2529390"/>
            <a:chOff x="339621" y="2307069"/>
            <a:chExt cx="8480851" cy="2529390"/>
          </a:xfrm>
        </p:grpSpPr>
        <p:sp>
          <p:nvSpPr>
            <p:cNvPr id="13" name="ZoneTexte 5">
              <a:extLst>
                <a:ext uri="{FF2B5EF4-FFF2-40B4-BE49-F238E27FC236}">
                  <a16:creationId xmlns:a16="http://schemas.microsoft.com/office/drawing/2014/main" xmlns="" id="{848D8753-0D1D-4F6D-B628-CDD8C894C2D4}"/>
                </a:ext>
              </a:extLst>
            </p:cNvPr>
            <p:cNvSpPr txBox="1"/>
            <p:nvPr/>
          </p:nvSpPr>
          <p:spPr>
            <a:xfrm>
              <a:off x="339621" y="2307069"/>
              <a:ext cx="2700000" cy="584775"/>
            </a:xfrm>
            <a:prstGeom prst="rect">
              <a:avLst/>
            </a:prstGeom>
            <a:solidFill>
              <a:schemeClr val="tx2"/>
            </a:solidFill>
            <a:ln w="9525" cap="flat" cmpd="sng" algn="ctr">
              <a:noFill/>
              <a:prstDash val="solid"/>
            </a:ln>
            <a:effectLst/>
          </p:spPr>
          <p:txBody>
            <a:bodyPr wrap="square" anchor="b">
              <a:spAutoFit/>
            </a:bodyPr>
            <a:lstStyle>
              <a:defPPr>
                <a:defRPr lang="fr-FR"/>
              </a:defPPr>
              <a:lvl1pPr marR="0" lvl="0" indent="0" algn="ctr" fontAlgn="base">
                <a:lnSpc>
                  <a:spcPct val="100000"/>
                </a:lnSpc>
                <a:spcBef>
                  <a:spcPct val="0"/>
                </a:spcBef>
                <a:spcAft>
                  <a:spcPct val="0"/>
                </a:spcAft>
                <a:buClrTx/>
                <a:buSzTx/>
                <a:buFontTx/>
                <a:buNone/>
                <a:tabLst/>
                <a:defRPr kumimoji="0" sz="1400" b="1" i="0" u="none" strike="noStrike" kern="0" cap="none" spc="0" normalizeH="0" baseline="0">
                  <a:ln>
                    <a:noFill/>
                  </a:ln>
                  <a:solidFill>
                    <a:srgbClr val="FFFFFF"/>
                  </a:solidFill>
                  <a:effectLst/>
                  <a:uLnTx/>
                  <a:uFillTx/>
                  <a:latin typeface="+mj-lt"/>
                  <a:cs typeface="Aria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GB" sz="1600" dirty="0"/>
                <a:t>TSO-TSO</a:t>
              </a:r>
            </a:p>
            <a:p>
              <a:r>
                <a:rPr lang="en-GB" sz="1600" dirty="0"/>
                <a:t>Model</a:t>
              </a:r>
              <a:endParaRPr lang="en-US" sz="1600" dirty="0"/>
            </a:p>
          </p:txBody>
        </p:sp>
        <p:sp>
          <p:nvSpPr>
            <p:cNvPr id="14" name="Rectangle 13">
              <a:extLst>
                <a:ext uri="{FF2B5EF4-FFF2-40B4-BE49-F238E27FC236}">
                  <a16:creationId xmlns:a16="http://schemas.microsoft.com/office/drawing/2014/main" xmlns="" id="{C103397B-2D77-4D7B-BBD8-F2D57D190339}"/>
                </a:ext>
              </a:extLst>
            </p:cNvPr>
            <p:cNvSpPr/>
            <p:nvPr/>
          </p:nvSpPr>
          <p:spPr>
            <a:xfrm>
              <a:off x="339621" y="2852936"/>
              <a:ext cx="2700000" cy="1983523"/>
            </a:xfrm>
            <a:prstGeom prst="rect">
              <a:avLst/>
            </a:prstGeom>
            <a:noFill/>
            <a:ln w="3175">
              <a:solidFill>
                <a:schemeClr val="tx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61196" indent="-161196">
                <a:buFont typeface="Wingdings" panose="05000000000000000000" pitchFamily="2" charset="2"/>
                <a:buChar char="§"/>
              </a:pPr>
              <a:r>
                <a:rPr lang="en-US" sz="1400" dirty="0">
                  <a:solidFill>
                    <a:schemeClr val="tx1"/>
                  </a:solidFill>
                </a:rPr>
                <a:t>Marginal Price</a:t>
              </a:r>
            </a:p>
            <a:p>
              <a:pPr marL="161196" indent="-161196">
                <a:buFont typeface="Wingdings" panose="05000000000000000000" pitchFamily="2" charset="2"/>
                <a:buChar char="§"/>
              </a:pPr>
              <a:r>
                <a:rPr lang="en-US" sz="1400" dirty="0">
                  <a:solidFill>
                    <a:schemeClr val="tx1"/>
                  </a:solidFill>
                </a:rPr>
                <a:t>Congestion rent management</a:t>
              </a:r>
            </a:p>
            <a:p>
              <a:pPr marL="161196" indent="-161196">
                <a:buFont typeface="Wingdings" panose="05000000000000000000" pitchFamily="2" charset="2"/>
                <a:buChar char="§"/>
              </a:pPr>
              <a:r>
                <a:rPr lang="en-US" sz="1400" dirty="0">
                  <a:solidFill>
                    <a:schemeClr val="tx1"/>
                  </a:solidFill>
                </a:rPr>
                <a:t>Timings: XB scheduling step of 60’ with target of 15’</a:t>
              </a:r>
            </a:p>
            <a:p>
              <a:pPr marL="161196" indent="-161196">
                <a:buFont typeface="Wingdings" panose="05000000000000000000" pitchFamily="2" charset="2"/>
                <a:buChar char="§"/>
              </a:pPr>
              <a:r>
                <a:rPr lang="en-US" sz="1400" dirty="0">
                  <a:solidFill>
                    <a:schemeClr val="tx1"/>
                  </a:solidFill>
                </a:rPr>
                <a:t>Allowance of Counter-Activations</a:t>
              </a:r>
            </a:p>
            <a:p>
              <a:pPr marL="161196" indent="-161196">
                <a:buFont typeface="Wingdings" panose="05000000000000000000" pitchFamily="2" charset="2"/>
                <a:buChar char="§"/>
              </a:pPr>
              <a:r>
                <a:rPr lang="en-US" sz="1400" dirty="0">
                  <a:solidFill>
                    <a:schemeClr val="tx1"/>
                  </a:solidFill>
                </a:rPr>
                <a:t>UAB/URB treatment</a:t>
              </a:r>
            </a:p>
            <a:p>
              <a:pPr marL="161196" indent="-161196">
                <a:buFont typeface="Wingdings" panose="05000000000000000000" pitchFamily="2" charset="2"/>
                <a:buChar char="§"/>
              </a:pPr>
              <a:r>
                <a:rPr lang="en-US" sz="1400" dirty="0">
                  <a:solidFill>
                    <a:schemeClr val="tx1"/>
                  </a:solidFill>
                </a:rPr>
                <a:t>Need flexibility</a:t>
              </a:r>
            </a:p>
            <a:p>
              <a:pPr marL="161196" indent="-161196">
                <a:buFont typeface="Wingdings" panose="05000000000000000000" pitchFamily="2" charset="2"/>
                <a:buChar char="§"/>
              </a:pPr>
              <a:r>
                <a:rPr lang="en-US" sz="1400" dirty="0">
                  <a:solidFill>
                    <a:schemeClr val="tx1"/>
                  </a:solidFill>
                </a:rPr>
                <a:t>Interconnection controllability</a:t>
              </a:r>
            </a:p>
          </p:txBody>
        </p:sp>
        <p:sp>
          <p:nvSpPr>
            <p:cNvPr id="16" name="ZoneTexte 5">
              <a:extLst>
                <a:ext uri="{FF2B5EF4-FFF2-40B4-BE49-F238E27FC236}">
                  <a16:creationId xmlns:a16="http://schemas.microsoft.com/office/drawing/2014/main" xmlns="" id="{B93D5CD1-F2A7-4CE9-A878-D1A8A36C5B39}"/>
                </a:ext>
              </a:extLst>
            </p:cNvPr>
            <p:cNvSpPr txBox="1"/>
            <p:nvPr/>
          </p:nvSpPr>
          <p:spPr>
            <a:xfrm>
              <a:off x="3230046" y="2307069"/>
              <a:ext cx="2700000" cy="584775"/>
            </a:xfrm>
            <a:prstGeom prst="rect">
              <a:avLst/>
            </a:prstGeom>
            <a:solidFill>
              <a:schemeClr val="tx2"/>
            </a:solidFill>
            <a:ln w="9525" cap="flat" cmpd="sng" algn="ctr">
              <a:noFill/>
              <a:prstDash val="solid"/>
            </a:ln>
            <a:effectLst/>
          </p:spPr>
          <p:txBody>
            <a:bodyPr wrap="square" anchor="b">
              <a:spAutoFit/>
            </a:bodyPr>
            <a:lstStyle>
              <a:defPPr>
                <a:defRPr lang="fr-FR"/>
              </a:defPPr>
              <a:lvl1pPr marR="0" lvl="0" indent="0" algn="ctr" fontAlgn="base">
                <a:lnSpc>
                  <a:spcPct val="100000"/>
                </a:lnSpc>
                <a:spcBef>
                  <a:spcPct val="0"/>
                </a:spcBef>
                <a:spcAft>
                  <a:spcPct val="0"/>
                </a:spcAft>
                <a:buClrTx/>
                <a:buSzTx/>
                <a:buFontTx/>
                <a:buNone/>
                <a:tabLst/>
                <a:defRPr kumimoji="0" sz="1400" b="1" i="0" u="none" strike="noStrike" kern="0" cap="none" spc="0" normalizeH="0" baseline="0">
                  <a:ln>
                    <a:noFill/>
                  </a:ln>
                  <a:solidFill>
                    <a:srgbClr val="FFFFFF"/>
                  </a:solidFill>
                  <a:effectLst/>
                  <a:uLnTx/>
                  <a:uFillTx/>
                  <a:latin typeface="+mj-lt"/>
                  <a:cs typeface="Aria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GB" sz="1600" dirty="0"/>
                <a:t>TSO-BSP/BRP</a:t>
              </a:r>
            </a:p>
            <a:p>
              <a:r>
                <a:rPr lang="en-GB" sz="1600" dirty="0"/>
                <a:t>Model</a:t>
              </a:r>
              <a:endParaRPr lang="en-US" sz="1600" dirty="0"/>
            </a:p>
          </p:txBody>
        </p:sp>
        <p:sp>
          <p:nvSpPr>
            <p:cNvPr id="17" name="Rectangle 16">
              <a:extLst>
                <a:ext uri="{FF2B5EF4-FFF2-40B4-BE49-F238E27FC236}">
                  <a16:creationId xmlns:a16="http://schemas.microsoft.com/office/drawing/2014/main" xmlns="" id="{81D67836-5EE8-4C63-B387-694F7F6F9B5F}"/>
                </a:ext>
              </a:extLst>
            </p:cNvPr>
            <p:cNvSpPr/>
            <p:nvPr/>
          </p:nvSpPr>
          <p:spPr>
            <a:xfrm>
              <a:off x="3230046" y="2852937"/>
              <a:ext cx="2700000" cy="1983522"/>
            </a:xfrm>
            <a:prstGeom prst="rect">
              <a:avLst/>
            </a:prstGeom>
            <a:noFill/>
            <a:ln w="3175">
              <a:solidFill>
                <a:schemeClr val="tx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61196" indent="-161196">
                <a:buFont typeface="Wingdings" panose="05000000000000000000" pitchFamily="2" charset="2"/>
                <a:buChar char="§"/>
              </a:pPr>
              <a:r>
                <a:rPr lang="en-US" sz="1400" dirty="0">
                  <a:solidFill>
                    <a:schemeClr val="tx1"/>
                  </a:solidFill>
                </a:rPr>
                <a:t>Accepted RR balancing product definition</a:t>
              </a:r>
            </a:p>
            <a:p>
              <a:pPr marL="161196" indent="-161196">
                <a:buFont typeface="Wingdings" panose="05000000000000000000" pitchFamily="2" charset="2"/>
                <a:buChar char="§"/>
              </a:pPr>
              <a:r>
                <a:rPr lang="en-US" sz="1400" dirty="0">
                  <a:solidFill>
                    <a:schemeClr val="tx1"/>
                  </a:solidFill>
                </a:rPr>
                <a:t>Harmonization of settlement rules</a:t>
              </a:r>
            </a:p>
            <a:p>
              <a:pPr marL="161196" indent="-161196">
                <a:buFont typeface="Wingdings" panose="05000000000000000000" pitchFamily="2" charset="2"/>
                <a:buChar char="§"/>
              </a:pPr>
              <a:r>
                <a:rPr lang="en-US" sz="1400" dirty="0">
                  <a:solidFill>
                    <a:schemeClr val="tx1"/>
                  </a:solidFill>
                </a:rPr>
                <a:t>Harmonization of incentives</a:t>
              </a:r>
            </a:p>
            <a:p>
              <a:pPr marL="161196" indent="-161196">
                <a:buFont typeface="Wingdings" panose="05000000000000000000" pitchFamily="2" charset="2"/>
                <a:buChar char="§"/>
              </a:pPr>
              <a:r>
                <a:rPr lang="en-US" sz="1400" dirty="0">
                  <a:solidFill>
                    <a:schemeClr val="tx1"/>
                  </a:solidFill>
                </a:rPr>
                <a:t>BEGCT definition</a:t>
              </a:r>
            </a:p>
          </p:txBody>
        </p:sp>
        <p:sp>
          <p:nvSpPr>
            <p:cNvPr id="19" name="ZoneTexte 5">
              <a:extLst>
                <a:ext uri="{FF2B5EF4-FFF2-40B4-BE49-F238E27FC236}">
                  <a16:creationId xmlns:a16="http://schemas.microsoft.com/office/drawing/2014/main" xmlns="" id="{71B5F343-3C65-4C9C-ACD3-491F74E5BA31}"/>
                </a:ext>
              </a:extLst>
            </p:cNvPr>
            <p:cNvSpPr txBox="1"/>
            <p:nvPr/>
          </p:nvSpPr>
          <p:spPr>
            <a:xfrm>
              <a:off x="6120472" y="2307069"/>
              <a:ext cx="2700000" cy="584775"/>
            </a:xfrm>
            <a:prstGeom prst="rect">
              <a:avLst/>
            </a:prstGeom>
            <a:solidFill>
              <a:schemeClr val="tx2"/>
            </a:solidFill>
            <a:ln w="9525" cap="flat" cmpd="sng" algn="ctr">
              <a:noFill/>
              <a:prstDash val="solid"/>
            </a:ln>
            <a:effectLst/>
          </p:spPr>
          <p:txBody>
            <a:bodyPr wrap="square" anchor="ctr">
              <a:spAutoFit/>
            </a:bodyPr>
            <a:lstStyle>
              <a:defPPr>
                <a:defRPr lang="fr-FR"/>
              </a:defPPr>
              <a:lvl1pPr marR="0" lvl="0" indent="0" algn="ctr" fontAlgn="base">
                <a:lnSpc>
                  <a:spcPct val="100000"/>
                </a:lnSpc>
                <a:spcBef>
                  <a:spcPct val="0"/>
                </a:spcBef>
                <a:spcAft>
                  <a:spcPct val="0"/>
                </a:spcAft>
                <a:buClrTx/>
                <a:buSzTx/>
                <a:buFontTx/>
                <a:buNone/>
                <a:tabLst/>
                <a:defRPr kumimoji="0" sz="1400" b="1" i="0" u="none" strike="noStrike" kern="0" cap="none" spc="0" normalizeH="0" baseline="0">
                  <a:ln>
                    <a:noFill/>
                  </a:ln>
                  <a:solidFill>
                    <a:srgbClr val="FFFFFF"/>
                  </a:solidFill>
                  <a:effectLst/>
                  <a:uLnTx/>
                  <a:uFillTx/>
                  <a:latin typeface="+mj-lt"/>
                  <a:cs typeface="Aria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GB" sz="1600" dirty="0"/>
                <a:t>Transparency</a:t>
              </a:r>
              <a:endParaRPr lang="en-US" sz="1600" dirty="0"/>
            </a:p>
            <a:p>
              <a:endParaRPr lang="en-US" sz="1600" dirty="0"/>
            </a:p>
          </p:txBody>
        </p:sp>
        <p:sp>
          <p:nvSpPr>
            <p:cNvPr id="20" name="Rectangle 19">
              <a:extLst>
                <a:ext uri="{FF2B5EF4-FFF2-40B4-BE49-F238E27FC236}">
                  <a16:creationId xmlns:a16="http://schemas.microsoft.com/office/drawing/2014/main" xmlns="" id="{60A6077A-789A-4E89-8C6E-285DD9AAF4D4}"/>
                </a:ext>
              </a:extLst>
            </p:cNvPr>
            <p:cNvSpPr/>
            <p:nvPr/>
          </p:nvSpPr>
          <p:spPr>
            <a:xfrm>
              <a:off x="6120472" y="2852937"/>
              <a:ext cx="2700000" cy="1983522"/>
            </a:xfrm>
            <a:prstGeom prst="rect">
              <a:avLst/>
            </a:prstGeom>
            <a:noFill/>
            <a:ln w="3175">
              <a:solidFill>
                <a:schemeClr val="tx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61196" indent="-161196">
                <a:buFont typeface="Wingdings" panose="05000000000000000000" pitchFamily="2" charset="2"/>
                <a:buChar char="§"/>
              </a:pPr>
              <a:r>
                <a:rPr lang="en-US" sz="1400" dirty="0">
                  <a:solidFill>
                    <a:schemeClr val="tx1"/>
                  </a:solidFill>
                </a:rPr>
                <a:t>National publications</a:t>
              </a:r>
            </a:p>
            <a:p>
              <a:pPr marL="161196" indent="-161196">
                <a:buFont typeface="Wingdings" panose="05000000000000000000" pitchFamily="2" charset="2"/>
                <a:buChar char="§"/>
              </a:pPr>
              <a:r>
                <a:rPr lang="en-US" sz="1400" dirty="0">
                  <a:solidFill>
                    <a:schemeClr val="tx1"/>
                  </a:solidFill>
                </a:rPr>
                <a:t>Publications on ENTSO-e transparency platform</a:t>
              </a:r>
            </a:p>
            <a:p>
              <a:endParaRPr lang="en-US" sz="1400" dirty="0">
                <a:solidFill>
                  <a:schemeClr val="tx1"/>
                </a:solidFill>
              </a:endParaRPr>
            </a:p>
          </p:txBody>
        </p:sp>
      </p:grpSp>
      <p:grpSp>
        <p:nvGrpSpPr>
          <p:cNvPr id="24" name="Group 23">
            <a:extLst>
              <a:ext uri="{FF2B5EF4-FFF2-40B4-BE49-F238E27FC236}">
                <a16:creationId xmlns:a16="http://schemas.microsoft.com/office/drawing/2014/main" xmlns="" id="{D8076C4D-55EF-43EA-843C-368F70C621C7}"/>
              </a:ext>
            </a:extLst>
          </p:cNvPr>
          <p:cNvGrpSpPr/>
          <p:nvPr/>
        </p:nvGrpSpPr>
        <p:grpSpPr>
          <a:xfrm>
            <a:off x="321317" y="1700808"/>
            <a:ext cx="8499155" cy="1354621"/>
            <a:chOff x="321317" y="2929072"/>
            <a:chExt cx="8808782" cy="1273289"/>
          </a:xfrm>
        </p:grpSpPr>
        <p:grpSp>
          <p:nvGrpSpPr>
            <p:cNvPr id="25" name="Group 24">
              <a:extLst>
                <a:ext uri="{FF2B5EF4-FFF2-40B4-BE49-F238E27FC236}">
                  <a16:creationId xmlns:a16="http://schemas.microsoft.com/office/drawing/2014/main" xmlns="" id="{FBE4F4AB-2DE2-424E-9699-A37730E1ADBB}"/>
                </a:ext>
              </a:extLst>
            </p:cNvPr>
            <p:cNvGrpSpPr/>
            <p:nvPr/>
          </p:nvGrpSpPr>
          <p:grpSpPr>
            <a:xfrm>
              <a:off x="321317" y="2929072"/>
              <a:ext cx="8808782" cy="1273289"/>
              <a:chOff x="325991" y="4241862"/>
              <a:chExt cx="8808782" cy="1273289"/>
            </a:xfrm>
          </p:grpSpPr>
          <p:sp>
            <p:nvSpPr>
              <p:cNvPr id="28" name="Chevron 91">
                <a:extLst>
                  <a:ext uri="{FF2B5EF4-FFF2-40B4-BE49-F238E27FC236}">
                    <a16:creationId xmlns:a16="http://schemas.microsoft.com/office/drawing/2014/main" xmlns="" id="{2062D9CC-62E1-44E3-B85D-E8ACB5E1C432}"/>
                  </a:ext>
                </a:extLst>
              </p:cNvPr>
              <p:cNvSpPr/>
              <p:nvPr/>
            </p:nvSpPr>
            <p:spPr>
              <a:xfrm>
                <a:off x="953004" y="4241862"/>
                <a:ext cx="2459012" cy="369838"/>
              </a:xfrm>
              <a:prstGeom prst="chevron">
                <a:avLst>
                  <a:gd name="adj" fmla="val 16663"/>
                </a:avLst>
              </a:prstGeom>
              <a:solidFill>
                <a:srgbClr val="E46C0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100" b="1" dirty="0"/>
                  <a:t>Harmonization issue</a:t>
                </a:r>
              </a:p>
            </p:txBody>
          </p:sp>
          <p:sp>
            <p:nvSpPr>
              <p:cNvPr id="29" name="Chevron 92">
                <a:extLst>
                  <a:ext uri="{FF2B5EF4-FFF2-40B4-BE49-F238E27FC236}">
                    <a16:creationId xmlns:a16="http://schemas.microsoft.com/office/drawing/2014/main" xmlns="" id="{CC0F1737-3549-468B-9F6C-EE4D341EA27D}"/>
                  </a:ext>
                </a:extLst>
              </p:cNvPr>
              <p:cNvSpPr/>
              <p:nvPr/>
            </p:nvSpPr>
            <p:spPr>
              <a:xfrm>
                <a:off x="3562152" y="4660389"/>
                <a:ext cx="1077431" cy="369838"/>
              </a:xfrm>
              <a:prstGeom prst="chevron">
                <a:avLst>
                  <a:gd name="adj" fmla="val 2066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100" b="1" dirty="0"/>
                  <a:t>Validation period</a:t>
                </a:r>
              </a:p>
            </p:txBody>
          </p:sp>
          <p:sp>
            <p:nvSpPr>
              <p:cNvPr id="30" name="Chevron 93">
                <a:extLst>
                  <a:ext uri="{FF2B5EF4-FFF2-40B4-BE49-F238E27FC236}">
                    <a16:creationId xmlns:a16="http://schemas.microsoft.com/office/drawing/2014/main" xmlns="" id="{B9ED8457-3633-4134-9F14-AF576AE8399A}"/>
                  </a:ext>
                </a:extLst>
              </p:cNvPr>
              <p:cNvSpPr/>
              <p:nvPr/>
            </p:nvSpPr>
            <p:spPr>
              <a:xfrm>
                <a:off x="6830902" y="4660389"/>
                <a:ext cx="1150778" cy="369838"/>
              </a:xfrm>
              <a:prstGeom prst="chevron">
                <a:avLst>
                  <a:gd name="adj" fmla="val 23266"/>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100" b="1" dirty="0"/>
                  <a:t>Approval package</a:t>
                </a:r>
              </a:p>
            </p:txBody>
          </p:sp>
          <p:sp>
            <p:nvSpPr>
              <p:cNvPr id="31" name="Flèche vers le bas 19">
                <a:extLst>
                  <a:ext uri="{FF2B5EF4-FFF2-40B4-BE49-F238E27FC236}">
                    <a16:creationId xmlns:a16="http://schemas.microsoft.com/office/drawing/2014/main" xmlns="" id="{6986B5BB-C2E1-4799-8CD3-238AF3C455CA}"/>
                  </a:ext>
                </a:extLst>
              </p:cNvPr>
              <p:cNvSpPr/>
              <p:nvPr/>
            </p:nvSpPr>
            <p:spPr>
              <a:xfrm>
                <a:off x="4790114" y="5183389"/>
                <a:ext cx="150415" cy="152286"/>
              </a:xfrm>
              <a:prstGeom prst="down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32" name="ZoneTexte 20">
                <a:extLst>
                  <a:ext uri="{FF2B5EF4-FFF2-40B4-BE49-F238E27FC236}">
                    <a16:creationId xmlns:a16="http://schemas.microsoft.com/office/drawing/2014/main" xmlns="" id="{7513C981-FF77-4DF5-8B69-FAF214517E69}"/>
                  </a:ext>
                </a:extLst>
              </p:cNvPr>
              <p:cNvSpPr txBox="1"/>
              <p:nvPr/>
            </p:nvSpPr>
            <p:spPr>
              <a:xfrm>
                <a:off x="4286432" y="5353568"/>
                <a:ext cx="1203450" cy="97646"/>
              </a:xfrm>
              <a:prstGeom prst="rect">
                <a:avLst/>
              </a:prstGeom>
              <a:solidFill>
                <a:schemeClr val="bg1"/>
              </a:solidFill>
            </p:spPr>
            <p:txBody>
              <a:bodyPr wrap="square" lIns="0" tIns="0" rIns="0" bIns="0" rtlCol="0">
                <a:spAutoFit/>
              </a:bodyPr>
              <a:lstStyle/>
              <a:p>
                <a:pPr algn="ctr"/>
                <a:r>
                  <a:rPr lang="en-GB" sz="1050" b="1" i="1" dirty="0"/>
                  <a:t>Stakeholder meeting</a:t>
                </a:r>
                <a:endParaRPr lang="en-GB" sz="1050" i="1" dirty="0"/>
              </a:p>
            </p:txBody>
          </p:sp>
          <p:sp>
            <p:nvSpPr>
              <p:cNvPr id="33" name="Flèche vers le bas 25">
                <a:extLst>
                  <a:ext uri="{FF2B5EF4-FFF2-40B4-BE49-F238E27FC236}">
                    <a16:creationId xmlns:a16="http://schemas.microsoft.com/office/drawing/2014/main" xmlns="" id="{D8D99D18-396A-4B8B-92EB-5C6B04DF166B}"/>
                  </a:ext>
                </a:extLst>
              </p:cNvPr>
              <p:cNvSpPr/>
              <p:nvPr/>
            </p:nvSpPr>
            <p:spPr>
              <a:xfrm>
                <a:off x="8538895" y="5107246"/>
                <a:ext cx="150415" cy="152286"/>
              </a:xfrm>
              <a:prstGeom prst="down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34" name="ZoneTexte 26">
                <a:extLst>
                  <a:ext uri="{FF2B5EF4-FFF2-40B4-BE49-F238E27FC236}">
                    <a16:creationId xmlns:a16="http://schemas.microsoft.com/office/drawing/2014/main" xmlns="" id="{B35E1390-6E3E-4831-BFCF-96C1D4ABDFD3}"/>
                  </a:ext>
                </a:extLst>
              </p:cNvPr>
              <p:cNvSpPr txBox="1"/>
              <p:nvPr/>
            </p:nvSpPr>
            <p:spPr>
              <a:xfrm>
                <a:off x="8172014" y="5353568"/>
                <a:ext cx="962759" cy="161583"/>
              </a:xfrm>
              <a:prstGeom prst="rect">
                <a:avLst/>
              </a:prstGeom>
              <a:solidFill>
                <a:schemeClr val="bg1"/>
              </a:solidFill>
            </p:spPr>
            <p:txBody>
              <a:bodyPr wrap="square" lIns="0" tIns="0" rIns="0" bIns="0" rtlCol="0">
                <a:spAutoFit/>
              </a:bodyPr>
              <a:lstStyle/>
              <a:p>
                <a:pPr algn="ctr"/>
                <a:r>
                  <a:rPr lang="en-GB" sz="1050" b="1" i="1" dirty="0"/>
                  <a:t>NRAs Submission</a:t>
                </a:r>
                <a:endParaRPr lang="en-GB" sz="1050" i="1" dirty="0"/>
              </a:p>
            </p:txBody>
          </p:sp>
          <p:sp>
            <p:nvSpPr>
              <p:cNvPr id="35" name="Chevron 98">
                <a:extLst>
                  <a:ext uri="{FF2B5EF4-FFF2-40B4-BE49-F238E27FC236}">
                    <a16:creationId xmlns:a16="http://schemas.microsoft.com/office/drawing/2014/main" xmlns="" id="{4BCA59C2-79E4-42F6-9CC7-FA54162C73B7}"/>
                  </a:ext>
                </a:extLst>
              </p:cNvPr>
              <p:cNvSpPr/>
              <p:nvPr/>
            </p:nvSpPr>
            <p:spPr>
              <a:xfrm>
                <a:off x="7961884" y="4660389"/>
                <a:ext cx="805946" cy="369838"/>
              </a:xfrm>
              <a:prstGeom prst="chevron">
                <a:avLst>
                  <a:gd name="adj" fmla="val 20634"/>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GB" sz="1100" b="1" dirty="0"/>
                  <a:t>   Validation</a:t>
                </a:r>
              </a:p>
            </p:txBody>
          </p:sp>
          <p:sp>
            <p:nvSpPr>
              <p:cNvPr id="36" name="Chevron 99">
                <a:extLst>
                  <a:ext uri="{FF2B5EF4-FFF2-40B4-BE49-F238E27FC236}">
                    <a16:creationId xmlns:a16="http://schemas.microsoft.com/office/drawing/2014/main" xmlns="" id="{5C4B63DF-3279-4D1B-8633-2EA41F82740E}"/>
                  </a:ext>
                </a:extLst>
              </p:cNvPr>
              <p:cNvSpPr/>
              <p:nvPr/>
            </p:nvSpPr>
            <p:spPr>
              <a:xfrm>
                <a:off x="4619786" y="4660389"/>
                <a:ext cx="1323758" cy="369838"/>
              </a:xfrm>
              <a:prstGeom prst="chevron">
                <a:avLst>
                  <a:gd name="adj" fmla="val 2326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100" b="1" dirty="0"/>
                  <a:t>Stakeholders </a:t>
                </a:r>
              </a:p>
              <a:p>
                <a:pPr algn="ctr"/>
                <a:r>
                  <a:rPr lang="en-GB" sz="1100" b="1" dirty="0"/>
                  <a:t>Period</a:t>
                </a:r>
              </a:p>
            </p:txBody>
          </p:sp>
          <p:sp>
            <p:nvSpPr>
              <p:cNvPr id="37" name="Chevron 100">
                <a:extLst>
                  <a:ext uri="{FF2B5EF4-FFF2-40B4-BE49-F238E27FC236}">
                    <a16:creationId xmlns:a16="http://schemas.microsoft.com/office/drawing/2014/main" xmlns="" id="{1184472A-97FE-4AA4-BB6F-379A7D3B0379}"/>
                  </a:ext>
                </a:extLst>
              </p:cNvPr>
              <p:cNvSpPr/>
              <p:nvPr/>
            </p:nvSpPr>
            <p:spPr>
              <a:xfrm>
                <a:off x="5923747" y="4660389"/>
                <a:ext cx="926952" cy="369838"/>
              </a:xfrm>
              <a:prstGeom prst="chevron">
                <a:avLst>
                  <a:gd name="adj" fmla="val 23266"/>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100" b="1" dirty="0"/>
                  <a:t>Assessment</a:t>
                </a:r>
              </a:p>
            </p:txBody>
          </p:sp>
          <p:sp>
            <p:nvSpPr>
              <p:cNvPr id="38" name="TextBox 24">
                <a:extLst>
                  <a:ext uri="{FF2B5EF4-FFF2-40B4-BE49-F238E27FC236}">
                    <a16:creationId xmlns:a16="http://schemas.microsoft.com/office/drawing/2014/main" xmlns="" id="{21235CB0-F321-4291-A56F-209AE9D93286}"/>
                  </a:ext>
                </a:extLst>
              </p:cNvPr>
              <p:cNvSpPr txBox="1"/>
              <p:nvPr/>
            </p:nvSpPr>
            <p:spPr>
              <a:xfrm>
                <a:off x="4283740" y="4302576"/>
                <a:ext cx="1877052" cy="307777"/>
              </a:xfrm>
              <a:prstGeom prst="rect">
                <a:avLst/>
              </a:prstGeom>
              <a:noFill/>
            </p:spPr>
            <p:txBody>
              <a:bodyPr wrap="none" rtlCol="0">
                <a:spAutoFit/>
              </a:bodyPr>
              <a:lstStyle>
                <a:defPPr>
                  <a:defRPr lang="fr-FR"/>
                </a:defPPr>
                <a:lvl1pPr algn="ctr">
                  <a:defRPr sz="1400" b="1"/>
                </a:lvl1pPr>
              </a:lstStyle>
              <a:p>
                <a:r>
                  <a:rPr lang="en-US" dirty="0"/>
                  <a:t>30</a:t>
                </a:r>
                <a:r>
                  <a:rPr lang="en-US" baseline="30000" dirty="0"/>
                  <a:t>th</a:t>
                </a:r>
                <a:r>
                  <a:rPr lang="en-US" dirty="0"/>
                  <a:t> June- </a:t>
                </a:r>
                <a:r>
                  <a:rPr lang="en-GB" dirty="0"/>
                  <a:t> 16</a:t>
                </a:r>
                <a:r>
                  <a:rPr lang="en-GB" baseline="30000" dirty="0"/>
                  <a:t>th</a:t>
                </a:r>
                <a:r>
                  <a:rPr lang="en-GB" dirty="0"/>
                  <a:t> August </a:t>
                </a:r>
              </a:p>
            </p:txBody>
          </p:sp>
          <p:sp>
            <p:nvSpPr>
              <p:cNvPr id="39" name="TextBox 83">
                <a:extLst>
                  <a:ext uri="{FF2B5EF4-FFF2-40B4-BE49-F238E27FC236}">
                    <a16:creationId xmlns:a16="http://schemas.microsoft.com/office/drawing/2014/main" xmlns="" id="{02255D50-7B2D-4EF8-A239-291E0F6E6583}"/>
                  </a:ext>
                </a:extLst>
              </p:cNvPr>
              <p:cNvSpPr txBox="1"/>
              <p:nvPr/>
            </p:nvSpPr>
            <p:spPr>
              <a:xfrm>
                <a:off x="6045131" y="4287245"/>
                <a:ext cx="1693300" cy="242409"/>
              </a:xfrm>
              <a:prstGeom prst="rect">
                <a:avLst/>
              </a:prstGeom>
              <a:noFill/>
            </p:spPr>
            <p:txBody>
              <a:bodyPr wrap="none" rtlCol="0">
                <a:spAutoFit/>
              </a:bodyPr>
              <a:lstStyle>
                <a:defPPr>
                  <a:defRPr lang="fr-FR"/>
                </a:defPPr>
                <a:lvl1pPr algn="ctr">
                  <a:defRPr sz="1400" b="1"/>
                </a:lvl1pPr>
              </a:lstStyle>
              <a:p>
                <a:r>
                  <a:rPr lang="en-GB" dirty="0"/>
                  <a:t>Jul 24th - Sep 20th  </a:t>
                </a:r>
              </a:p>
            </p:txBody>
          </p:sp>
          <p:sp>
            <p:nvSpPr>
              <p:cNvPr id="40" name="TextBox 84">
                <a:extLst>
                  <a:ext uri="{FF2B5EF4-FFF2-40B4-BE49-F238E27FC236}">
                    <a16:creationId xmlns:a16="http://schemas.microsoft.com/office/drawing/2014/main" xmlns="" id="{61C91BCC-3DA3-4FD8-8894-841F2CC99EA7}"/>
                  </a:ext>
                </a:extLst>
              </p:cNvPr>
              <p:cNvSpPr txBox="1"/>
              <p:nvPr/>
            </p:nvSpPr>
            <p:spPr>
              <a:xfrm>
                <a:off x="8272456" y="4294166"/>
                <a:ext cx="694496" cy="316187"/>
              </a:xfrm>
              <a:prstGeom prst="rect">
                <a:avLst/>
              </a:prstGeom>
              <a:noFill/>
            </p:spPr>
            <p:txBody>
              <a:bodyPr wrap="none" rtlCol="0">
                <a:spAutoFit/>
              </a:bodyPr>
              <a:lstStyle/>
              <a:p>
                <a:pPr algn="ctr"/>
                <a:r>
                  <a:rPr lang="en-GB" sz="1400" b="1" dirty="0"/>
                  <a:t>Sep 29</a:t>
                </a:r>
              </a:p>
            </p:txBody>
          </p:sp>
          <p:sp>
            <p:nvSpPr>
              <p:cNvPr id="41" name="ZoneTexte 59">
                <a:extLst>
                  <a:ext uri="{FF2B5EF4-FFF2-40B4-BE49-F238E27FC236}">
                    <a16:creationId xmlns:a16="http://schemas.microsoft.com/office/drawing/2014/main" xmlns="" id="{A14C909C-CCF2-4A3B-ACA6-A7AC9812BE50}"/>
                  </a:ext>
                </a:extLst>
              </p:cNvPr>
              <p:cNvSpPr txBox="1"/>
              <p:nvPr/>
            </p:nvSpPr>
            <p:spPr>
              <a:xfrm>
                <a:off x="4610846" y="5082255"/>
                <a:ext cx="1368976" cy="261610"/>
              </a:xfrm>
              <a:prstGeom prst="rect">
                <a:avLst/>
              </a:prstGeom>
              <a:noFill/>
            </p:spPr>
            <p:txBody>
              <a:bodyPr wrap="square" rtlCol="0">
                <a:spAutoFit/>
              </a:bodyPr>
              <a:lstStyle/>
              <a:p>
                <a:pPr algn="ctr"/>
                <a:r>
                  <a:rPr lang="en-GB" sz="1100" b="1" i="1" dirty="0"/>
                  <a:t>6 weeks</a:t>
                </a:r>
                <a:endParaRPr lang="en-GB" sz="1100" i="1" dirty="0"/>
              </a:p>
            </p:txBody>
          </p:sp>
          <p:sp>
            <p:nvSpPr>
              <p:cNvPr id="42" name="Chevron 105">
                <a:extLst>
                  <a:ext uri="{FF2B5EF4-FFF2-40B4-BE49-F238E27FC236}">
                    <a16:creationId xmlns:a16="http://schemas.microsoft.com/office/drawing/2014/main" xmlns="" id="{9949E75D-9315-4189-B3FA-28193CD77554}"/>
                  </a:ext>
                </a:extLst>
              </p:cNvPr>
              <p:cNvSpPr/>
              <p:nvPr/>
            </p:nvSpPr>
            <p:spPr>
              <a:xfrm>
                <a:off x="1258943" y="4660389"/>
                <a:ext cx="2323006" cy="369838"/>
              </a:xfrm>
              <a:prstGeom prst="chevron">
                <a:avLst>
                  <a:gd name="adj" fmla="val 180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100" b="1" dirty="0"/>
                  <a:t>Drafting and Validation period</a:t>
                </a:r>
              </a:p>
            </p:txBody>
          </p:sp>
          <p:sp>
            <p:nvSpPr>
              <p:cNvPr id="43" name="Rectangle 42">
                <a:extLst>
                  <a:ext uri="{FF2B5EF4-FFF2-40B4-BE49-F238E27FC236}">
                    <a16:creationId xmlns:a16="http://schemas.microsoft.com/office/drawing/2014/main" xmlns="" id="{9C6B89E2-D41D-4785-B2F7-AFFACF6FED99}"/>
                  </a:ext>
                </a:extLst>
              </p:cNvPr>
              <p:cNvSpPr/>
              <p:nvPr/>
            </p:nvSpPr>
            <p:spPr>
              <a:xfrm>
                <a:off x="325991" y="4243303"/>
                <a:ext cx="578117" cy="78532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1000" b="1" dirty="0"/>
                  <a:t>Consultation</a:t>
                </a:r>
              </a:p>
              <a:p>
                <a:pPr algn="ctr"/>
                <a:r>
                  <a:rPr lang="en-GB" sz="1000" b="1" dirty="0"/>
                  <a:t>PHASES</a:t>
                </a:r>
              </a:p>
            </p:txBody>
          </p:sp>
        </p:grpSp>
        <p:sp>
          <p:nvSpPr>
            <p:cNvPr id="26" name="ZoneTexte 67">
              <a:extLst>
                <a:ext uri="{FF2B5EF4-FFF2-40B4-BE49-F238E27FC236}">
                  <a16:creationId xmlns:a16="http://schemas.microsoft.com/office/drawing/2014/main" xmlns="" id="{E7EED1D4-1E96-4418-B9F1-EEF475D1D465}"/>
                </a:ext>
              </a:extLst>
            </p:cNvPr>
            <p:cNvSpPr txBox="1"/>
            <p:nvPr/>
          </p:nvSpPr>
          <p:spPr>
            <a:xfrm>
              <a:off x="5594613" y="3728527"/>
              <a:ext cx="1368976" cy="158094"/>
            </a:xfrm>
            <a:prstGeom prst="rect">
              <a:avLst/>
            </a:prstGeom>
            <a:noFill/>
          </p:spPr>
          <p:txBody>
            <a:bodyPr wrap="square" rtlCol="0">
              <a:spAutoFit/>
            </a:bodyPr>
            <a:lstStyle/>
            <a:p>
              <a:pPr algn="ctr"/>
              <a:r>
                <a:rPr lang="en-GB" sz="1100" b="1" i="1" dirty="0"/>
                <a:t>3 weeks</a:t>
              </a:r>
              <a:endParaRPr lang="en-GB" sz="1100" i="1" dirty="0"/>
            </a:p>
          </p:txBody>
        </p:sp>
        <p:sp>
          <p:nvSpPr>
            <p:cNvPr id="27" name="ZoneTexte 71">
              <a:extLst>
                <a:ext uri="{FF2B5EF4-FFF2-40B4-BE49-F238E27FC236}">
                  <a16:creationId xmlns:a16="http://schemas.microsoft.com/office/drawing/2014/main" xmlns="" id="{C6505CD1-0625-4302-AAC8-AD96F86F4D18}"/>
                </a:ext>
              </a:extLst>
            </p:cNvPr>
            <p:cNvSpPr txBox="1"/>
            <p:nvPr/>
          </p:nvSpPr>
          <p:spPr>
            <a:xfrm>
              <a:off x="6657198" y="3703320"/>
              <a:ext cx="1368976" cy="158094"/>
            </a:xfrm>
            <a:prstGeom prst="rect">
              <a:avLst/>
            </a:prstGeom>
            <a:noFill/>
          </p:spPr>
          <p:txBody>
            <a:bodyPr wrap="square" rtlCol="0">
              <a:spAutoFit/>
            </a:bodyPr>
            <a:lstStyle/>
            <a:p>
              <a:pPr algn="ctr"/>
              <a:r>
                <a:rPr lang="en-GB" sz="1100" b="1" i="1" dirty="0"/>
                <a:t>4 weeks</a:t>
              </a:r>
              <a:endParaRPr lang="en-GB" sz="1100" i="1" dirty="0"/>
            </a:p>
          </p:txBody>
        </p:sp>
      </p:grpSp>
      <p:sp>
        <p:nvSpPr>
          <p:cNvPr id="3" name="ZoneTexte 2"/>
          <p:cNvSpPr txBox="1"/>
          <p:nvPr/>
        </p:nvSpPr>
        <p:spPr>
          <a:xfrm>
            <a:off x="451065" y="6009099"/>
            <a:ext cx="8252900" cy="369332"/>
          </a:xfrm>
          <a:prstGeom prst="rect">
            <a:avLst/>
          </a:prstGeom>
          <a:noFill/>
        </p:spPr>
        <p:txBody>
          <a:bodyPr wrap="none" rtlCol="0">
            <a:spAutoFit/>
          </a:bodyPr>
          <a:lstStyle/>
          <a:p>
            <a:r>
              <a:rPr lang="fr-FR" dirty="0"/>
              <a:t>At a </a:t>
            </a:r>
            <a:r>
              <a:rPr lang="fr-FR" dirty="0" err="1"/>
              <a:t>working</a:t>
            </a:r>
            <a:r>
              <a:rPr lang="fr-FR" dirty="0"/>
              <a:t> </a:t>
            </a:r>
            <a:r>
              <a:rPr lang="fr-FR" dirty="0" err="1"/>
              <a:t>level</a:t>
            </a:r>
            <a:r>
              <a:rPr lang="fr-FR" dirty="0"/>
              <a:t>, the </a:t>
            </a:r>
            <a:r>
              <a:rPr lang="fr-FR" dirty="0" err="1"/>
              <a:t>NRAs</a:t>
            </a:r>
            <a:r>
              <a:rPr lang="fr-FR" dirty="0"/>
              <a:t> sent </a:t>
            </a:r>
            <a:r>
              <a:rPr lang="fr-FR" dirty="0" err="1"/>
              <a:t>their</a:t>
            </a:r>
            <a:r>
              <a:rPr lang="fr-FR" dirty="0"/>
              <a:t> « Common Opinion » on the TSOs </a:t>
            </a:r>
            <a:r>
              <a:rPr lang="fr-FR" dirty="0" err="1"/>
              <a:t>submission</a:t>
            </a:r>
            <a:r>
              <a:rPr lang="fr-FR" dirty="0"/>
              <a:t>.</a:t>
            </a:r>
          </a:p>
        </p:txBody>
      </p:sp>
    </p:spTree>
    <p:extLst>
      <p:ext uri="{BB962C8B-B14F-4D97-AF65-F5344CB8AC3E}">
        <p14:creationId xmlns:p14="http://schemas.microsoft.com/office/powerpoint/2010/main" val="2342703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F066F3-2812-42D2-8A38-6056873065BE}"/>
              </a:ext>
            </a:extLst>
          </p:cNvPr>
          <p:cNvSpPr>
            <a:spLocks noGrp="1"/>
          </p:cNvSpPr>
          <p:nvPr>
            <p:ph type="title"/>
          </p:nvPr>
        </p:nvSpPr>
        <p:spPr/>
        <p:txBody>
          <a:bodyPr/>
          <a:lstStyle/>
          <a:p>
            <a:r>
              <a:rPr lang="en-GB" dirty="0"/>
              <a:t>2. TERRE consultation feedback</a:t>
            </a:r>
          </a:p>
        </p:txBody>
      </p:sp>
      <p:sp>
        <p:nvSpPr>
          <p:cNvPr id="4" name="Date Placeholder 3">
            <a:extLst>
              <a:ext uri="{FF2B5EF4-FFF2-40B4-BE49-F238E27FC236}">
                <a16:creationId xmlns:a16="http://schemas.microsoft.com/office/drawing/2014/main" xmlns="" id="{7D3CCDB0-9C98-4E2A-B317-DC9AFF3E2931}"/>
              </a:ext>
            </a:extLst>
          </p:cNvPr>
          <p:cNvSpPr>
            <a:spLocks noGrp="1"/>
          </p:cNvSpPr>
          <p:nvPr>
            <p:ph type="dt" sz="half" idx="10"/>
          </p:nvPr>
        </p:nvSpPr>
        <p:spPr/>
        <p:txBody>
          <a:bodyPr/>
          <a:lstStyle/>
          <a:p>
            <a:fld id="{3A101B08-4580-48F3-B1CA-82F8A9B9E531}" type="datetime1">
              <a:rPr lang="en-GB" smtClean="0"/>
              <a:t>05/03/2018</a:t>
            </a:fld>
            <a:endParaRPr lang="en-GB" dirty="0"/>
          </a:p>
        </p:txBody>
      </p:sp>
      <p:sp>
        <p:nvSpPr>
          <p:cNvPr id="5" name="Slide Number Placeholder 4">
            <a:extLst>
              <a:ext uri="{FF2B5EF4-FFF2-40B4-BE49-F238E27FC236}">
                <a16:creationId xmlns:a16="http://schemas.microsoft.com/office/drawing/2014/main" xmlns="" id="{23F457A6-A785-4023-BBC2-F90AD573BA20}"/>
              </a:ext>
            </a:extLst>
          </p:cNvPr>
          <p:cNvSpPr>
            <a:spLocks noGrp="1"/>
          </p:cNvSpPr>
          <p:nvPr>
            <p:ph type="sldNum" sz="quarter" idx="12"/>
          </p:nvPr>
        </p:nvSpPr>
        <p:spPr/>
        <p:txBody>
          <a:bodyPr/>
          <a:lstStyle/>
          <a:p>
            <a:fld id="{6CA6A39B-2923-4814-8F57-BD84643AD2B4}" type="slidenum">
              <a:rPr lang="en-GB" smtClean="0"/>
              <a:pPr/>
              <a:t>7</a:t>
            </a:fld>
            <a:endParaRPr lang="en-GB" dirty="0"/>
          </a:p>
        </p:txBody>
      </p:sp>
      <p:sp>
        <p:nvSpPr>
          <p:cNvPr id="6" name="Text Placeholder 5">
            <a:extLst>
              <a:ext uri="{FF2B5EF4-FFF2-40B4-BE49-F238E27FC236}">
                <a16:creationId xmlns:a16="http://schemas.microsoft.com/office/drawing/2014/main" xmlns="" id="{2BF5482E-94BD-425D-AED3-844CF669C6FB}"/>
              </a:ext>
            </a:extLst>
          </p:cNvPr>
          <p:cNvSpPr>
            <a:spLocks noGrp="1"/>
          </p:cNvSpPr>
          <p:nvPr>
            <p:ph type="body" sz="quarter" idx="13"/>
          </p:nvPr>
        </p:nvSpPr>
        <p:spPr/>
        <p:txBody>
          <a:bodyPr/>
          <a:lstStyle/>
          <a:p>
            <a:r>
              <a:rPr lang="en-GB" dirty="0"/>
              <a:t>Main topics to be addressed by the </a:t>
            </a:r>
            <a:r>
              <a:rPr lang="en-GB" dirty="0" smtClean="0"/>
              <a:t>project (NRAs feedbacks)</a:t>
            </a:r>
            <a:endParaRPr lang="en-GB" dirty="0"/>
          </a:p>
        </p:txBody>
      </p:sp>
      <p:sp>
        <p:nvSpPr>
          <p:cNvPr id="11" name="Rectangle 10">
            <a:extLst>
              <a:ext uri="{FF2B5EF4-FFF2-40B4-BE49-F238E27FC236}">
                <a16:creationId xmlns:a16="http://schemas.microsoft.com/office/drawing/2014/main" xmlns="" id="{F611CA83-A077-48A5-9461-57EDB75F7DA3}"/>
              </a:ext>
            </a:extLst>
          </p:cNvPr>
          <p:cNvSpPr/>
          <p:nvPr/>
        </p:nvSpPr>
        <p:spPr>
          <a:xfrm>
            <a:off x="323528" y="1268760"/>
            <a:ext cx="8496943" cy="4392488"/>
          </a:xfrm>
          <a:prstGeom prst="rect">
            <a:avLst/>
          </a:prstGeom>
        </p:spPr>
        <p:txBody>
          <a:bodyPr vert="horz" lIns="91440" tIns="45720" rIns="91440" bIns="45720" rtlCol="0">
            <a:normAutofit/>
          </a:bodyPr>
          <a:lstStyle/>
          <a:p>
            <a:pPr marL="342900" indent="-342900">
              <a:spcBef>
                <a:spcPct val="20000"/>
              </a:spcBef>
              <a:buClr>
                <a:schemeClr val="tx2"/>
              </a:buClr>
              <a:buFont typeface="Wingdings" panose="05000000000000000000" pitchFamily="2" charset="2"/>
              <a:buChar char="§"/>
            </a:pPr>
            <a:r>
              <a:rPr lang="en-GB" sz="2000" dirty="0"/>
              <a:t>Counter Activation</a:t>
            </a:r>
          </a:p>
          <a:p>
            <a:pPr marL="342900" indent="-342900">
              <a:spcBef>
                <a:spcPct val="20000"/>
              </a:spcBef>
              <a:buClr>
                <a:schemeClr val="tx2"/>
              </a:buClr>
              <a:buFont typeface="Wingdings" panose="05000000000000000000" pitchFamily="2" charset="2"/>
              <a:buChar char="§"/>
            </a:pPr>
            <a:r>
              <a:rPr lang="en-GB" sz="2000" dirty="0"/>
              <a:t>BEGCT</a:t>
            </a:r>
          </a:p>
          <a:p>
            <a:pPr marL="342900" indent="-342900">
              <a:spcBef>
                <a:spcPct val="20000"/>
              </a:spcBef>
              <a:buClr>
                <a:schemeClr val="tx2"/>
              </a:buClr>
              <a:buFont typeface="Wingdings" panose="05000000000000000000" pitchFamily="2" charset="2"/>
              <a:buChar char="§"/>
            </a:pPr>
            <a:r>
              <a:rPr lang="en-GB" sz="2000" dirty="0"/>
              <a:t>Increasing of RR daily clearings number  (48 or 96)</a:t>
            </a:r>
          </a:p>
          <a:p>
            <a:pPr marL="342900" indent="-342900">
              <a:spcBef>
                <a:spcPct val="20000"/>
              </a:spcBef>
              <a:buClr>
                <a:schemeClr val="tx2"/>
              </a:buClr>
              <a:buFont typeface="Wingdings" panose="05000000000000000000" pitchFamily="2" charset="2"/>
              <a:buChar char="§"/>
            </a:pPr>
            <a:r>
              <a:rPr lang="en-GB" sz="2000" dirty="0"/>
              <a:t>Reduction of XB Scheduling Step for Balancing market</a:t>
            </a:r>
          </a:p>
          <a:p>
            <a:pPr marL="342900" indent="-342900">
              <a:spcBef>
                <a:spcPct val="20000"/>
              </a:spcBef>
              <a:buClr>
                <a:schemeClr val="tx2"/>
              </a:buClr>
              <a:buFont typeface="Wingdings" panose="05000000000000000000" pitchFamily="2" charset="2"/>
              <a:buChar char="§"/>
            </a:pPr>
            <a:r>
              <a:rPr lang="en-GB" sz="2000" dirty="0"/>
              <a:t>Local/National Stakeholder involvement</a:t>
            </a:r>
          </a:p>
          <a:p>
            <a:pPr marL="342900" indent="-342900">
              <a:spcBef>
                <a:spcPct val="20000"/>
              </a:spcBef>
              <a:buClr>
                <a:schemeClr val="tx2"/>
              </a:buClr>
              <a:buFont typeface="Wingdings" panose="05000000000000000000" pitchFamily="2" charset="2"/>
              <a:buChar char="§"/>
            </a:pPr>
            <a:endParaRPr lang="en-GB" sz="2000" dirty="0"/>
          </a:p>
          <a:p>
            <a:pPr marL="342900" indent="-342900">
              <a:spcBef>
                <a:spcPct val="20000"/>
              </a:spcBef>
              <a:buClr>
                <a:schemeClr val="tx2"/>
              </a:buClr>
              <a:buFont typeface="Wingdings" panose="05000000000000000000" pitchFamily="2" charset="2"/>
              <a:buChar char="§"/>
            </a:pPr>
            <a:endParaRPr lang="en-GB" sz="2000" dirty="0"/>
          </a:p>
          <a:p>
            <a:pPr>
              <a:spcBef>
                <a:spcPct val="20000"/>
              </a:spcBef>
              <a:buClr>
                <a:schemeClr val="tx2"/>
              </a:buClr>
            </a:pPr>
            <a:r>
              <a:rPr lang="en-GB" sz="2000" dirty="0"/>
              <a:t>The TSOs are still assessing the NRAs opinion paper. </a:t>
            </a:r>
          </a:p>
          <a:p>
            <a:pPr>
              <a:spcBef>
                <a:spcPct val="20000"/>
              </a:spcBef>
              <a:buClr>
                <a:schemeClr val="tx2"/>
              </a:buClr>
            </a:pPr>
            <a:r>
              <a:rPr lang="en-GB" sz="2000" dirty="0"/>
              <a:t>The current version of the RR IF doesn’t tackle all NRA proposals</a:t>
            </a:r>
          </a:p>
          <a:p>
            <a:pPr marL="342900" indent="-342900">
              <a:spcBef>
                <a:spcPct val="20000"/>
              </a:spcBef>
              <a:buClr>
                <a:schemeClr val="tx2"/>
              </a:buClr>
              <a:buFont typeface="Arial" panose="020B0604020202020204" pitchFamily="34" charset="0"/>
              <a:buChar char="•"/>
            </a:pPr>
            <a:r>
              <a:rPr lang="en-GB" sz="2000" dirty="0"/>
              <a:t>Drafted with 11 TSOs (6 TSOs was involved in the 2 previous consultations)</a:t>
            </a:r>
          </a:p>
          <a:p>
            <a:pPr marL="342900" indent="-342900">
              <a:spcBef>
                <a:spcPct val="20000"/>
              </a:spcBef>
              <a:buClr>
                <a:schemeClr val="tx2"/>
              </a:buClr>
              <a:buFont typeface="Arial" panose="020B0604020202020204" pitchFamily="34" charset="0"/>
              <a:buChar char="•"/>
            </a:pPr>
            <a:r>
              <a:rPr lang="en-GB" sz="2000" dirty="0"/>
              <a:t>The RR IF includes mainly what the GL EB required for the “RR Platform”</a:t>
            </a:r>
          </a:p>
        </p:txBody>
      </p:sp>
    </p:spTree>
    <p:extLst>
      <p:ext uri="{BB962C8B-B14F-4D97-AF65-F5344CB8AC3E}">
        <p14:creationId xmlns:p14="http://schemas.microsoft.com/office/powerpoint/2010/main" val="4185153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13AAE1A-53A1-45DF-8F95-6D9B2E30E2CC}"/>
              </a:ext>
            </a:extLst>
          </p:cNvPr>
          <p:cNvSpPr>
            <a:spLocks noGrp="1"/>
          </p:cNvSpPr>
          <p:nvPr>
            <p:ph type="dt" sz="half" idx="10"/>
          </p:nvPr>
        </p:nvSpPr>
        <p:spPr/>
        <p:txBody>
          <a:bodyPr/>
          <a:lstStyle/>
          <a:p>
            <a:fld id="{0A7CBA9C-3313-448C-9E65-11E456116ACB}" type="datetime1">
              <a:rPr lang="fr-FR" smtClean="0"/>
              <a:t>05/03/2018</a:t>
            </a:fld>
            <a:endParaRPr lang="fr-FR"/>
          </a:p>
        </p:txBody>
      </p:sp>
      <p:sp>
        <p:nvSpPr>
          <p:cNvPr id="3" name="Slide Number Placeholder 2">
            <a:extLst>
              <a:ext uri="{FF2B5EF4-FFF2-40B4-BE49-F238E27FC236}">
                <a16:creationId xmlns:a16="http://schemas.microsoft.com/office/drawing/2014/main" xmlns="" id="{561A5215-EAD1-4CE2-B6CD-0B9811A70D4A}"/>
              </a:ext>
            </a:extLst>
          </p:cNvPr>
          <p:cNvSpPr>
            <a:spLocks noGrp="1"/>
          </p:cNvSpPr>
          <p:nvPr>
            <p:ph type="sldNum" sz="quarter" idx="12"/>
          </p:nvPr>
        </p:nvSpPr>
        <p:spPr/>
        <p:txBody>
          <a:bodyPr/>
          <a:lstStyle/>
          <a:p>
            <a:fld id="{6CA6A39B-2923-4814-8F57-BD84643AD2B4}" type="slidenum">
              <a:rPr lang="fr-FR" smtClean="0"/>
              <a:pPr/>
              <a:t>8</a:t>
            </a:fld>
            <a:endParaRPr lang="fr-FR"/>
          </a:p>
        </p:txBody>
      </p:sp>
      <p:sp>
        <p:nvSpPr>
          <p:cNvPr id="4" name="Title 3">
            <a:extLst>
              <a:ext uri="{FF2B5EF4-FFF2-40B4-BE49-F238E27FC236}">
                <a16:creationId xmlns:a16="http://schemas.microsoft.com/office/drawing/2014/main" xmlns="" id="{9E6ADDEB-3461-490F-8CD6-9B935D5A5002}"/>
              </a:ext>
            </a:extLst>
          </p:cNvPr>
          <p:cNvSpPr>
            <a:spLocks noGrp="1"/>
          </p:cNvSpPr>
          <p:nvPr>
            <p:ph type="ctrTitle"/>
          </p:nvPr>
        </p:nvSpPr>
        <p:spPr/>
        <p:txBody>
          <a:bodyPr/>
          <a:lstStyle/>
          <a:p>
            <a:pPr algn="ctr"/>
            <a:r>
              <a:rPr lang="en-US" dirty="0"/>
              <a:t>Implementation Framework</a:t>
            </a:r>
            <a:endParaRPr lang="x-none" dirty="0"/>
          </a:p>
        </p:txBody>
      </p:sp>
    </p:spTree>
    <p:extLst>
      <p:ext uri="{BB962C8B-B14F-4D97-AF65-F5344CB8AC3E}">
        <p14:creationId xmlns:p14="http://schemas.microsoft.com/office/powerpoint/2010/main" val="2593669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A39605-F013-49FF-BE72-1776DEFFFD65}"/>
              </a:ext>
            </a:extLst>
          </p:cNvPr>
          <p:cNvSpPr>
            <a:spLocks noGrp="1"/>
          </p:cNvSpPr>
          <p:nvPr>
            <p:ph type="title"/>
          </p:nvPr>
        </p:nvSpPr>
        <p:spPr/>
        <p:txBody>
          <a:bodyPr/>
          <a:lstStyle/>
          <a:p>
            <a:r>
              <a:rPr lang="en-GB" dirty="0"/>
              <a:t>RR Market</a:t>
            </a:r>
          </a:p>
        </p:txBody>
      </p:sp>
      <p:sp>
        <p:nvSpPr>
          <p:cNvPr id="4" name="Date Placeholder 3">
            <a:extLst>
              <a:ext uri="{FF2B5EF4-FFF2-40B4-BE49-F238E27FC236}">
                <a16:creationId xmlns:a16="http://schemas.microsoft.com/office/drawing/2014/main" xmlns="" id="{5E8AE2FC-3ADA-44CB-A50D-FFFFDC1AF915}"/>
              </a:ext>
            </a:extLst>
          </p:cNvPr>
          <p:cNvSpPr>
            <a:spLocks noGrp="1"/>
          </p:cNvSpPr>
          <p:nvPr>
            <p:ph type="dt" sz="half" idx="10"/>
          </p:nvPr>
        </p:nvSpPr>
        <p:spPr/>
        <p:txBody>
          <a:bodyPr/>
          <a:lstStyle/>
          <a:p>
            <a:fld id="{3A101B08-4580-48F3-B1CA-82F8A9B9E531}" type="datetime1">
              <a:rPr lang="en-GB" smtClean="0"/>
              <a:t>05/03/2018</a:t>
            </a:fld>
            <a:endParaRPr lang="en-GB"/>
          </a:p>
        </p:txBody>
      </p:sp>
      <p:sp>
        <p:nvSpPr>
          <p:cNvPr id="5" name="Slide Number Placeholder 4">
            <a:extLst>
              <a:ext uri="{FF2B5EF4-FFF2-40B4-BE49-F238E27FC236}">
                <a16:creationId xmlns:a16="http://schemas.microsoft.com/office/drawing/2014/main" xmlns="" id="{D024356A-0752-42E7-8898-11A3DEBA0410}"/>
              </a:ext>
            </a:extLst>
          </p:cNvPr>
          <p:cNvSpPr>
            <a:spLocks noGrp="1"/>
          </p:cNvSpPr>
          <p:nvPr>
            <p:ph type="sldNum" sz="quarter" idx="12"/>
          </p:nvPr>
        </p:nvSpPr>
        <p:spPr/>
        <p:txBody>
          <a:bodyPr/>
          <a:lstStyle/>
          <a:p>
            <a:fld id="{6CA6A39B-2923-4814-8F57-BD84643AD2B4}" type="slidenum">
              <a:rPr lang="en-GB" smtClean="0"/>
              <a:pPr/>
              <a:t>9</a:t>
            </a:fld>
            <a:endParaRPr lang="en-GB"/>
          </a:p>
        </p:txBody>
      </p:sp>
      <p:sp>
        <p:nvSpPr>
          <p:cNvPr id="6" name="Text Placeholder 5">
            <a:extLst>
              <a:ext uri="{FF2B5EF4-FFF2-40B4-BE49-F238E27FC236}">
                <a16:creationId xmlns:a16="http://schemas.microsoft.com/office/drawing/2014/main" xmlns="" id="{56C8F249-786D-426C-8BB0-01FCFF4B75FE}"/>
              </a:ext>
            </a:extLst>
          </p:cNvPr>
          <p:cNvSpPr>
            <a:spLocks noGrp="1"/>
          </p:cNvSpPr>
          <p:nvPr>
            <p:ph type="body" sz="quarter" idx="13"/>
          </p:nvPr>
        </p:nvSpPr>
        <p:spPr/>
        <p:txBody>
          <a:bodyPr/>
          <a:lstStyle/>
          <a:p>
            <a:r>
              <a:rPr lang="en-GB" dirty="0"/>
              <a:t>Implementation Framework-Planning </a:t>
            </a:r>
          </a:p>
        </p:txBody>
      </p:sp>
      <p:grpSp>
        <p:nvGrpSpPr>
          <p:cNvPr id="13" name="Group 12">
            <a:extLst>
              <a:ext uri="{FF2B5EF4-FFF2-40B4-BE49-F238E27FC236}">
                <a16:creationId xmlns:a16="http://schemas.microsoft.com/office/drawing/2014/main" xmlns="" id="{3B11E7D5-90A8-40D3-B21E-71CAB5F9BB32}"/>
              </a:ext>
            </a:extLst>
          </p:cNvPr>
          <p:cNvGrpSpPr/>
          <p:nvPr/>
        </p:nvGrpSpPr>
        <p:grpSpPr>
          <a:xfrm>
            <a:off x="323528" y="2312643"/>
            <a:ext cx="7772712" cy="3132581"/>
            <a:chOff x="668939" y="1268760"/>
            <a:chExt cx="7772712" cy="3132581"/>
          </a:xfrm>
        </p:grpSpPr>
        <p:sp>
          <p:nvSpPr>
            <p:cNvPr id="14" name="Chevron 21">
              <a:extLst>
                <a:ext uri="{FF2B5EF4-FFF2-40B4-BE49-F238E27FC236}">
                  <a16:creationId xmlns:a16="http://schemas.microsoft.com/office/drawing/2014/main" xmlns="" id="{765B1CB2-C12E-4D8F-BE70-F21C4B1D21AA}"/>
                </a:ext>
              </a:extLst>
            </p:cNvPr>
            <p:cNvSpPr/>
            <p:nvPr/>
          </p:nvSpPr>
          <p:spPr>
            <a:xfrm>
              <a:off x="1186114" y="1282219"/>
              <a:ext cx="1552545" cy="897698"/>
            </a:xfrm>
            <a:prstGeom prst="chevron">
              <a:avLst>
                <a:gd name="adj" fmla="val 16663"/>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200" b="1" dirty="0"/>
                <a:t>NRAs approval consultation on RR market harmonization </a:t>
              </a:r>
            </a:p>
          </p:txBody>
        </p:sp>
        <p:sp>
          <p:nvSpPr>
            <p:cNvPr id="15" name="Chevron 23">
              <a:extLst>
                <a:ext uri="{FF2B5EF4-FFF2-40B4-BE49-F238E27FC236}">
                  <a16:creationId xmlns:a16="http://schemas.microsoft.com/office/drawing/2014/main" xmlns="" id="{FF6CE907-1724-42AC-AAD0-1F48DBE41CAC}"/>
                </a:ext>
              </a:extLst>
            </p:cNvPr>
            <p:cNvSpPr/>
            <p:nvPr/>
          </p:nvSpPr>
          <p:spPr>
            <a:xfrm>
              <a:off x="6678058" y="2294833"/>
              <a:ext cx="1763593" cy="828000"/>
            </a:xfrm>
            <a:prstGeom prst="chevron">
              <a:avLst>
                <a:gd name="adj" fmla="val 23266"/>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1100" b="1" dirty="0"/>
                <a:t>Validation by NRAs</a:t>
              </a:r>
              <a:endParaRPr lang="en-GB" sz="1100" b="1" dirty="0"/>
            </a:p>
          </p:txBody>
        </p:sp>
        <p:sp>
          <p:nvSpPr>
            <p:cNvPr id="16" name="Rectangle 15">
              <a:extLst>
                <a:ext uri="{FF2B5EF4-FFF2-40B4-BE49-F238E27FC236}">
                  <a16:creationId xmlns:a16="http://schemas.microsoft.com/office/drawing/2014/main" xmlns="" id="{672CB0F1-226D-49AB-8F0E-B09ED0BAFBD0}"/>
                </a:ext>
              </a:extLst>
            </p:cNvPr>
            <p:cNvSpPr/>
            <p:nvPr/>
          </p:nvSpPr>
          <p:spPr>
            <a:xfrm>
              <a:off x="679926" y="1268760"/>
              <a:ext cx="350162" cy="9111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1200" b="1" dirty="0"/>
                <a:t>Consultation phase</a:t>
              </a:r>
            </a:p>
          </p:txBody>
        </p:sp>
        <p:sp>
          <p:nvSpPr>
            <p:cNvPr id="17" name="Chevron 30">
              <a:extLst>
                <a:ext uri="{FF2B5EF4-FFF2-40B4-BE49-F238E27FC236}">
                  <a16:creationId xmlns:a16="http://schemas.microsoft.com/office/drawing/2014/main" xmlns="" id="{2B22EA80-7198-462C-8DE2-3214A7D08585}"/>
                </a:ext>
              </a:extLst>
            </p:cNvPr>
            <p:cNvSpPr/>
            <p:nvPr/>
          </p:nvSpPr>
          <p:spPr>
            <a:xfrm>
              <a:off x="1205595" y="2294833"/>
              <a:ext cx="2099089" cy="828000"/>
            </a:xfrm>
            <a:prstGeom prst="chevron">
              <a:avLst>
                <a:gd name="adj" fmla="val 1800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100" b="1" dirty="0"/>
                <a:t>Drafting period</a:t>
              </a:r>
            </a:p>
          </p:txBody>
        </p:sp>
        <p:sp>
          <p:nvSpPr>
            <p:cNvPr id="18" name="Chevron 33">
              <a:extLst>
                <a:ext uri="{FF2B5EF4-FFF2-40B4-BE49-F238E27FC236}">
                  <a16:creationId xmlns:a16="http://schemas.microsoft.com/office/drawing/2014/main" xmlns="" id="{21E64294-A45E-48EB-A759-A3D9A91344C1}"/>
                </a:ext>
              </a:extLst>
            </p:cNvPr>
            <p:cNvSpPr/>
            <p:nvPr/>
          </p:nvSpPr>
          <p:spPr>
            <a:xfrm>
              <a:off x="5076056" y="2294833"/>
              <a:ext cx="895359" cy="828000"/>
            </a:xfrm>
            <a:prstGeom prst="chevron">
              <a:avLst>
                <a:gd name="adj" fmla="val 18464"/>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100" b="1" dirty="0"/>
                <a:t>Assessment and update</a:t>
              </a:r>
            </a:p>
          </p:txBody>
        </p:sp>
        <p:sp>
          <p:nvSpPr>
            <p:cNvPr id="19" name="ZoneTexte 44">
              <a:extLst>
                <a:ext uri="{FF2B5EF4-FFF2-40B4-BE49-F238E27FC236}">
                  <a16:creationId xmlns:a16="http://schemas.microsoft.com/office/drawing/2014/main" xmlns="" id="{6E3BACC9-35BE-4CC3-A953-7E081E022FC7}"/>
                </a:ext>
              </a:extLst>
            </p:cNvPr>
            <p:cNvSpPr txBox="1"/>
            <p:nvPr/>
          </p:nvSpPr>
          <p:spPr>
            <a:xfrm>
              <a:off x="2936534" y="3134963"/>
              <a:ext cx="1327750" cy="261610"/>
            </a:xfrm>
            <a:prstGeom prst="rect">
              <a:avLst/>
            </a:prstGeom>
            <a:noFill/>
          </p:spPr>
          <p:txBody>
            <a:bodyPr wrap="square" rtlCol="0">
              <a:spAutoFit/>
            </a:bodyPr>
            <a:lstStyle/>
            <a:p>
              <a:pPr algn="ctr"/>
              <a:r>
                <a:rPr lang="en-GB" sz="1100" b="1" i="1" dirty="0"/>
                <a:t>3 weeks</a:t>
              </a:r>
              <a:endParaRPr lang="en-GB" sz="1100" i="1" dirty="0"/>
            </a:p>
          </p:txBody>
        </p:sp>
        <p:sp>
          <p:nvSpPr>
            <p:cNvPr id="20" name="TextBox 84">
              <a:extLst>
                <a:ext uri="{FF2B5EF4-FFF2-40B4-BE49-F238E27FC236}">
                  <a16:creationId xmlns:a16="http://schemas.microsoft.com/office/drawing/2014/main" xmlns="" id="{2072443E-552E-49BA-955E-BE0B5E16FEBB}"/>
                </a:ext>
              </a:extLst>
            </p:cNvPr>
            <p:cNvSpPr txBox="1"/>
            <p:nvPr/>
          </p:nvSpPr>
          <p:spPr>
            <a:xfrm>
              <a:off x="6326915" y="3970454"/>
              <a:ext cx="782587" cy="430887"/>
            </a:xfrm>
            <a:prstGeom prst="rect">
              <a:avLst/>
            </a:prstGeom>
            <a:noFill/>
          </p:spPr>
          <p:txBody>
            <a:bodyPr wrap="none" rtlCol="0">
              <a:spAutoFit/>
            </a:bodyPr>
            <a:lstStyle/>
            <a:p>
              <a:pPr algn="ctr"/>
              <a:r>
                <a:rPr lang="en-US" sz="1100" dirty="0"/>
                <a:t>Week </a:t>
              </a:r>
            </a:p>
            <a:p>
              <a:pPr algn="ctr"/>
              <a:r>
                <a:rPr lang="en-US" sz="1100" dirty="0"/>
                <a:t>4</a:t>
              </a:r>
              <a:r>
                <a:rPr lang="en-US" sz="1100" baseline="30000" dirty="0"/>
                <a:t>th</a:t>
              </a:r>
              <a:r>
                <a:rPr lang="en-US" sz="1100" dirty="0"/>
                <a:t> of June</a:t>
              </a:r>
              <a:endParaRPr lang="en-GB" sz="1100" dirty="0"/>
            </a:p>
          </p:txBody>
        </p:sp>
        <p:sp>
          <p:nvSpPr>
            <p:cNvPr id="21" name="ZoneTexte 51">
              <a:extLst>
                <a:ext uri="{FF2B5EF4-FFF2-40B4-BE49-F238E27FC236}">
                  <a16:creationId xmlns:a16="http://schemas.microsoft.com/office/drawing/2014/main" xmlns="" id="{E6924BDA-1783-4CB7-9246-C7FF747A6097}"/>
                </a:ext>
              </a:extLst>
            </p:cNvPr>
            <p:cNvSpPr txBox="1"/>
            <p:nvPr/>
          </p:nvSpPr>
          <p:spPr>
            <a:xfrm>
              <a:off x="3892322" y="3143652"/>
              <a:ext cx="1327750" cy="261610"/>
            </a:xfrm>
            <a:prstGeom prst="rect">
              <a:avLst/>
            </a:prstGeom>
            <a:noFill/>
          </p:spPr>
          <p:txBody>
            <a:bodyPr wrap="square" rtlCol="0">
              <a:spAutoFit/>
            </a:bodyPr>
            <a:lstStyle>
              <a:defPPr>
                <a:defRPr lang="fr-FR"/>
              </a:defPPr>
              <a:lvl1pPr algn="ctr">
                <a:defRPr sz="1100" b="1" i="1"/>
              </a:lvl1pPr>
            </a:lstStyle>
            <a:p>
              <a:r>
                <a:rPr lang="en-US" dirty="0"/>
                <a:t>6 Weeks</a:t>
              </a:r>
              <a:endParaRPr lang="en-GB" dirty="0"/>
            </a:p>
          </p:txBody>
        </p:sp>
        <p:sp>
          <p:nvSpPr>
            <p:cNvPr id="22" name="ZoneTexte 59">
              <a:extLst>
                <a:ext uri="{FF2B5EF4-FFF2-40B4-BE49-F238E27FC236}">
                  <a16:creationId xmlns:a16="http://schemas.microsoft.com/office/drawing/2014/main" xmlns="" id="{E246F696-9AD7-423B-A0C4-6B8908D94BAB}"/>
                </a:ext>
              </a:extLst>
            </p:cNvPr>
            <p:cNvSpPr txBox="1"/>
            <p:nvPr/>
          </p:nvSpPr>
          <p:spPr>
            <a:xfrm>
              <a:off x="4756418" y="3142658"/>
              <a:ext cx="1327750" cy="261610"/>
            </a:xfrm>
            <a:prstGeom prst="rect">
              <a:avLst/>
            </a:prstGeom>
            <a:noFill/>
          </p:spPr>
          <p:txBody>
            <a:bodyPr wrap="square" rtlCol="0">
              <a:spAutoFit/>
            </a:bodyPr>
            <a:lstStyle/>
            <a:p>
              <a:pPr algn="ctr"/>
              <a:r>
                <a:rPr lang="en-GB" sz="1100" b="1" i="1" dirty="0"/>
                <a:t>1 month</a:t>
              </a:r>
              <a:endParaRPr lang="en-GB" sz="1100" i="1" dirty="0"/>
            </a:p>
          </p:txBody>
        </p:sp>
        <p:sp>
          <p:nvSpPr>
            <p:cNvPr id="23" name="Flèche vers le bas 63">
              <a:extLst>
                <a:ext uri="{FF2B5EF4-FFF2-40B4-BE49-F238E27FC236}">
                  <a16:creationId xmlns:a16="http://schemas.microsoft.com/office/drawing/2014/main" xmlns="" id="{7022BEF4-2458-4556-891C-BDA5FF132CD6}"/>
                </a:ext>
              </a:extLst>
            </p:cNvPr>
            <p:cNvSpPr/>
            <p:nvPr/>
          </p:nvSpPr>
          <p:spPr>
            <a:xfrm>
              <a:off x="3128046" y="3230927"/>
              <a:ext cx="145885" cy="252000"/>
            </a:xfrm>
            <a:prstGeom prst="down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24" name="ZoneTexte 64">
              <a:extLst>
                <a:ext uri="{FF2B5EF4-FFF2-40B4-BE49-F238E27FC236}">
                  <a16:creationId xmlns:a16="http://schemas.microsoft.com/office/drawing/2014/main" xmlns="" id="{1943B99E-A7DD-459E-8064-458432539A9E}"/>
                </a:ext>
              </a:extLst>
            </p:cNvPr>
            <p:cNvSpPr txBox="1"/>
            <p:nvPr/>
          </p:nvSpPr>
          <p:spPr>
            <a:xfrm>
              <a:off x="2504165" y="3486422"/>
              <a:ext cx="1363688" cy="484748"/>
            </a:xfrm>
            <a:prstGeom prst="rect">
              <a:avLst/>
            </a:prstGeom>
            <a:noFill/>
          </p:spPr>
          <p:txBody>
            <a:bodyPr wrap="square" lIns="0" tIns="0" rIns="0" bIns="0" rtlCol="0">
              <a:spAutoFit/>
            </a:bodyPr>
            <a:lstStyle/>
            <a:p>
              <a:pPr algn="ctr"/>
              <a:r>
                <a:rPr lang="en-GB" sz="1050" b="1" i="1" dirty="0"/>
                <a:t>ENTOS E Market committee (RR) approval </a:t>
              </a:r>
              <a:endParaRPr lang="en-GB" sz="1050" i="1" dirty="0"/>
            </a:p>
          </p:txBody>
        </p:sp>
        <p:sp>
          <p:nvSpPr>
            <p:cNvPr id="25" name="ZoneTexte 67">
              <a:extLst>
                <a:ext uri="{FF2B5EF4-FFF2-40B4-BE49-F238E27FC236}">
                  <a16:creationId xmlns:a16="http://schemas.microsoft.com/office/drawing/2014/main" xmlns="" id="{F81EB482-B305-40F7-99F8-135F8F60FD71}"/>
                </a:ext>
              </a:extLst>
            </p:cNvPr>
            <p:cNvSpPr txBox="1"/>
            <p:nvPr/>
          </p:nvSpPr>
          <p:spPr>
            <a:xfrm>
              <a:off x="5620514" y="3133772"/>
              <a:ext cx="1327750" cy="261610"/>
            </a:xfrm>
            <a:prstGeom prst="rect">
              <a:avLst/>
            </a:prstGeom>
            <a:noFill/>
          </p:spPr>
          <p:txBody>
            <a:bodyPr wrap="square" rtlCol="0">
              <a:spAutoFit/>
            </a:bodyPr>
            <a:lstStyle/>
            <a:p>
              <a:pPr algn="ctr"/>
              <a:r>
                <a:rPr lang="en-GB" sz="1100" b="1" i="1" dirty="0"/>
                <a:t>2 weeks</a:t>
              </a:r>
              <a:endParaRPr lang="en-GB" sz="1100" i="1" dirty="0"/>
            </a:p>
          </p:txBody>
        </p:sp>
        <p:sp>
          <p:nvSpPr>
            <p:cNvPr id="26" name="ZoneTexte 71">
              <a:extLst>
                <a:ext uri="{FF2B5EF4-FFF2-40B4-BE49-F238E27FC236}">
                  <a16:creationId xmlns:a16="http://schemas.microsoft.com/office/drawing/2014/main" xmlns="" id="{92013670-C495-4F8B-98F7-04DB5490A1DF}"/>
                </a:ext>
              </a:extLst>
            </p:cNvPr>
            <p:cNvSpPr txBox="1"/>
            <p:nvPr/>
          </p:nvSpPr>
          <p:spPr>
            <a:xfrm>
              <a:off x="6772642" y="3133772"/>
              <a:ext cx="1327750" cy="261610"/>
            </a:xfrm>
            <a:prstGeom prst="rect">
              <a:avLst/>
            </a:prstGeom>
            <a:noFill/>
          </p:spPr>
          <p:txBody>
            <a:bodyPr wrap="square" rtlCol="0">
              <a:spAutoFit/>
            </a:bodyPr>
            <a:lstStyle/>
            <a:p>
              <a:pPr algn="ctr"/>
              <a:r>
                <a:rPr lang="en-US" sz="1100" b="1" i="1" dirty="0"/>
                <a:t>6 months</a:t>
              </a:r>
              <a:endParaRPr lang="en-GB" sz="1100" i="1" dirty="0"/>
            </a:p>
          </p:txBody>
        </p:sp>
        <p:sp>
          <p:nvSpPr>
            <p:cNvPr id="27" name="Flèche vers le bas 50">
              <a:extLst>
                <a:ext uri="{FF2B5EF4-FFF2-40B4-BE49-F238E27FC236}">
                  <a16:creationId xmlns:a16="http://schemas.microsoft.com/office/drawing/2014/main" xmlns="" id="{610B7302-2094-4812-8FB2-8FB405ABCD66}"/>
                </a:ext>
              </a:extLst>
            </p:cNvPr>
            <p:cNvSpPr/>
            <p:nvPr/>
          </p:nvSpPr>
          <p:spPr>
            <a:xfrm>
              <a:off x="5781485" y="3292846"/>
              <a:ext cx="145885" cy="252000"/>
            </a:xfrm>
            <a:prstGeom prst="down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28" name="Chevron 60">
              <a:extLst>
                <a:ext uri="{FF2B5EF4-FFF2-40B4-BE49-F238E27FC236}">
                  <a16:creationId xmlns:a16="http://schemas.microsoft.com/office/drawing/2014/main" xmlns="" id="{0F7275AD-B778-49B3-90F3-BFA76F2A1BA3}"/>
                </a:ext>
              </a:extLst>
            </p:cNvPr>
            <p:cNvSpPr/>
            <p:nvPr/>
          </p:nvSpPr>
          <p:spPr>
            <a:xfrm>
              <a:off x="4044344" y="2294833"/>
              <a:ext cx="1127157" cy="828000"/>
            </a:xfrm>
            <a:prstGeom prst="chevron">
              <a:avLst>
                <a:gd name="adj" fmla="val 1800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100" b="1" dirty="0"/>
                <a:t>Consultation </a:t>
              </a:r>
            </a:p>
          </p:txBody>
        </p:sp>
        <p:sp>
          <p:nvSpPr>
            <p:cNvPr id="29" name="Rectangle 28">
              <a:extLst>
                <a:ext uri="{FF2B5EF4-FFF2-40B4-BE49-F238E27FC236}">
                  <a16:creationId xmlns:a16="http://schemas.microsoft.com/office/drawing/2014/main" xmlns="" id="{BECFC755-AFD5-4B6D-AABF-274CF9BC5335}"/>
                </a:ext>
              </a:extLst>
            </p:cNvPr>
            <p:cNvSpPr/>
            <p:nvPr/>
          </p:nvSpPr>
          <p:spPr>
            <a:xfrm>
              <a:off x="668939" y="2216343"/>
              <a:ext cx="350162" cy="9111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1200" b="1" dirty="0"/>
                <a:t>IF phase</a:t>
              </a:r>
            </a:p>
          </p:txBody>
        </p:sp>
        <p:sp>
          <p:nvSpPr>
            <p:cNvPr id="30" name="Chevron 59">
              <a:extLst>
                <a:ext uri="{FF2B5EF4-FFF2-40B4-BE49-F238E27FC236}">
                  <a16:creationId xmlns:a16="http://schemas.microsoft.com/office/drawing/2014/main" xmlns="" id="{8444179A-C916-4F46-BABD-84EB65007B57}"/>
                </a:ext>
              </a:extLst>
            </p:cNvPr>
            <p:cNvSpPr/>
            <p:nvPr/>
          </p:nvSpPr>
          <p:spPr>
            <a:xfrm>
              <a:off x="3186430" y="2294833"/>
              <a:ext cx="981321" cy="828000"/>
            </a:xfrm>
            <a:prstGeom prst="chevron">
              <a:avLst>
                <a:gd name="adj" fmla="val 2066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900" b="1" dirty="0"/>
                <a:t>TSOs</a:t>
              </a:r>
            </a:p>
            <a:p>
              <a:pPr algn="ctr"/>
              <a:r>
                <a:rPr lang="en-US" sz="900" b="1" dirty="0"/>
                <a:t>approval</a:t>
              </a:r>
              <a:endParaRPr lang="en-GB" sz="900" b="1" dirty="0"/>
            </a:p>
          </p:txBody>
        </p:sp>
        <p:sp>
          <p:nvSpPr>
            <p:cNvPr id="31" name="ZoneTexte 69">
              <a:extLst>
                <a:ext uri="{FF2B5EF4-FFF2-40B4-BE49-F238E27FC236}">
                  <a16:creationId xmlns:a16="http://schemas.microsoft.com/office/drawing/2014/main" xmlns="" id="{AA4D4FC8-CEF8-4542-B349-87B2C8B28B61}"/>
                </a:ext>
              </a:extLst>
            </p:cNvPr>
            <p:cNvSpPr txBox="1"/>
            <p:nvPr/>
          </p:nvSpPr>
          <p:spPr>
            <a:xfrm>
              <a:off x="4051239" y="3501909"/>
              <a:ext cx="1167208" cy="323165"/>
            </a:xfrm>
            <a:prstGeom prst="rect">
              <a:avLst/>
            </a:prstGeom>
            <a:noFill/>
          </p:spPr>
          <p:txBody>
            <a:bodyPr wrap="square" lIns="0" tIns="0" rIns="0" bIns="0" rtlCol="0">
              <a:spAutoFit/>
            </a:bodyPr>
            <a:lstStyle/>
            <a:p>
              <a:pPr algn="ctr"/>
              <a:r>
                <a:rPr lang="en-GB" sz="1050" b="1" i="1" dirty="0"/>
                <a:t>RR market consultation </a:t>
              </a:r>
            </a:p>
          </p:txBody>
        </p:sp>
        <p:sp>
          <p:nvSpPr>
            <p:cNvPr id="32" name="Chevron 68">
              <a:extLst>
                <a:ext uri="{FF2B5EF4-FFF2-40B4-BE49-F238E27FC236}">
                  <a16:creationId xmlns:a16="http://schemas.microsoft.com/office/drawing/2014/main" xmlns="" id="{1C09DAC5-9790-491C-80F7-2F9EC3155B57}"/>
                </a:ext>
              </a:extLst>
            </p:cNvPr>
            <p:cNvSpPr/>
            <p:nvPr/>
          </p:nvSpPr>
          <p:spPr>
            <a:xfrm>
              <a:off x="5843634" y="2294833"/>
              <a:ext cx="981321" cy="828000"/>
            </a:xfrm>
            <a:prstGeom prst="chevron">
              <a:avLst>
                <a:gd name="adj" fmla="val 2066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900" b="1" dirty="0"/>
                <a:t>Market committee approval</a:t>
              </a:r>
              <a:endParaRPr lang="en-GB" sz="900" b="1" dirty="0"/>
            </a:p>
          </p:txBody>
        </p:sp>
        <p:sp>
          <p:nvSpPr>
            <p:cNvPr id="33" name="ZoneTexte 64">
              <a:extLst>
                <a:ext uri="{FF2B5EF4-FFF2-40B4-BE49-F238E27FC236}">
                  <a16:creationId xmlns:a16="http://schemas.microsoft.com/office/drawing/2014/main" xmlns="" id="{662B2D90-F8A7-44E6-A816-09700A62B89D}"/>
                </a:ext>
              </a:extLst>
            </p:cNvPr>
            <p:cNvSpPr txBox="1"/>
            <p:nvPr/>
          </p:nvSpPr>
          <p:spPr>
            <a:xfrm>
              <a:off x="5358401" y="3544824"/>
              <a:ext cx="941791" cy="484748"/>
            </a:xfrm>
            <a:prstGeom prst="rect">
              <a:avLst/>
            </a:prstGeom>
            <a:noFill/>
          </p:spPr>
          <p:txBody>
            <a:bodyPr wrap="square" lIns="0" tIns="0" rIns="0" bIns="0" rtlCol="0">
              <a:spAutoFit/>
            </a:bodyPr>
            <a:lstStyle/>
            <a:p>
              <a:pPr algn="ctr"/>
              <a:r>
                <a:rPr lang="en-GB" sz="1050" b="1" i="1" dirty="0"/>
                <a:t>ENTSO E Market committee (RR) approval </a:t>
              </a:r>
              <a:endParaRPr lang="en-GB" sz="1050" i="1" dirty="0"/>
            </a:p>
          </p:txBody>
        </p:sp>
        <p:sp>
          <p:nvSpPr>
            <p:cNvPr id="34" name="Flèche vers le bas 50">
              <a:extLst>
                <a:ext uri="{FF2B5EF4-FFF2-40B4-BE49-F238E27FC236}">
                  <a16:creationId xmlns:a16="http://schemas.microsoft.com/office/drawing/2014/main" xmlns="" id="{45739D75-0CEC-4BC4-9F27-C3F14886397A}"/>
                </a:ext>
              </a:extLst>
            </p:cNvPr>
            <p:cNvSpPr/>
            <p:nvPr/>
          </p:nvSpPr>
          <p:spPr>
            <a:xfrm>
              <a:off x="6624604" y="3280745"/>
              <a:ext cx="145885" cy="252000"/>
            </a:xfrm>
            <a:prstGeom prst="down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35" name="ZoneTexte 64">
              <a:extLst>
                <a:ext uri="{FF2B5EF4-FFF2-40B4-BE49-F238E27FC236}">
                  <a16:creationId xmlns:a16="http://schemas.microsoft.com/office/drawing/2014/main" xmlns="" id="{FBB368B0-75BC-4D88-B67E-5271F2F82E42}"/>
                </a:ext>
              </a:extLst>
            </p:cNvPr>
            <p:cNvSpPr txBox="1"/>
            <p:nvPr/>
          </p:nvSpPr>
          <p:spPr>
            <a:xfrm>
              <a:off x="6300192" y="3532723"/>
              <a:ext cx="836033" cy="323165"/>
            </a:xfrm>
            <a:prstGeom prst="rect">
              <a:avLst/>
            </a:prstGeom>
            <a:noFill/>
          </p:spPr>
          <p:txBody>
            <a:bodyPr wrap="square" lIns="0" tIns="0" rIns="0" bIns="0" rtlCol="0">
              <a:spAutoFit/>
            </a:bodyPr>
            <a:lstStyle/>
            <a:p>
              <a:pPr algn="ctr"/>
              <a:r>
                <a:rPr lang="en-GB" sz="1050" b="1" i="1" dirty="0"/>
                <a:t>Submission to NRAs</a:t>
              </a:r>
              <a:endParaRPr lang="en-GB" sz="1050" i="1" dirty="0"/>
            </a:p>
          </p:txBody>
        </p:sp>
        <p:sp>
          <p:nvSpPr>
            <p:cNvPr id="36" name="TextBox 84">
              <a:extLst>
                <a:ext uri="{FF2B5EF4-FFF2-40B4-BE49-F238E27FC236}">
                  <a16:creationId xmlns:a16="http://schemas.microsoft.com/office/drawing/2014/main" xmlns="" id="{AC221D0C-FC18-4CE2-AEA8-EFA4557963D8}"/>
                </a:ext>
              </a:extLst>
            </p:cNvPr>
            <p:cNvSpPr txBox="1"/>
            <p:nvPr/>
          </p:nvSpPr>
          <p:spPr>
            <a:xfrm>
              <a:off x="5461426" y="4095611"/>
              <a:ext cx="752129" cy="261610"/>
            </a:xfrm>
            <a:prstGeom prst="rect">
              <a:avLst/>
            </a:prstGeom>
            <a:noFill/>
          </p:spPr>
          <p:txBody>
            <a:bodyPr wrap="none" rtlCol="0">
              <a:spAutoFit/>
            </a:bodyPr>
            <a:lstStyle/>
            <a:p>
              <a:pPr algn="ctr"/>
              <a:r>
                <a:rPr lang="en-US" sz="1100" dirty="0"/>
                <a:t>Early May</a:t>
              </a:r>
              <a:endParaRPr lang="en-GB" sz="1100" dirty="0"/>
            </a:p>
          </p:txBody>
        </p:sp>
        <p:sp>
          <p:nvSpPr>
            <p:cNvPr id="37" name="TextBox 84">
              <a:extLst>
                <a:ext uri="{FF2B5EF4-FFF2-40B4-BE49-F238E27FC236}">
                  <a16:creationId xmlns:a16="http://schemas.microsoft.com/office/drawing/2014/main" xmlns="" id="{5925F968-0550-4D23-B4A0-AD32B85BD9FC}"/>
                </a:ext>
              </a:extLst>
            </p:cNvPr>
            <p:cNvSpPr txBox="1"/>
            <p:nvPr/>
          </p:nvSpPr>
          <p:spPr>
            <a:xfrm>
              <a:off x="4777401" y="4095611"/>
              <a:ext cx="683199" cy="261610"/>
            </a:xfrm>
            <a:prstGeom prst="rect">
              <a:avLst/>
            </a:prstGeom>
            <a:noFill/>
          </p:spPr>
          <p:txBody>
            <a:bodyPr wrap="none" rtlCol="0">
              <a:spAutoFit/>
            </a:bodyPr>
            <a:lstStyle/>
            <a:p>
              <a:pPr algn="ctr"/>
              <a:r>
                <a:rPr lang="en-US" sz="1100" b="1" dirty="0"/>
                <a:t>4</a:t>
              </a:r>
              <a:r>
                <a:rPr lang="en-US" sz="1100" b="1" baseline="30000" dirty="0"/>
                <a:t>th</a:t>
              </a:r>
              <a:r>
                <a:rPr lang="en-US" sz="1100" b="1" dirty="0"/>
                <a:t>  April</a:t>
              </a:r>
              <a:endParaRPr lang="en-GB" sz="1100" b="1" dirty="0"/>
            </a:p>
          </p:txBody>
        </p:sp>
        <p:sp>
          <p:nvSpPr>
            <p:cNvPr id="38" name="TextBox 84">
              <a:extLst>
                <a:ext uri="{FF2B5EF4-FFF2-40B4-BE49-F238E27FC236}">
                  <a16:creationId xmlns:a16="http://schemas.microsoft.com/office/drawing/2014/main" xmlns="" id="{A5E7D71E-933E-4F1B-AC56-CD821C7D39C5}"/>
                </a:ext>
              </a:extLst>
            </p:cNvPr>
            <p:cNvSpPr txBox="1"/>
            <p:nvPr/>
          </p:nvSpPr>
          <p:spPr>
            <a:xfrm>
              <a:off x="3736283" y="4088953"/>
              <a:ext cx="792205" cy="261610"/>
            </a:xfrm>
            <a:prstGeom prst="rect">
              <a:avLst/>
            </a:prstGeom>
            <a:noFill/>
          </p:spPr>
          <p:txBody>
            <a:bodyPr wrap="none" rtlCol="0">
              <a:spAutoFit/>
            </a:bodyPr>
            <a:lstStyle/>
            <a:p>
              <a:pPr algn="ctr"/>
              <a:r>
                <a:rPr lang="en-US" sz="1100" b="1" dirty="0"/>
                <a:t>21</a:t>
              </a:r>
              <a:r>
                <a:rPr lang="en-US" sz="1100" b="1" baseline="30000" dirty="0"/>
                <a:t>st</a:t>
              </a:r>
              <a:r>
                <a:rPr lang="en-US" sz="1100" b="1" dirty="0"/>
                <a:t> of Feb</a:t>
              </a:r>
              <a:endParaRPr lang="en-GB" sz="1100" b="1" dirty="0"/>
            </a:p>
          </p:txBody>
        </p:sp>
        <p:sp>
          <p:nvSpPr>
            <p:cNvPr id="39" name="TextBox 84">
              <a:extLst>
                <a:ext uri="{FF2B5EF4-FFF2-40B4-BE49-F238E27FC236}">
                  <a16:creationId xmlns:a16="http://schemas.microsoft.com/office/drawing/2014/main" xmlns="" id="{586947F1-4596-45F2-9225-BC47008C1905}"/>
                </a:ext>
              </a:extLst>
            </p:cNvPr>
            <p:cNvSpPr txBox="1"/>
            <p:nvPr/>
          </p:nvSpPr>
          <p:spPr>
            <a:xfrm>
              <a:off x="2622577" y="4082856"/>
              <a:ext cx="1019831" cy="261610"/>
            </a:xfrm>
            <a:prstGeom prst="rect">
              <a:avLst/>
            </a:prstGeom>
            <a:noFill/>
          </p:spPr>
          <p:txBody>
            <a:bodyPr wrap="none" rtlCol="0">
              <a:spAutoFit/>
            </a:bodyPr>
            <a:lstStyle/>
            <a:p>
              <a:pPr algn="ctr"/>
              <a:r>
                <a:rPr lang="en-US" sz="1100" dirty="0"/>
                <a:t>1</a:t>
              </a:r>
              <a:r>
                <a:rPr lang="en-US" sz="1100" baseline="30000" dirty="0"/>
                <a:t>st</a:t>
              </a:r>
              <a:r>
                <a:rPr lang="en-US" sz="1100" dirty="0"/>
                <a:t> of February</a:t>
              </a:r>
              <a:endParaRPr lang="en-GB" sz="1100" dirty="0"/>
            </a:p>
          </p:txBody>
        </p:sp>
      </p:grpSp>
      <p:grpSp>
        <p:nvGrpSpPr>
          <p:cNvPr id="40" name="Group 39">
            <a:extLst>
              <a:ext uri="{FF2B5EF4-FFF2-40B4-BE49-F238E27FC236}">
                <a16:creationId xmlns:a16="http://schemas.microsoft.com/office/drawing/2014/main" xmlns="" id="{111F631C-641C-45F7-A185-EA9A43555E46}"/>
              </a:ext>
            </a:extLst>
          </p:cNvPr>
          <p:cNvGrpSpPr/>
          <p:nvPr/>
        </p:nvGrpSpPr>
        <p:grpSpPr>
          <a:xfrm>
            <a:off x="325386" y="1124744"/>
            <a:ext cx="8496944" cy="398042"/>
            <a:chOff x="195029" y="1374774"/>
            <a:chExt cx="4501213" cy="398042"/>
          </a:xfrm>
        </p:grpSpPr>
        <p:cxnSp>
          <p:nvCxnSpPr>
            <p:cNvPr id="41" name="Straight Connector 40">
              <a:extLst>
                <a:ext uri="{FF2B5EF4-FFF2-40B4-BE49-F238E27FC236}">
                  <a16:creationId xmlns:a16="http://schemas.microsoft.com/office/drawing/2014/main" xmlns="" id="{3271CF4F-6B99-45C8-AFD2-028AC1B42838}"/>
                </a:ext>
              </a:extLst>
            </p:cNvPr>
            <p:cNvCxnSpPr/>
            <p:nvPr/>
          </p:nvCxnSpPr>
          <p:spPr>
            <a:xfrm>
              <a:off x="195029" y="1772816"/>
              <a:ext cx="4201714"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42" name="Rectangle 41">
              <a:extLst>
                <a:ext uri="{FF2B5EF4-FFF2-40B4-BE49-F238E27FC236}">
                  <a16:creationId xmlns:a16="http://schemas.microsoft.com/office/drawing/2014/main" xmlns="" id="{BA5429D9-52D5-461C-93D9-FB334F921E1C}"/>
                </a:ext>
              </a:extLst>
            </p:cNvPr>
            <p:cNvSpPr/>
            <p:nvPr/>
          </p:nvSpPr>
          <p:spPr>
            <a:xfrm>
              <a:off x="195029" y="1374774"/>
              <a:ext cx="4501213" cy="361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rgbClr val="1F497D"/>
                  </a:solidFill>
                </a:rPr>
                <a:t>General planning – NRAs support</a:t>
              </a:r>
              <a:endParaRPr lang="en-GB" b="1" dirty="0">
                <a:solidFill>
                  <a:srgbClr val="1F497D"/>
                </a:solidFill>
              </a:endParaRPr>
            </a:p>
          </p:txBody>
        </p:sp>
      </p:grpSp>
      <p:sp>
        <p:nvSpPr>
          <p:cNvPr id="3" name="Ellipse 2"/>
          <p:cNvSpPr/>
          <p:nvPr/>
        </p:nvSpPr>
        <p:spPr>
          <a:xfrm>
            <a:off x="3779912" y="2958593"/>
            <a:ext cx="1006713" cy="2255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7"/>
          <p:cNvCxnSpPr/>
          <p:nvPr/>
        </p:nvCxnSpPr>
        <p:spPr>
          <a:xfrm>
            <a:off x="3707904" y="3961472"/>
            <a:ext cx="9138" cy="1168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Connecteur droit 42"/>
          <p:cNvCxnSpPr/>
          <p:nvPr/>
        </p:nvCxnSpPr>
        <p:spPr>
          <a:xfrm>
            <a:off x="4778887" y="3841808"/>
            <a:ext cx="9137" cy="116864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129043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9DDFD41AEF010449D0D055600B60DC5" ma:contentTypeVersion="1" ma:contentTypeDescription="Create a new document." ma:contentTypeScope="" ma:versionID="ef287326ae33b33fea4a2afc557ee891">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1ABF33-A6D7-43E5-A11C-F26F64E6942A}"/>
</file>

<file path=customXml/itemProps2.xml><?xml version="1.0" encoding="utf-8"?>
<ds:datastoreItem xmlns:ds="http://schemas.openxmlformats.org/officeDocument/2006/customXml" ds:itemID="{3B0FD0FE-9176-454C-ACF8-66CF2DD5E47B}"/>
</file>

<file path=customXml/itemProps3.xml><?xml version="1.0" encoding="utf-8"?>
<ds:datastoreItem xmlns:ds="http://schemas.openxmlformats.org/officeDocument/2006/customXml" ds:itemID="{86F083CF-7EB2-4BEB-BE2F-AA3F7711B9C3}"/>
</file>

<file path=docProps/CustomMKOP.xml><?xml version="1.0" encoding="utf-8"?>
<Properties xmlns="http://schemas.openxmlformats.org/officeDocument/2006/custom-properties" xmlns:vt="http://schemas.openxmlformats.org/officeDocument/2006/docPropsVTypes">
  <property fmtid="{D5CDD505-2E9C-101B-9397-08002B2CF9AE}" pid="2" name="MKProdID">
    <vt:lpwstr>ZMOutlook</vt:lpwstr>
  </property>
  <property fmtid="{D5CDD505-2E9C-101B-9397-08002B2CF9AE}" pid="3" name="SizeBefore">
    <vt:lpwstr>597022</vt:lpwstr>
  </property>
  <property fmtid="{D5CDD505-2E9C-101B-9397-08002B2CF9AE}" pid="4" name="OptimizationTime">
    <vt:lpwstr>20180305_0845</vt:lpwstr>
  </property>
</Properties>
</file>

<file path=docProps/app.xml><?xml version="1.0" encoding="utf-8"?>
<Properties xmlns="http://schemas.openxmlformats.org/officeDocument/2006/extended-properties" xmlns:vt="http://schemas.openxmlformats.org/officeDocument/2006/docPropsVTypes">
  <Template/>
  <TotalTime>25000</TotalTime>
  <Words>3311</Words>
  <Application>Microsoft Office PowerPoint</Application>
  <PresentationFormat>Affichage à l'écran (4:3)</PresentationFormat>
  <Paragraphs>585</Paragraphs>
  <Slides>34</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34</vt:i4>
      </vt:variant>
    </vt:vector>
  </HeadingPairs>
  <TitlesOfParts>
    <vt:vector size="41" baseType="lpstr">
      <vt:lpstr>MS PGothic</vt:lpstr>
      <vt:lpstr>MS PGothic</vt:lpstr>
      <vt:lpstr>Arial</vt:lpstr>
      <vt:lpstr>Calibri</vt:lpstr>
      <vt:lpstr>Times New Roman</vt:lpstr>
      <vt:lpstr>Wingdings</vt:lpstr>
      <vt:lpstr>Thème Office</vt:lpstr>
      <vt:lpstr>TERRE  Trans European Replacement Reserves Exchange</vt:lpstr>
      <vt:lpstr>Introduction and Project current state</vt:lpstr>
      <vt:lpstr>Introduction and Project current state</vt:lpstr>
      <vt:lpstr>Project</vt:lpstr>
      <vt:lpstr>TERRE 2nd consultation </vt:lpstr>
      <vt:lpstr>2. TERRE consultation feedback</vt:lpstr>
      <vt:lpstr>2. TERRE consultation feedback</vt:lpstr>
      <vt:lpstr>Implementation Framework</vt:lpstr>
      <vt:lpstr>RR Market</vt:lpstr>
      <vt:lpstr>RR Market</vt:lpstr>
      <vt:lpstr>Executive summary</vt:lpstr>
      <vt:lpstr>RRIF Content overview</vt:lpstr>
      <vt:lpstr>LIBRA</vt:lpstr>
      <vt:lpstr>LIBRA Platform</vt:lpstr>
      <vt:lpstr>Thanks for your attention</vt:lpstr>
      <vt:lpstr>RR IF Detailed inputs</vt:lpstr>
      <vt:lpstr>RRIF Content overview</vt:lpstr>
      <vt:lpstr>RRIF Content overview</vt:lpstr>
      <vt:lpstr>RRIF Content overview</vt:lpstr>
      <vt:lpstr>RRIF Content overview</vt:lpstr>
      <vt:lpstr>RRIF Content overview</vt:lpstr>
      <vt:lpstr>RRIF Content overview</vt:lpstr>
      <vt:lpstr>RRIF Content overview</vt:lpstr>
      <vt:lpstr>RRIF Content overview</vt:lpstr>
      <vt:lpstr>RRIF Content overview</vt:lpstr>
      <vt:lpstr>RRIF Content overview</vt:lpstr>
      <vt:lpstr>RRIF Content overview</vt:lpstr>
      <vt:lpstr>RRIF Content overview</vt:lpstr>
      <vt:lpstr>RRIF Content overview</vt:lpstr>
      <vt:lpstr>RRIF Content overview</vt:lpstr>
      <vt:lpstr>RRIF Content overview</vt:lpstr>
      <vt:lpstr>RRIF Content overview</vt:lpstr>
      <vt:lpstr>RRIF Content overview</vt:lpstr>
      <vt:lpstr>RRIF Content overview</vt:lpstr>
    </vt:vector>
  </TitlesOfParts>
  <Company>RTE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PEYRAC Aurelien Ext</dc:creator>
  <cp:lastModifiedBy>ABADA Amine</cp:lastModifiedBy>
  <cp:revision>1295</cp:revision>
  <cp:lastPrinted>2016-07-26T07:12:08Z</cp:lastPrinted>
  <dcterms:created xsi:type="dcterms:W3CDTF">2015-03-04T15:02:46Z</dcterms:created>
  <dcterms:modified xsi:type="dcterms:W3CDTF">2018-03-05T07:41:57Z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0x01010059DDFD41AEF010449D0D055600B60DC5</vt:lpwstr>
  </property>
</Properties>
</file>